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8" r:id="rId13"/>
    <p:sldId id="266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0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63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9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91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1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163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4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07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3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59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1015F-ACA6-41CC-925E-769DAD54B759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6873D-8E2E-4714-8AF4-90DB695CB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02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Любов, як сонце, 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світу відкриває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безмежну велич 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людської краси.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В. Симоненко</a:t>
            </a:r>
            <a:br>
              <a:rPr lang="uk-UA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02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 краса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добрі вчинки людини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73" y="240145"/>
            <a:ext cx="10067636" cy="622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82668" y="1003589"/>
            <a:ext cx="7735888" cy="4351338"/>
          </a:xfrm>
        </p:spPr>
      </p:pic>
    </p:spTree>
    <p:extLst>
      <p:ext uri="{BB962C8B-B14F-4D97-AF65-F5344CB8AC3E}">
        <p14:creationId xmlns:p14="http://schemas.microsoft.com/office/powerpoint/2010/main" val="406745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82706"/>
              </p:ext>
            </p:extLst>
          </p:nvPr>
        </p:nvGraphicFramePr>
        <p:xfrm>
          <a:off x="2216728" y="526474"/>
          <a:ext cx="6846310" cy="5772722"/>
        </p:xfrm>
        <a:graphic>
          <a:graphicData uri="http://schemas.openxmlformats.org/drawingml/2006/table">
            <a:tbl>
              <a:tblPr firstRow="1" firstCol="1" bandRow="1"/>
              <a:tblGrid>
                <a:gridCol w="3422789"/>
                <a:gridCol w="3423521"/>
              </a:tblGrid>
              <a:tr h="121304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Яким був Хлопчик-Зірка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Яким став Хлопчик-Зірка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564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Зовні красивий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Байдужий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Гордий </a:t>
                      </a:r>
                      <a:r>
                        <a:rPr lang="uk-UA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Жорстокий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Егоїст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Мав кам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3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яне</a:t>
                      </a: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серце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7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135437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Заповнити другу частину таблиці (у зошиті).</a:t>
            </a:r>
            <a:b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Дати письмову відповідь на питання «Чого мене навчила казка «Хлопчик-Зірка»?»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dirty="0" smtClean="0"/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0109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08238"/>
            <a:ext cx="9144000" cy="2387600"/>
          </a:xfrm>
        </p:spPr>
        <p:txBody>
          <a:bodyPr>
            <a:no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Уайльд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Казка «Хлопчик-зірка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Зовнішня та внутрішня краса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матері – велика цінність життя.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3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1"/>
            <a:ext cx="8848436" cy="671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8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218" y="40207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роз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8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ніжності  -   фіалка.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фиал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27" y="1934368"/>
            <a:ext cx="5329381" cy="445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05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гордості, самозакоханості  -  нарцис.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нарцисс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37" y="1825625"/>
            <a:ext cx="349134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847" y="1825625"/>
            <a:ext cx="4876800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5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Продовж</a:t>
            </a:r>
            <a:r>
              <a:rPr lang="ru-RU" dirty="0" smtClean="0"/>
              <a:t> </a:t>
            </a:r>
            <a:r>
              <a:rPr lang="ru-RU" dirty="0" err="1" smtClean="0"/>
              <a:t>речення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25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серце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Картинки по запросу каменное сердц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073" y="1690688"/>
            <a:ext cx="5310909" cy="45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4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серце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зле, жорстоке, байдуже серце поганої людини.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2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42</Words>
  <Application>Microsoft Office PowerPoint</Application>
  <PresentationFormat>Широкоэкранный</PresentationFormat>
  <Paragraphs>21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   Любов, як сонце,  світу відкриває безмежну велич  людської краси.                       В. Симоненко </vt:lpstr>
      <vt:lpstr>О. Уайльд  Казка «Хлопчик-зірка»  Зовнішня та внутрішня краса людини   Любов до матері – велика цінність життя. </vt:lpstr>
      <vt:lpstr>Презентация PowerPoint</vt:lpstr>
      <vt:lpstr>Символ кохання   -     троянда.      </vt:lpstr>
      <vt:lpstr>Символ ніжності  -   фіалка.</vt:lpstr>
      <vt:lpstr>Символ гордості, самозакоханості  -  нарцис.</vt:lpstr>
      <vt:lpstr>Презентация PowerPoint</vt:lpstr>
      <vt:lpstr>Кам’яне серце</vt:lpstr>
      <vt:lpstr>Кам’яне серце –   це зле, жорстоке, байдуже серце поганої людини.</vt:lpstr>
      <vt:lpstr>Духовна краса –   це добрі вчинки людини</vt:lpstr>
      <vt:lpstr>Презентация PowerPoint</vt:lpstr>
      <vt:lpstr>Презентация PowerPoint</vt:lpstr>
      <vt:lpstr>Презентация PowerPoint</vt:lpstr>
      <vt:lpstr>Домашнє завдання   1. Заповнити другу частину таблиці (у зошиті).   2.** Дати письмову відповідь на питання «Чого мене навчила казка «Хлопчик-Зірка»?»  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Любов, як сонце,  світу відкриває безмежну велич  людської краси.                       В. Симоненко</dc:title>
  <dc:creator>Вадим Гаврильцов</dc:creator>
  <cp:lastModifiedBy>Вадим Гаврильцов</cp:lastModifiedBy>
  <cp:revision>8</cp:revision>
  <dcterms:created xsi:type="dcterms:W3CDTF">2016-11-22T18:29:17Z</dcterms:created>
  <dcterms:modified xsi:type="dcterms:W3CDTF">2016-11-29T13:21:54Z</dcterms:modified>
</cp:coreProperties>
</file>