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9" r:id="rId8"/>
    <p:sldId id="262" r:id="rId9"/>
    <p:sldId id="263" r:id="rId10"/>
    <p:sldId id="264" r:id="rId11"/>
    <p:sldId id="265" r:id="rId12"/>
    <p:sldId id="268" r:id="rId13"/>
    <p:sldId id="266" r:id="rId14"/>
    <p:sldId id="267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660"/>
  </p:normalViewPr>
  <p:slideViewPr>
    <p:cSldViewPr snapToGrid="0">
      <p:cViewPr varScale="1">
        <p:scale>
          <a:sx n="50" d="100"/>
          <a:sy n="50" d="100"/>
        </p:scale>
        <p:origin x="78" y="14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1015F-ACA6-41CC-925E-769DAD54B759}" type="datetimeFigureOut">
              <a:rPr lang="ru-RU" smtClean="0"/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6873D-8E2E-4714-8AF4-90DB695CB2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2004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1015F-ACA6-41CC-925E-769DAD54B759}" type="datetimeFigureOut">
              <a:rPr lang="ru-RU" smtClean="0"/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6873D-8E2E-4714-8AF4-90DB695CB2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56390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1015F-ACA6-41CC-925E-769DAD54B759}" type="datetimeFigureOut">
              <a:rPr lang="ru-RU" smtClean="0"/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6873D-8E2E-4714-8AF4-90DB695CB2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4298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1015F-ACA6-41CC-925E-769DAD54B759}" type="datetimeFigureOut">
              <a:rPr lang="ru-RU" smtClean="0"/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6873D-8E2E-4714-8AF4-90DB695CB2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5691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1015F-ACA6-41CC-925E-769DAD54B759}" type="datetimeFigureOut">
              <a:rPr lang="ru-RU" smtClean="0"/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6873D-8E2E-4714-8AF4-90DB695CB2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41143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1015F-ACA6-41CC-925E-769DAD54B759}" type="datetimeFigureOut">
              <a:rPr lang="ru-RU" smtClean="0"/>
              <a:t>14.02.2017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6873D-8E2E-4714-8AF4-90DB695CB2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11632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1015F-ACA6-41CC-925E-769DAD54B759}" type="datetimeFigureOut">
              <a:rPr lang="ru-RU" smtClean="0"/>
              <a:t>14.02.2017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6873D-8E2E-4714-8AF4-90DB695CB2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08448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1015F-ACA6-41CC-925E-769DAD54B759}" type="datetimeFigureOut">
              <a:rPr lang="ru-RU" smtClean="0"/>
              <a:t>14.02.2017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6873D-8E2E-4714-8AF4-90DB695CB2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26078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1015F-ACA6-41CC-925E-769DAD54B759}" type="datetimeFigureOut">
              <a:rPr lang="ru-RU" smtClean="0"/>
              <a:t>14.02.2017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6873D-8E2E-4714-8AF4-90DB695CB2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075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1015F-ACA6-41CC-925E-769DAD54B759}" type="datetimeFigureOut">
              <a:rPr lang="ru-RU" smtClean="0"/>
              <a:t>14.02.2017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6873D-8E2E-4714-8AF4-90DB695CB2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9039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1015F-ACA6-41CC-925E-769DAD54B759}" type="datetimeFigureOut">
              <a:rPr lang="ru-RU" smtClean="0"/>
              <a:t>14.02.2017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6873D-8E2E-4714-8AF4-90DB695CB2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50598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B1015F-ACA6-41CC-925E-769DAD54B759}" type="datetimeFigureOut">
              <a:rPr lang="ru-RU" smtClean="0"/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86873D-8E2E-4714-8AF4-90DB695CB2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7021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 anchor="ctr">
            <a:normAutofit fontScale="90000"/>
          </a:bodyPr>
          <a:lstStyle/>
          <a:p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6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Любов, як сонце, </a:t>
            </a:r>
            <a:br>
              <a:rPr lang="uk-UA" sz="6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6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світу відкриває</a:t>
            </a:r>
            <a:br>
              <a:rPr lang="uk-UA" sz="6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6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безмежну велич </a:t>
            </a:r>
            <a:br>
              <a:rPr lang="uk-UA" sz="6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6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людської краси.</a:t>
            </a:r>
            <a:br>
              <a:rPr lang="uk-UA" sz="6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6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6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6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В. Симоненко</a:t>
            </a:r>
            <a:br>
              <a:rPr lang="uk-UA" sz="6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6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1020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Духовна краса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b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 добрі вчинки людини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346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873" y="240145"/>
            <a:ext cx="10067636" cy="6225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72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Untitled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82668" y="1003589"/>
            <a:ext cx="7735888" cy="4351338"/>
          </a:xfrm>
        </p:spPr>
      </p:pic>
    </p:spTree>
    <p:extLst>
      <p:ext uri="{BB962C8B-B14F-4D97-AF65-F5344CB8AC3E}">
        <p14:creationId xmlns:p14="http://schemas.microsoft.com/office/powerpoint/2010/main" val="4067455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9782706"/>
              </p:ext>
            </p:extLst>
          </p:nvPr>
        </p:nvGraphicFramePr>
        <p:xfrm>
          <a:off x="2216728" y="526474"/>
          <a:ext cx="6846310" cy="5772722"/>
        </p:xfrm>
        <a:graphic>
          <a:graphicData uri="http://schemas.openxmlformats.org/drawingml/2006/table">
            <a:tbl>
              <a:tblPr firstRow="1" firstCol="1" bandRow="1"/>
              <a:tblGrid>
                <a:gridCol w="3422789"/>
                <a:gridCol w="3423521"/>
              </a:tblGrid>
              <a:tr h="1213042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Яким був Хлопчик-Зірка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Яким став Хлопчик-Зірка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45648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Зовні красивий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Байдужий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Гордий </a:t>
                      </a:r>
                      <a:r>
                        <a:rPr lang="uk-UA" sz="3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Жорстокий 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Егоїст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Мав кам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uk-UA" sz="32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яне</a:t>
                      </a:r>
                      <a:r>
                        <a:rPr lang="uk-UA" sz="3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серце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271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4135437"/>
          </a:xfrm>
        </p:spPr>
        <p:txBody>
          <a:bodyPr>
            <a:noAutofit/>
          </a:bodyPr>
          <a:lstStyle/>
          <a:p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Домашнє завдання</a:t>
            </a:r>
            <a:b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Заповнити другу частину таблиці (у зошиті).</a:t>
            </a:r>
            <a:b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2.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Дати письмову відповідь на питання «Чого мене навчила казка «Хлопчик-Зірка»?»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200" dirty="0" smtClean="0"/>
              <a:t> 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001099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408238"/>
            <a:ext cx="9144000" cy="2387600"/>
          </a:xfrm>
        </p:spPr>
        <p:txBody>
          <a:bodyPr>
            <a:noAutofit/>
          </a:bodyPr>
          <a:lstStyle/>
          <a:p>
            <a:r>
              <a:rPr lang="uk-UA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О. Уайльд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Казка «Хлопчик-зірка</a:t>
            </a:r>
            <a:r>
              <a:rPr lang="uk-U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uk-U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Зовнішня та внутрішня краса </a:t>
            </a:r>
            <a:r>
              <a:rPr lang="uk-U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br>
              <a:rPr lang="uk-U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uk-U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Любов </a:t>
            </a:r>
            <a:r>
              <a:rPr lang="uk-UA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матері – велика цінність життя.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1337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-1"/>
            <a:ext cx="8848436" cy="6713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381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7218" y="402070"/>
            <a:ext cx="10515600" cy="1325563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Символ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кохання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-    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троянда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Картинки по запросу роза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108" y="1825625"/>
            <a:ext cx="5801784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0880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Символ ніжності  -   фіалка.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Картинки по запросу фиалка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7527" y="1934368"/>
            <a:ext cx="5329381" cy="4457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9058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Символ гордості, самозакоханості  -  нарцис.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Картинки по запросу нарцисс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837" y="1825625"/>
            <a:ext cx="3491346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8847" y="1825625"/>
            <a:ext cx="4876800" cy="4351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756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Хлопчик-зірка самозакоханий,    ….              як нарцис.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У його фіалкових очах можна побачити лише   ……         зневагу до людей.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Обличчя хлопчика біле, а справи його………….     брудні.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г) губи, як троянда, а слова вони вимовляють………..    злі та жорстокі.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д) Волосся його золоте, серце………    кам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яне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02515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Кам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яне</a:t>
            </a: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серце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Картинки по запросу каменное сердце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8073" y="1690688"/>
            <a:ext cx="5310909" cy="4590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7462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Кам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яне</a:t>
            </a: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серце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b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 зле, жорстоке, байдуже серце поганої людини.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7278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103</Words>
  <Application>Microsoft Office PowerPoint</Application>
  <PresentationFormat>Широкоэкранный</PresentationFormat>
  <Paragraphs>25</Paragraphs>
  <Slides>14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Тема Office</vt:lpstr>
      <vt:lpstr>   Любов, як сонце,  світу відкриває безмежну велич  людської краси.                       В. Симоненко </vt:lpstr>
      <vt:lpstr>О. Уайльд  Казка «Хлопчик-зірка»  Зовнішня та внутрішня краса людини   Любов до матері – велика цінність життя. </vt:lpstr>
      <vt:lpstr>Презентация PowerPoint</vt:lpstr>
      <vt:lpstr>Символ кохання   -     троянда.      </vt:lpstr>
      <vt:lpstr>Символ ніжності  -   фіалка.</vt:lpstr>
      <vt:lpstr>Символ гордості, самозакоханості  -  нарцис.</vt:lpstr>
      <vt:lpstr>Презентация PowerPoint</vt:lpstr>
      <vt:lpstr>Кам’яне серце</vt:lpstr>
      <vt:lpstr>Кам’яне серце –   це зле, жорстоке, байдуже серце поганої людини.</vt:lpstr>
      <vt:lpstr>Духовна краса –   це добрі вчинки людини</vt:lpstr>
      <vt:lpstr>Презентация PowerPoint</vt:lpstr>
      <vt:lpstr>Презентация PowerPoint</vt:lpstr>
      <vt:lpstr>Презентация PowerPoint</vt:lpstr>
      <vt:lpstr>Домашнє завдання   1. Заповнити другу частину таблиці (у зошиті).   2.** Дати письмову відповідь на питання «Чого мене навчила казка «Хлопчик-Зірка»?»  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Любов, як сонце,  світу відкриває безмежну велич  людської краси.                       В. Симоненко</dc:title>
  <dc:creator>Вадим Гаврильцов</dc:creator>
  <cp:lastModifiedBy>Учетная запись Майкрософт</cp:lastModifiedBy>
  <cp:revision>9</cp:revision>
  <dcterms:created xsi:type="dcterms:W3CDTF">2016-11-22T18:29:17Z</dcterms:created>
  <dcterms:modified xsi:type="dcterms:W3CDTF">2017-02-14T17:20:28Z</dcterms:modified>
</cp:coreProperties>
</file>