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6" r:id="rId5"/>
    <p:sldId id="265" r:id="rId6"/>
    <p:sldId id="259" r:id="rId7"/>
    <p:sldId id="273" r:id="rId8"/>
    <p:sldId id="260" r:id="rId9"/>
    <p:sldId id="261" r:id="rId10"/>
    <p:sldId id="262" r:id="rId11"/>
    <p:sldId id="275" r:id="rId12"/>
    <p:sldId id="263" r:id="rId13"/>
    <p:sldId id="264" r:id="rId14"/>
    <p:sldId id="274" r:id="rId15"/>
    <p:sldId id="267" r:id="rId16"/>
    <p:sldId id="268" r:id="rId17"/>
    <p:sldId id="269" r:id="rId18"/>
    <p:sldId id="276" r:id="rId19"/>
    <p:sldId id="270" r:id="rId20"/>
    <p:sldId id="277" r:id="rId2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6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F8645B-4837-4F4B-89DC-FEF4C209C48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uk-UA"/>
        </a:p>
      </dgm:t>
    </dgm:pt>
    <dgm:pt modelId="{2746DC06-7F24-4C5B-A013-07F472A2270F}" type="pres">
      <dgm:prSet presAssocID="{ABF8645B-4837-4F4B-89DC-FEF4C209C48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</dgm:ptLst>
  <dgm:cxnLst>
    <dgm:cxn modelId="{79E0A74F-0383-4CFC-BF07-427160DC3488}" type="presOf" srcId="{ABF8645B-4837-4F4B-89DC-FEF4C209C483}" destId="{2746DC06-7F24-4C5B-A013-07F472A2270F}" srcOrd="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B49D5-CD9B-4845-941D-1245DB3D7419}" type="datetimeFigureOut">
              <a:rPr lang="uk-UA" smtClean="0"/>
              <a:t>04.03.2017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D510D-D320-4ED7-A6A6-12761F33A12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96098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D510D-D320-4ED7-A6A6-12761F33A122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65885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D510D-D320-4ED7-A6A6-12761F33A122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20517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D7E1-630B-430E-94D2-53B4C08CD749}" type="datetimeFigureOut">
              <a:rPr lang="uk-UA" smtClean="0"/>
              <a:t>04.03.2017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787-EFF6-47AC-8D96-FBC68D790EB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88158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D7E1-630B-430E-94D2-53B4C08CD749}" type="datetimeFigureOut">
              <a:rPr lang="uk-UA" smtClean="0"/>
              <a:t>04.03.2017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787-EFF6-47AC-8D96-FBC68D790EB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4498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D7E1-630B-430E-94D2-53B4C08CD749}" type="datetimeFigureOut">
              <a:rPr lang="uk-UA" smtClean="0"/>
              <a:t>04.03.2017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787-EFF6-47AC-8D96-FBC68D790EB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317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D7E1-630B-430E-94D2-53B4C08CD749}" type="datetimeFigureOut">
              <a:rPr lang="uk-UA" smtClean="0"/>
              <a:t>04.03.2017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787-EFF6-47AC-8D96-FBC68D790EB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6133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D7E1-630B-430E-94D2-53B4C08CD749}" type="datetimeFigureOut">
              <a:rPr lang="uk-UA" smtClean="0"/>
              <a:t>04.03.2017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787-EFF6-47AC-8D96-FBC68D790EB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81466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D7E1-630B-430E-94D2-53B4C08CD749}" type="datetimeFigureOut">
              <a:rPr lang="uk-UA" smtClean="0"/>
              <a:t>04.03.2017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787-EFF6-47AC-8D96-FBC68D790EB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61329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D7E1-630B-430E-94D2-53B4C08CD749}" type="datetimeFigureOut">
              <a:rPr lang="uk-UA" smtClean="0"/>
              <a:t>04.03.2017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787-EFF6-47AC-8D96-FBC68D790EB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35091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D7E1-630B-430E-94D2-53B4C08CD749}" type="datetimeFigureOut">
              <a:rPr lang="uk-UA" smtClean="0"/>
              <a:t>04.03.2017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787-EFF6-47AC-8D96-FBC68D790EB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81290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D7E1-630B-430E-94D2-53B4C08CD749}" type="datetimeFigureOut">
              <a:rPr lang="uk-UA" smtClean="0"/>
              <a:t>04.03.2017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787-EFF6-47AC-8D96-FBC68D790EB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33235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D7E1-630B-430E-94D2-53B4C08CD749}" type="datetimeFigureOut">
              <a:rPr lang="uk-UA" smtClean="0"/>
              <a:t>04.03.2017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787-EFF6-47AC-8D96-FBC68D790EB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99241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D7E1-630B-430E-94D2-53B4C08CD749}" type="datetimeFigureOut">
              <a:rPr lang="uk-UA" smtClean="0"/>
              <a:t>04.03.2017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787-EFF6-47AC-8D96-FBC68D790EB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8422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2D7E1-630B-430E-94D2-53B4C08CD749}" type="datetimeFigureOut">
              <a:rPr lang="uk-UA" smtClean="0"/>
              <a:t>04.03.2017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6C4787-EFF6-47AC-8D96-FBC68D790EB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69077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5571"/>
            <a:ext cx="9144000" cy="7203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http://www.legendami.ru/bod/greece/image/39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176" y="476672"/>
            <a:ext cx="2575815" cy="39246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71245" y="236547"/>
            <a:ext cx="6336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dirty="0" smtClean="0">
                <a:latin typeface="Arial" pitchFamily="34" charset="0"/>
                <a:cs typeface="Arial" pitchFamily="34" charset="0"/>
              </a:rPr>
              <a:t>Тема уроку</a:t>
            </a:r>
            <a:r>
              <a:rPr lang="uk-UA" sz="7200" b="1" dirty="0" smtClean="0">
                <a:latin typeface="Arial" pitchFamily="34" charset="0"/>
                <a:cs typeface="Arial" pitchFamily="34" charset="0"/>
              </a:rPr>
              <a:t>.</a:t>
            </a:r>
            <a:endParaRPr lang="uk-UA" sz="7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667709"/>
            <a:ext cx="56166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Образ титана</a:t>
            </a:r>
            <a:endParaRPr lang="uk-UA" sz="6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6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Прометея  у міфології</a:t>
            </a:r>
            <a:endParaRPr lang="uk-UA" sz="6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31840" y="5373216"/>
            <a:ext cx="5422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err="1" smtClean="0">
                <a:latin typeface="Arial" pitchFamily="34" charset="0"/>
                <a:cs typeface="Arial" pitchFamily="34" charset="0"/>
              </a:rPr>
              <a:t>Дячун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 Тамара Антонівна,</a:t>
            </a:r>
          </a:p>
          <a:p>
            <a:r>
              <a:rPr lang="uk-UA" b="1" dirty="0">
                <a:latin typeface="Arial" pitchFamily="34" charset="0"/>
                <a:cs typeface="Arial" pitchFamily="34" charset="0"/>
              </a:rPr>
              <a:t>у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читель Фастівської ЗОШ І – ІІІ ступенів №2 </a:t>
            </a:r>
            <a:endParaRPr lang="uk-UA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8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vitliteraturu.ucoz.ua/mif_pro_prometej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1449" y="0"/>
            <a:ext cx="9545449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986222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" y="-8747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692696"/>
            <a:ext cx="6912768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400" dirty="0" smtClean="0">
                <a:latin typeface="Arial" pitchFamily="34" charset="0"/>
                <a:cs typeface="Arial" pitchFamily="34" charset="0"/>
              </a:rPr>
              <a:t>Асоціативний ланцюжок</a:t>
            </a:r>
            <a:endParaRPr lang="uk-UA" sz="4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764978210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827584" y="2060848"/>
            <a:ext cx="717303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atin typeface="Arial" pitchFamily="34" charset="0"/>
                <a:cs typeface="Arial" pitchFamily="34" charset="0"/>
              </a:rPr>
              <a:t>Риси характеру Прометея  :  сміливість</a:t>
            </a:r>
            <a:r>
              <a:rPr lang="uk-UA" dirty="0" smtClean="0"/>
              <a:t>…</a:t>
            </a:r>
            <a:endParaRPr lang="uk-UA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15616" y="3717032"/>
            <a:ext cx="705678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atin typeface="Arial" pitchFamily="34" charset="0"/>
                <a:cs typeface="Arial" pitchFamily="34" charset="0"/>
              </a:rPr>
              <a:t>Почуття, які викликає  у  читача Прометей :  повагу…</a:t>
            </a:r>
            <a:endParaRPr lang="uk-UA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5580112" y="2723772"/>
            <a:ext cx="484632" cy="97840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7" name="Picture 3" descr="C:\Users\Дячун\Pictures\1(22)[1]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085184"/>
            <a:ext cx="2330548" cy="1173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7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30" y="-11151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2536454"/>
            <a:ext cx="82809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Тема – одне слово, іменник.</a:t>
            </a:r>
          </a:p>
          <a:p>
            <a:pPr marL="4000500" lvl="8" indent="-342900">
              <a:buAutoNum type="arabicPeriod"/>
            </a:pPr>
            <a:endParaRPr lang="uk-UA" sz="2400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eriod" startAt="2"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Означення теми – два  прикметника</a:t>
            </a:r>
          </a:p>
          <a:p>
            <a:pPr marL="342900" indent="-342900">
              <a:buAutoNum type="arabicPeriod" startAt="2"/>
            </a:pPr>
            <a:endParaRPr lang="uk-UA" sz="2400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eriod" startAt="3"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Дія, пов’язана з темою – три  дієслова.</a:t>
            </a:r>
          </a:p>
          <a:p>
            <a:pPr marL="342900" indent="-342900">
              <a:buAutoNum type="arabicPeriod" startAt="3"/>
            </a:pPr>
            <a:endParaRPr lang="uk-UA" sz="2400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eriod" startAt="4"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Ставлення  до теми чи розуміння її – фраза з чотирьох слів.</a:t>
            </a:r>
          </a:p>
          <a:p>
            <a:pPr marL="342900" indent="-342900">
              <a:buAutoNum type="arabicPeriod" startAt="4"/>
            </a:pPr>
            <a:endParaRPr lang="uk-UA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uk-UA" sz="2400" b="1" dirty="0" smtClean="0">
                <a:latin typeface="Arial" pitchFamily="34" charset="0"/>
                <a:cs typeface="Arial" pitchFamily="34" charset="0"/>
              </a:rPr>
              <a:t>5.    Синонім  або висновок  до теми  -  одне слово, іменник.</a:t>
            </a:r>
            <a:endParaRPr lang="uk-UA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755575" y="-48871"/>
            <a:ext cx="799288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поданою  формулою  скласти  </a:t>
            </a:r>
            <a:r>
              <a:rPr lang="uk-UA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сенкан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про Прометея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9923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1426383">
            <a:off x="2932784" y="2896192"/>
            <a:ext cx="40644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b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 </a:t>
            </a:r>
            <a:endParaRPr lang="uk-UA" b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2006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92597" y="548680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Поміркуємо  разом!</a:t>
            </a:r>
            <a:endParaRPr lang="uk-UA" sz="5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4525" y="1907930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Arial" pitchFamily="34" charset="0"/>
                <a:cs typeface="Arial" pitchFamily="34" charset="0"/>
              </a:rPr>
              <a:t>Чи можна Прометея  вважати  героєм?</a:t>
            </a:r>
            <a:endParaRPr lang="uk-UA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1043608" y="4026932"/>
            <a:ext cx="5960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 flipV="1">
            <a:off x="1496013" y="4026932"/>
            <a:ext cx="4876187" cy="122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644525" y="2782841"/>
            <a:ext cx="7632848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latin typeface="Arial" pitchFamily="34" charset="0"/>
                <a:cs typeface="Arial" pitchFamily="34" charset="0"/>
              </a:rPr>
              <a:t>Що означають слова   «Прометей», «прометеїв вогонь»?</a:t>
            </a:r>
            <a:endParaRPr lang="uk-UA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C:\Users\Дячун\Pictures\c02e723db8a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4321986"/>
            <a:ext cx="2304256" cy="141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69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ячун\Pictures\p_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57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5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C:\Documents and Settings\Admin\Local Settings\Temporary Internet Files\Content.IE5\GTD942LT\MC90039706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1560512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692696"/>
            <a:ext cx="6696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«Уявний  мікрофон»</a:t>
            </a:r>
            <a:endParaRPr lang="uk-UA" sz="4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23729" y="2348880"/>
            <a:ext cx="66247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Причини популярності образу Прометея в тому, що…</a:t>
            </a:r>
            <a:endParaRPr lang="uk-UA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38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514509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Образ Прометея у творах мистецтва</a:t>
            </a:r>
            <a:endParaRPr lang="uk-UA" sz="3600" b="1" dirty="0">
              <a:solidFill>
                <a:srgbClr val="FF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pic>
        <p:nvPicPr>
          <p:cNvPr id="4" name="Picture 2" descr="&amp;Pcy;&amp;rcy;&amp;iecy;&amp;mcy;&amp;iecy;&amp;tcy;&amp;iecy;&amp;jcy; &amp;pcy;&amp;iecy;&amp;rcy;&amp;iecy;&amp;dcy;&amp;acy;&amp;iecy;&amp;tcy; &amp;lcy;&amp;yucy;&amp;dcy;&amp;yacy;&amp;mcy; &amp;ocy;&amp;gcy;&amp;ocy;&amp;ncy;&amp;soft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672" y="1714838"/>
            <a:ext cx="6083416" cy="45191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1612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veresshagin.ru/cms.ashx?req=Image&amp;imageid=83240782-1061-44d5-b4f5-97dfcbf3dc41&amp;key=%CB%E5%E3%E5%ED%E4%E0%20%EE%20%CF%F0%EE%EC%E5%F2%E5%E5%20%28%CF.%20%E4%E8%20%CA%EE%E7%E8%EC%EE%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711" y="260648"/>
            <a:ext cx="3693713" cy="56089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4" descr="http://dturista.com/222/rocefelercenter/rockefeller_center-4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1492" y="48491"/>
            <a:ext cx="4320480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http://img0.liveinternet.ru/images/attach/b/3/21/945/21945177_urugvay_montevideo_promete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6694" y="3700052"/>
            <a:ext cx="4145017" cy="28065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467544" y="5934670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>
                <a:latin typeface="Arial" pitchFamily="34" charset="0"/>
                <a:cs typeface="Arial" pitchFamily="34" charset="0"/>
              </a:rPr>
              <a:t>П’єро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ди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Казимо</a:t>
            </a:r>
            <a:endParaRPr lang="uk-UA" dirty="0" smtClean="0">
              <a:latin typeface="Arial" pitchFamily="34" charset="0"/>
              <a:cs typeface="Arial" pitchFamily="34" charset="0"/>
            </a:endParaRPr>
          </a:p>
          <a:p>
            <a:r>
              <a:rPr lang="uk-UA" dirty="0" smtClean="0">
                <a:latin typeface="Arial" pitchFamily="34" charset="0"/>
                <a:cs typeface="Arial" pitchFamily="34" charset="0"/>
              </a:rPr>
              <a:t>«Легенда про Прометея»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19998" y="3330720"/>
            <a:ext cx="1438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>
                <a:latin typeface="Arial" pitchFamily="34" charset="0"/>
                <a:cs typeface="Arial" pitchFamily="34" charset="0"/>
              </a:rPr>
              <a:t>Нью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-  Йорк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39674" y="6307548"/>
            <a:ext cx="2605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>
                <a:latin typeface="Arial" pitchFamily="34" charset="0"/>
                <a:cs typeface="Arial" pitchFamily="34" charset="0"/>
              </a:rPr>
              <a:t>Монтевидео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   Уругвай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38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&amp;Fcy;&amp;acy;&amp;jcy;&amp;lcy;:Prometheus Dneprodzerzhin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116632"/>
            <a:ext cx="8136904" cy="567294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-2916832" y="6858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6137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7635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80" y="4926955"/>
            <a:ext cx="18288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1" descr="217f323c6d3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49"/>
          <a:stretch>
            <a:fillRect/>
          </a:stretch>
        </p:blipFill>
        <p:spPr bwMode="auto">
          <a:xfrm>
            <a:off x="1270511" y="-472009"/>
            <a:ext cx="7207250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1988840"/>
            <a:ext cx="54726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Домашнє  завдання </a:t>
            </a:r>
            <a:r>
              <a:rPr lang="uk-UA" sz="4400" dirty="0" smtClean="0">
                <a:solidFill>
                  <a:schemeClr val="bg1"/>
                </a:solidFill>
              </a:rPr>
              <a:t>:</a:t>
            </a:r>
            <a:endParaRPr lang="uk-UA" sz="44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752" y="2758281"/>
            <a:ext cx="54726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AutoNum type="arabicPeriod"/>
            </a:pPr>
            <a:r>
              <a:rPr lang="uk-UA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Дати письмову відповідь  на запитання </a:t>
            </a:r>
            <a:r>
              <a:rPr lang="uk-UA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uk-UA" sz="2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800" b="1" dirty="0">
                <a:solidFill>
                  <a:srgbClr val="FFFF00"/>
                </a:solidFill>
              </a:rPr>
              <a:t> </a:t>
            </a:r>
            <a:r>
              <a:rPr lang="uk-UA" sz="2800" b="1" dirty="0" smtClean="0">
                <a:solidFill>
                  <a:srgbClr val="FFFF00"/>
                </a:solidFill>
              </a:rPr>
              <a:t>     -  </a:t>
            </a:r>
            <a:r>
              <a:rPr lang="uk-UA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Чи існують «</a:t>
            </a:r>
            <a:r>
              <a:rPr lang="uk-UA" sz="28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uk-UA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рометеї» в наші дні?</a:t>
            </a:r>
            <a:endParaRPr lang="uk-UA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30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174" y="-926"/>
            <a:ext cx="9753600" cy="689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99593" y="3031626"/>
            <a:ext cx="73321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C00000"/>
                </a:solidFill>
              </a:rPr>
              <a:t>- </a:t>
            </a:r>
            <a:r>
              <a:rPr lang="uk-UA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навчимося характеризувати їх, порівнювати, робити висновки</a:t>
            </a:r>
            <a:r>
              <a:rPr lang="uk-UA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;</a:t>
            </a:r>
            <a:endParaRPr lang="uk-UA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9592" y="548681"/>
            <a:ext cx="67842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latin typeface="Arial" pitchFamily="34" charset="0"/>
                <a:cs typeface="Arial" pitchFamily="34" charset="0"/>
              </a:rPr>
              <a:t>Сьогодні  на уроці ми</a:t>
            </a:r>
            <a:endParaRPr lang="uk-UA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7" y="1256989"/>
            <a:ext cx="76328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uk-UA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здійснимо віртуальну  мандрівку   Давньою  Грецією</a:t>
            </a:r>
            <a:r>
              <a:rPr lang="uk-UA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;</a:t>
            </a:r>
            <a:endParaRPr lang="uk-UA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5550" y="2097038"/>
            <a:ext cx="74546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uk-UA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продовжимо знайомство </a:t>
            </a:r>
            <a:r>
              <a:rPr lang="uk-UA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з міфологічними </a:t>
            </a:r>
            <a:r>
              <a:rPr lang="uk-UA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героями;</a:t>
            </a:r>
            <a:endParaRPr lang="uk-UA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 flipV="1">
            <a:off x="1907704" y="4720185"/>
            <a:ext cx="6552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uk-UA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 ще ми  поспілкуємося  та дізнаємось багато  цікавого</a:t>
            </a:r>
            <a:endParaRPr lang="uk-UA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639" y="4005064"/>
            <a:ext cx="6535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- </a:t>
            </a:r>
            <a:r>
              <a:rPr lang="uk-UA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виконаємо цікаві творчі  завдання</a:t>
            </a:r>
            <a:endParaRPr lang="uk-UA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31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10488" y="1484784"/>
            <a:ext cx="6984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Дякую за увагу!</a:t>
            </a:r>
            <a:endParaRPr lang="uk-UA" sz="6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Результат пошуку зображень за запитом &quot;картинки мудра сов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0968"/>
            <a:ext cx="316835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58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458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7" y="-139568"/>
            <a:ext cx="9756575" cy="696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-34458"/>
            <a:ext cx="60486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Бесіда на  розуміння прочитаного :</a:t>
            </a:r>
            <a:endParaRPr lang="uk-UA" sz="40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1680" y="2133130"/>
            <a:ext cx="7200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Чому Прометей  зглянувся на  людей? Як це його характеризує?</a:t>
            </a:r>
          </a:p>
          <a:p>
            <a:pPr marL="342900" indent="-342900">
              <a:buAutoNum type="arabicPeriod" startAt="2"/>
            </a:pPr>
            <a:r>
              <a:rPr lang="uk-UA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Доведіть, що титан дійсно змінив життя людей?</a:t>
            </a:r>
          </a:p>
          <a:p>
            <a:pPr marL="342900" indent="-342900">
              <a:buAutoNum type="arabicPeriod" startAt="3"/>
            </a:pPr>
            <a:r>
              <a:rPr lang="uk-UA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Поясніть причини порушення заборони Зевса.</a:t>
            </a:r>
          </a:p>
          <a:p>
            <a:pPr marL="342900" indent="-342900">
              <a:buAutoNum type="arabicPeriod" startAt="4"/>
            </a:pPr>
            <a:r>
              <a:rPr lang="uk-UA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Яку кару вигадав Зевс Прометею?</a:t>
            </a:r>
          </a:p>
          <a:p>
            <a:pPr marL="342900" indent="-342900">
              <a:buAutoNum type="arabicPeriod" startAt="5"/>
            </a:pPr>
            <a:r>
              <a:rPr lang="uk-UA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Як зносив  покарання титан?</a:t>
            </a:r>
          </a:p>
          <a:p>
            <a:r>
              <a:rPr lang="uk-UA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6.   Чому  Прометей не хотів скоритися і розповісти таємницю Зевсові?</a:t>
            </a:r>
            <a:endParaRPr lang="uk-UA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766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905" y="3611868"/>
            <a:ext cx="3798575" cy="2997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30" y="3789040"/>
            <a:ext cx="454350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Дячун\Pictures\prometey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5" y="157885"/>
            <a:ext cx="4605311" cy="345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9208"/>
            <a:ext cx="3816424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088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84"/>
            <a:ext cx="9323511" cy="6851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Содержимое 4" descr="свиток 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514" y="7428"/>
            <a:ext cx="8275637" cy="626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979712" y="1374314"/>
            <a:ext cx="669674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Arial" pitchFamily="34" charset="0"/>
                <a:cs typeface="Arial" pitchFamily="34" charset="0"/>
              </a:rPr>
              <a:t>Свого нещастя на негідне рабство</a:t>
            </a:r>
          </a:p>
          <a:p>
            <a:r>
              <a:rPr lang="uk-UA" sz="3600" b="1" dirty="0">
                <a:latin typeface="Arial" pitchFamily="34" charset="0"/>
                <a:cs typeface="Arial" pitchFamily="34" charset="0"/>
              </a:rPr>
              <a:t>я</a:t>
            </a:r>
            <a:r>
              <a:rPr lang="uk-UA" sz="3600" b="1" dirty="0" smtClean="0">
                <a:latin typeface="Arial" pitchFamily="34" charset="0"/>
                <a:cs typeface="Arial" pitchFamily="34" charset="0"/>
              </a:rPr>
              <a:t> не проміняю</a:t>
            </a:r>
          </a:p>
          <a:p>
            <a:r>
              <a:rPr lang="uk-UA" sz="3600" b="1" dirty="0">
                <a:latin typeface="Arial" pitchFamily="34" charset="0"/>
                <a:cs typeface="Arial" pitchFamily="34" charset="0"/>
              </a:rPr>
              <a:t> </a:t>
            </a:r>
            <a:r>
              <a:rPr lang="uk-UA" sz="3600" b="1" dirty="0" smtClean="0">
                <a:latin typeface="Arial" pitchFamily="34" charset="0"/>
                <a:cs typeface="Arial" pitchFamily="34" charset="0"/>
              </a:rPr>
              <a:t>                              Есхіл</a:t>
            </a:r>
          </a:p>
          <a:p>
            <a:r>
              <a:rPr lang="uk-UA" sz="3200" dirty="0"/>
              <a:t> </a:t>
            </a:r>
            <a:r>
              <a:rPr lang="uk-UA" sz="3200" dirty="0" smtClean="0"/>
              <a:t>                                </a:t>
            </a:r>
          </a:p>
          <a:p>
            <a:r>
              <a:rPr lang="uk-UA" sz="3200" dirty="0"/>
              <a:t> </a:t>
            </a:r>
            <a:r>
              <a:rPr lang="uk-UA" sz="3200" dirty="0" smtClean="0"/>
              <a:t>                                                           </a:t>
            </a:r>
            <a:endParaRPr lang="uk-UA" sz="3200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2160587" cy="260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481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vitliteraturu.ucoz.ua/pokhodzhennja_prometej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519" y="184448"/>
            <a:ext cx="8764962" cy="64087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89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3" y="4905"/>
            <a:ext cx="9144000" cy="6862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799120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План характеристики персонажа</a:t>
            </a:r>
            <a:endParaRPr lang="uk-UA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1445451"/>
            <a:ext cx="7272808" cy="279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Елементи  портрета. </a:t>
            </a:r>
          </a:p>
          <a:p>
            <a:pPr marL="342900" indent="-342900">
              <a:lnSpc>
                <a:spcPct val="150000"/>
              </a:lnSpc>
              <a:buAutoNum type="arabicPeriod" startAt="2"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Походження героя.</a:t>
            </a:r>
          </a:p>
          <a:p>
            <a:pPr marL="342900" indent="-342900">
              <a:lnSpc>
                <a:spcPct val="150000"/>
              </a:lnSpc>
              <a:buAutoNum type="arabicPeriod" startAt="3"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Мова  героя.</a:t>
            </a:r>
          </a:p>
          <a:p>
            <a:pPr marL="342900" indent="-342900">
              <a:lnSpc>
                <a:spcPct val="150000"/>
              </a:lnSpc>
              <a:buAutoNum type="arabicPeriod" startAt="4"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Вчинки  героя.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5.    Ставлення  до нього  інших  персонажів.</a:t>
            </a:r>
            <a:endParaRPr lang="uk-UA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370D"/>
              </a:clrFrom>
              <a:clrTo>
                <a:srgbClr val="00370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44604"/>
            <a:ext cx="2736304" cy="181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592415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низ 3"/>
          <p:cNvSpPr/>
          <p:nvPr/>
        </p:nvSpPr>
        <p:spPr>
          <a:xfrm rot="14264977">
            <a:off x="6036039" y="1825899"/>
            <a:ext cx="484632" cy="11751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Шестиугольник 6"/>
          <p:cNvSpPr/>
          <p:nvPr/>
        </p:nvSpPr>
        <p:spPr>
          <a:xfrm>
            <a:off x="2771799" y="2289219"/>
            <a:ext cx="3240361" cy="2024382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latin typeface="Arial" pitchFamily="34" charset="0"/>
                <a:cs typeface="Arial" pitchFamily="34" charset="0"/>
              </a:rPr>
              <a:t>Прометей</a:t>
            </a:r>
            <a:endParaRPr lang="uk-UA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трелка вверх 9"/>
          <p:cNvSpPr/>
          <p:nvPr/>
        </p:nvSpPr>
        <p:spPr>
          <a:xfrm>
            <a:off x="4113660" y="1188669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трелка вниз 10"/>
          <p:cNvSpPr/>
          <p:nvPr/>
        </p:nvSpPr>
        <p:spPr>
          <a:xfrm>
            <a:off x="4355976" y="453659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Стрелка вправо 11"/>
          <p:cNvSpPr/>
          <p:nvPr/>
        </p:nvSpPr>
        <p:spPr>
          <a:xfrm rot="930444" flipV="1">
            <a:off x="5896603" y="3861336"/>
            <a:ext cx="1366168" cy="5017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трелка влево 12"/>
          <p:cNvSpPr/>
          <p:nvPr/>
        </p:nvSpPr>
        <p:spPr>
          <a:xfrm rot="2096102">
            <a:off x="2102326" y="2131479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Стрелка влево 13"/>
          <p:cNvSpPr/>
          <p:nvPr/>
        </p:nvSpPr>
        <p:spPr>
          <a:xfrm rot="19795095">
            <a:off x="2524128" y="3900407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3131342" y="206604"/>
            <a:ext cx="2520778" cy="914400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Arial" pitchFamily="34" charset="0"/>
                <a:cs typeface="Arial" pitchFamily="34" charset="0"/>
              </a:rPr>
              <a:t>Титан, який  посмів виступити проти Зевса</a:t>
            </a:r>
            <a:endParaRPr lang="uk-UA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904590" y="1603648"/>
            <a:ext cx="1987890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Arial" pitchFamily="34" charset="0"/>
                <a:cs typeface="Arial" pitchFamily="34" charset="0"/>
              </a:rPr>
              <a:t>Дав людям вогонь</a:t>
            </a:r>
            <a:endParaRPr lang="uk-UA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53197" y="1499078"/>
            <a:ext cx="1728190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Arial" pitchFamily="34" charset="0"/>
                <a:cs typeface="Arial" pitchFamily="34" charset="0"/>
              </a:rPr>
              <a:t>Син </a:t>
            </a:r>
            <a:r>
              <a:rPr lang="uk-UA" sz="2000" b="1" dirty="0" err="1" smtClean="0">
                <a:latin typeface="Arial" pitchFamily="34" charset="0"/>
                <a:cs typeface="Arial" pitchFamily="34" charset="0"/>
              </a:rPr>
              <a:t>Іапета</a:t>
            </a:r>
            <a:r>
              <a:rPr lang="uk-UA" sz="2000" b="1" dirty="0" smtClean="0">
                <a:latin typeface="Arial" pitchFamily="34" charset="0"/>
                <a:cs typeface="Arial" pitchFamily="34" charset="0"/>
              </a:rPr>
              <a:t> і Феміди</a:t>
            </a:r>
            <a:endParaRPr lang="uk-UA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06386" y="4506894"/>
            <a:ext cx="2365413" cy="129837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Arial" pitchFamily="34" charset="0"/>
                <a:cs typeface="Arial" pitchFamily="34" charset="0"/>
              </a:rPr>
              <a:t>Терпів муки, але не підкорився  Зевсу </a:t>
            </a:r>
            <a:endParaRPr lang="uk-UA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203849" y="5636096"/>
            <a:ext cx="2448272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Arial" pitchFamily="34" charset="0"/>
                <a:cs typeface="Arial" pitchFamily="34" charset="0"/>
              </a:rPr>
              <a:t>Прагнув справедливості</a:t>
            </a:r>
            <a:endParaRPr lang="uk-UA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04248" y="4536594"/>
            <a:ext cx="2088232" cy="126867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Arial" pitchFamily="34" charset="0"/>
                <a:cs typeface="Arial" pitchFamily="34" charset="0"/>
              </a:rPr>
              <a:t>Навчив  людей різних ремесел і мистецтв</a:t>
            </a:r>
            <a:endParaRPr lang="uk-UA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88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зев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775"/>
            <a:ext cx="4382751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12776"/>
            <a:ext cx="4126607" cy="5266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1823" y="5744128"/>
            <a:ext cx="4032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>
                <a:latin typeface="Arial" pitchFamily="34" charset="0"/>
                <a:cs typeface="Arial" pitchFamily="34" charset="0"/>
              </a:rPr>
              <a:t>Зевс</a:t>
            </a:r>
            <a:endParaRPr lang="uk-UA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5796136" y="134775"/>
            <a:ext cx="29523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latin typeface="Arial" pitchFamily="34" charset="0"/>
                <a:cs typeface="Arial" pitchFamily="34" charset="0"/>
              </a:rPr>
              <a:t>Прометей</a:t>
            </a:r>
            <a:endParaRPr lang="uk-UA" sz="4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2502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332</Words>
  <Application>Microsoft Office PowerPoint</Application>
  <PresentationFormat>Экран (4:3)</PresentationFormat>
  <Paragraphs>69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Дячун</dc:creator>
  <cp:lastModifiedBy>Дячун</cp:lastModifiedBy>
  <cp:revision>100</cp:revision>
  <dcterms:created xsi:type="dcterms:W3CDTF">2013-11-19T21:17:59Z</dcterms:created>
  <dcterms:modified xsi:type="dcterms:W3CDTF">2017-03-04T19:23:52Z</dcterms:modified>
</cp:coreProperties>
</file>