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68" r:id="rId3"/>
    <p:sldId id="258" r:id="rId4"/>
    <p:sldId id="273" r:id="rId5"/>
    <p:sldId id="267" r:id="rId6"/>
    <p:sldId id="257" r:id="rId7"/>
    <p:sldId id="261" r:id="rId8"/>
    <p:sldId id="263" r:id="rId9"/>
    <p:sldId id="259" r:id="rId10"/>
    <p:sldId id="260" r:id="rId11"/>
    <p:sldId id="265" r:id="rId12"/>
    <p:sldId id="264" r:id="rId13"/>
    <p:sldId id="272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22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627C44-65DC-4A5B-992A-8ADF33F0D953}" type="datetimeFigureOut">
              <a:rPr lang="ru-RU" smtClean="0"/>
              <a:t>24.10.2017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503AE3-F1FE-456C-B710-5689BC849B0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627C44-65DC-4A5B-992A-8ADF33F0D953}" type="datetimeFigureOut">
              <a:rPr lang="ru-RU" smtClean="0"/>
              <a:t>24.10.2017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503AE3-F1FE-456C-B710-5689BC849B0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627C44-65DC-4A5B-992A-8ADF33F0D953}" type="datetimeFigureOut">
              <a:rPr lang="ru-RU" smtClean="0"/>
              <a:t>24.10.2017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503AE3-F1FE-456C-B710-5689BC849B0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627C44-65DC-4A5B-992A-8ADF33F0D953}" type="datetimeFigureOut">
              <a:rPr lang="ru-RU" smtClean="0"/>
              <a:t>24.10.2017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503AE3-F1FE-456C-B710-5689BC849B0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627C44-65DC-4A5B-992A-8ADF33F0D953}" type="datetimeFigureOut">
              <a:rPr lang="ru-RU" smtClean="0"/>
              <a:t>24.10.2017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503AE3-F1FE-456C-B710-5689BC849B0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627C44-65DC-4A5B-992A-8ADF33F0D953}" type="datetimeFigureOut">
              <a:rPr lang="ru-RU" smtClean="0"/>
              <a:t>24.10.2017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503AE3-F1FE-456C-B710-5689BC849B0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627C44-65DC-4A5B-992A-8ADF33F0D953}" type="datetimeFigureOut">
              <a:rPr lang="ru-RU" smtClean="0"/>
              <a:t>24.10.2017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503AE3-F1FE-456C-B710-5689BC849B0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627C44-65DC-4A5B-992A-8ADF33F0D953}" type="datetimeFigureOut">
              <a:rPr lang="ru-RU" smtClean="0"/>
              <a:t>24.10.2017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503AE3-F1FE-456C-B710-5689BC849B0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627C44-65DC-4A5B-992A-8ADF33F0D953}" type="datetimeFigureOut">
              <a:rPr lang="ru-RU" smtClean="0"/>
              <a:t>24.10.2017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503AE3-F1FE-456C-B710-5689BC849B0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627C44-65DC-4A5B-992A-8ADF33F0D953}" type="datetimeFigureOut">
              <a:rPr lang="ru-RU" smtClean="0"/>
              <a:t>24.10.2017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503AE3-F1FE-456C-B710-5689BC849B0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627C44-65DC-4A5B-992A-8ADF33F0D953}" type="datetimeFigureOut">
              <a:rPr lang="ru-RU" smtClean="0"/>
              <a:t>24.10.2017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503AE3-F1FE-456C-B710-5689BC849B0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0627C44-65DC-4A5B-992A-8ADF33F0D953}" type="datetimeFigureOut">
              <a:rPr lang="ru-RU" smtClean="0"/>
              <a:t>24.10.2017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9503AE3-F1FE-456C-B710-5689BC849B0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1072;&#1083;&#1077;&#1082;&#1089;&#1072;&#1085;&#1076;&#1088;-&#1075;&#1088;&#1072;&#1076;&#1089;&#1082;&#1080;&#1081;-&#1074;-&#1087;&#1086;&#1083;&#1103;&#1093;-&#1087;&#1086;&#1076;-&#1089;&#1085;&#1077;&#1075;&#1086;&#1084;-&#1080;-&#1076;&#1086;&#1078;&#1076;&#1077;&#1084;%20(1).mp3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2060848"/>
            <a:ext cx="7406640" cy="1472184"/>
          </a:xfrm>
        </p:spPr>
        <p:txBody>
          <a:bodyPr>
            <a:normAutofit/>
          </a:bodyPr>
          <a:lstStyle/>
          <a:p>
            <a:r>
              <a:rPr lang="uk-UA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Дружба і кохання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855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60232" y="5085184"/>
            <a:ext cx="2483768" cy="1772816"/>
          </a:xfrm>
        </p:spPr>
        <p:txBody>
          <a:bodyPr/>
          <a:lstStyle/>
          <a:p>
            <a:pPr algn="ct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Гейне</a:t>
            </a:r>
          </a:p>
          <a:p>
            <a:pPr algn="ct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1797 - 1856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-26965"/>
            <a:ext cx="5796136" cy="722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025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96136" y="5013176"/>
            <a:ext cx="2952328" cy="1368152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Кузина Амалія</a:t>
            </a:r>
          </a:p>
          <a:p>
            <a:pPr algn="ctr"/>
            <a:r>
              <a:rPr lang="uk-UA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кохана Г. Гейне 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37" y="0"/>
            <a:ext cx="5155201" cy="70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2277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5" y="0"/>
            <a:ext cx="915578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456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-99392"/>
            <a:ext cx="11010782" cy="6957392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24768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620688"/>
            <a:ext cx="7406640" cy="764846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Домашнє завдання</a:t>
            </a:r>
            <a:r>
              <a:rPr lang="uk-UA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1772816"/>
            <a:ext cx="7579568" cy="2261896"/>
          </a:xfrm>
        </p:spPr>
        <p:txBody>
          <a:bodyPr>
            <a:normAutofit fontScale="92500" lnSpcReduction="10000"/>
          </a:bodyPr>
          <a:lstStyle/>
          <a:p>
            <a:pPr marL="484632" indent="-457200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uk-UA" dirty="0" smtClean="0"/>
              <a:t> </a:t>
            </a:r>
            <a:r>
              <a:rPr lang="uk-UA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Вивчити вірш </a:t>
            </a:r>
            <a:r>
              <a:rPr 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напам</a:t>
            </a:r>
            <a:r>
              <a:rPr 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ять (за вибором учнів)</a:t>
            </a: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84632" indent="-457200">
              <a:buFont typeface="Wingdings" panose="05000000000000000000" pitchFamily="2" charset="2"/>
              <a:buChar char="Ø"/>
            </a:pPr>
            <a:r>
              <a:rPr lang="uk-UA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намалювати  малюнок до вірша;</a:t>
            </a:r>
          </a:p>
          <a:p>
            <a:pPr marL="484632" indent="-457200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uk-UA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написати віршований або прозовий твір про кохання, символом є осінь.</a:t>
            </a:r>
          </a:p>
        </p:txBody>
      </p:sp>
    </p:spTree>
    <p:extLst>
      <p:ext uri="{BB962C8B-B14F-4D97-AF65-F5344CB8AC3E}">
        <p14:creationId xmlns:p14="http://schemas.microsoft.com/office/powerpoint/2010/main" val="20788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712" y="359898"/>
            <a:ext cx="6859488" cy="741409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«Асоціативна розминка»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93065">
            <a:off x="-460696" y="4615649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620" y="1101307"/>
            <a:ext cx="414337" cy="206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412602"/>
            <a:ext cx="3601850" cy="3120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991553">
            <a:off x="2778435" y="3706540"/>
            <a:ext cx="414337" cy="2562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37244">
            <a:off x="7492287" y="1489273"/>
            <a:ext cx="414337" cy="225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61744">
            <a:off x="2295954" y="1438895"/>
            <a:ext cx="414337" cy="2350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61375">
            <a:off x="6742545" y="4110950"/>
            <a:ext cx="414337" cy="2077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722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2882"/>
            <a:ext cx="6912768" cy="79208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Відомі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  про  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кохання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908720"/>
            <a:ext cx="8604448" cy="6309320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-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Кохання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бажання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бути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коханим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(Платон)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-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Той,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хто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кохає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по-справжньому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якусь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одну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людину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0"/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любить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увесь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світ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   (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Е.Фром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/>
            <a:endParaRPr lang="ru-RU" sz="20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/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-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Кохання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бажання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бути 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коханим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(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Платон)</a:t>
            </a:r>
            <a:endParaRPr lang="ru-RU" sz="2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/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-Той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хто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кохає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бачить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серцем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не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очима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Башар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ібн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Бурд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algn="l"/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-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Кохати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глибоко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означає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забути  про  себе.  (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Ж.Ж.Руссо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/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-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Кохання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найсильніше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з 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усіх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пристрастей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тому 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воно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/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одночасно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оволодіває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головою, 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серцем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і 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тілом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(Вольтер) </a:t>
            </a:r>
          </a:p>
          <a:p>
            <a:pPr marL="0"/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-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Найбільше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щастя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в 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житті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впевненість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тебе</a:t>
            </a:r>
          </a:p>
          <a:p>
            <a:pPr marL="0"/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кохають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(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В.Гюго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0"/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-</a:t>
            </a:r>
            <a:r>
              <a:rPr lang="uk-UA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як 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свічка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великого 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подиху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вітру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розгорається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/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а 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легенького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вітерцю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гасне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.»       (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І.Франко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/>
            <a:endParaRPr lang="ru-RU" sz="2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/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2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979709" cy="2348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837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-243408"/>
            <a:ext cx="8316416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b="1" dirty="0">
                <a:solidFill>
                  <a:srgbClr val="FF0000"/>
                </a:solidFill>
              </a:rPr>
              <a:t>«</a:t>
            </a:r>
            <a:r>
              <a:rPr lang="ru-RU" b="1" dirty="0" err="1">
                <a:solidFill>
                  <a:srgbClr val="FF0000"/>
                </a:solidFill>
              </a:rPr>
              <a:t>Цитати</a:t>
            </a:r>
            <a:r>
              <a:rPr lang="ru-RU" b="1" dirty="0">
                <a:solidFill>
                  <a:srgbClr val="FF0000"/>
                </a:solidFill>
              </a:rPr>
              <a:t> з </a:t>
            </a:r>
            <a:r>
              <a:rPr lang="ru-RU" b="1" dirty="0" err="1">
                <a:solidFill>
                  <a:srgbClr val="FF0000"/>
                </a:solidFill>
              </a:rPr>
              <a:t>пісень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сучасних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співаків</a:t>
            </a:r>
            <a:r>
              <a:rPr lang="ru-RU" b="1" dirty="0">
                <a:solidFill>
                  <a:srgbClr val="FF0000"/>
                </a:solidFill>
              </a:rPr>
              <a:t>» </a:t>
            </a:r>
            <a:endParaRPr lang="uk-UA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548680"/>
            <a:ext cx="8388424" cy="6309320"/>
          </a:xfrm>
        </p:spPr>
        <p:txBody>
          <a:bodyPr>
            <a:normAutofit fontScale="47500" lnSpcReduction="20000"/>
          </a:bodyPr>
          <a:lstStyle/>
          <a:p>
            <a:endParaRPr lang="uk-UA" sz="3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Пий </a:t>
            </a:r>
            <a:r>
              <a:rPr lang="uk-UA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мене, їж мене, шаленій</a:t>
            </a:r>
          </a:p>
          <a:p>
            <a:r>
              <a:rPr lang="uk-UA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Вбий мене своєю любов’ю</a:t>
            </a:r>
          </a:p>
          <a:p>
            <a:r>
              <a:rPr lang="uk-UA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Пий мене, їж мене, шаленій</a:t>
            </a:r>
          </a:p>
          <a:p>
            <a:r>
              <a:rPr lang="uk-UA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Тому що і я від тебе шаленію</a:t>
            </a:r>
          </a:p>
          <a:p>
            <a:r>
              <a:rPr lang="uk-UA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Гайтана «Шаленію</a:t>
            </a:r>
            <a:r>
              <a:rPr lang="uk-UA" sz="3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                                        </a:t>
            </a:r>
          </a:p>
          <a:p>
            <a:r>
              <a:rPr lang="uk-UA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</a:t>
            </a:r>
            <a:r>
              <a:rPr lang="ru-RU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 там живу </a:t>
            </a:r>
            <a:r>
              <a:rPr lang="ru-RU" sz="3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немов</a:t>
            </a:r>
            <a:r>
              <a:rPr lang="ru-RU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літаю</a:t>
            </a:r>
            <a:r>
              <a:rPr lang="ru-RU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я,</a:t>
            </a:r>
          </a:p>
          <a:p>
            <a:r>
              <a:rPr lang="ru-RU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</a:t>
            </a:r>
            <a:r>
              <a:rPr lang="ru-RU" sz="3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Так </a:t>
            </a:r>
            <a:r>
              <a:rPr lang="ru-RU" sz="3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немов</a:t>
            </a:r>
            <a:r>
              <a:rPr lang="ru-RU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літаю</a:t>
            </a:r>
            <a:r>
              <a:rPr lang="ru-RU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 –</a:t>
            </a:r>
          </a:p>
          <a:p>
            <a:r>
              <a:rPr lang="ru-RU" sz="3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</a:t>
            </a:r>
            <a:r>
              <a:rPr lang="ru-RU" sz="3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Кожну</a:t>
            </a:r>
            <a:r>
              <a:rPr lang="ru-RU" sz="3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мить</a:t>
            </a:r>
            <a:r>
              <a:rPr lang="ru-RU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3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Коли </a:t>
            </a:r>
            <a:r>
              <a:rPr lang="ru-RU" sz="3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зі</a:t>
            </a:r>
            <a:r>
              <a:rPr lang="ru-RU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мною </a:t>
            </a:r>
            <a:r>
              <a:rPr lang="ru-RU" sz="3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</a:t>
            </a:r>
            <a:r>
              <a:rPr lang="ru-RU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 ..</a:t>
            </a:r>
          </a:p>
          <a:p>
            <a:r>
              <a:rPr lang="ru-RU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3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Океан </a:t>
            </a:r>
            <a:r>
              <a:rPr lang="ru-RU" sz="3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Ельзи</a:t>
            </a:r>
            <a:r>
              <a:rPr lang="ru-RU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«На </a:t>
            </a:r>
            <a:r>
              <a:rPr lang="ru-RU" sz="3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небі</a:t>
            </a:r>
            <a:r>
              <a:rPr lang="ru-RU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3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uk-UA" sz="3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uk-UA" sz="3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Не </a:t>
            </a:r>
            <a:r>
              <a:rPr lang="uk-UA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кажу прощай тобі</a:t>
            </a:r>
          </a:p>
          <a:p>
            <a:r>
              <a:rPr lang="uk-UA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Знаю ти чекаєш в далині </a:t>
            </a:r>
          </a:p>
          <a:p>
            <a:r>
              <a:rPr lang="uk-UA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кажу прощай тобі</a:t>
            </a:r>
          </a:p>
          <a:p>
            <a:r>
              <a:rPr lang="uk-UA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Моя любов зі мною в мені</a:t>
            </a:r>
          </a:p>
          <a:p>
            <a:r>
              <a:rPr lang="uk-UA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en-US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Lama «</a:t>
            </a:r>
            <a:r>
              <a:rPr lang="uk-UA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кажу прощай»</a:t>
            </a:r>
          </a:p>
          <a:p>
            <a:pPr marL="82296" indent="0">
              <a:buNone/>
            </a:pPr>
            <a:r>
              <a:rPr lang="uk-UA" sz="3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Твій </a:t>
            </a:r>
            <a:r>
              <a:rPr lang="uk-UA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подих, як спогад, </a:t>
            </a:r>
          </a:p>
          <a:p>
            <a:r>
              <a:rPr lang="uk-UA" sz="3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Він </a:t>
            </a:r>
            <a:r>
              <a:rPr lang="uk-UA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ніжний, глибокий</a:t>
            </a:r>
            <a:r>
              <a:rPr lang="uk-UA" sz="3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uk-UA" sz="3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Без </a:t>
            </a:r>
            <a:r>
              <a:rPr lang="uk-UA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суму і болю,</a:t>
            </a:r>
          </a:p>
          <a:p>
            <a:r>
              <a:rPr lang="uk-UA" sz="3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Наповнює </a:t>
            </a:r>
            <a:r>
              <a:rPr lang="uk-UA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всюди, і рветься на волю</a:t>
            </a:r>
          </a:p>
          <a:p>
            <a:r>
              <a:rPr lang="uk-UA" sz="30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</a:t>
            </a:r>
            <a:r>
              <a:rPr lang="uk-UA" sz="3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Його </a:t>
            </a:r>
            <a:r>
              <a:rPr lang="uk-UA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відчуваю я від тебе…</a:t>
            </a:r>
          </a:p>
          <a:p>
            <a:r>
              <a:rPr lang="uk-UA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uk-UA" sz="3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</a:t>
            </a:r>
            <a:r>
              <a:rPr lang="en-US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Ja</a:t>
            </a:r>
            <a:r>
              <a:rPr lang="uk-UA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en-US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ala  «</a:t>
            </a:r>
            <a:r>
              <a:rPr lang="uk-UA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Подих»</a:t>
            </a:r>
          </a:p>
          <a:p>
            <a:endParaRPr lang="uk-UA" i="1" dirty="0"/>
          </a:p>
          <a:p>
            <a:endParaRPr lang="uk-UA" i="1" dirty="0"/>
          </a:p>
        </p:txBody>
      </p:sp>
    </p:spTree>
    <p:extLst>
      <p:ext uri="{BB962C8B-B14F-4D97-AF65-F5344CB8AC3E}">
        <p14:creationId xmlns:p14="http://schemas.microsoft.com/office/powerpoint/2010/main" val="2293053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73932" y="359898"/>
            <a:ext cx="7362564" cy="2853078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60648"/>
            <a:ext cx="7992888" cy="439248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УРОКУ</a:t>
            </a:r>
          </a:p>
          <a:p>
            <a:pPr algn="ctr"/>
            <a:r>
              <a:rPr lang="ru-RU" sz="28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Вірші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зарубіжних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поетів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 дружбу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r>
              <a:rPr lang="ru-RU" sz="28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кохання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Бернс «</a:t>
            </a:r>
            <a:r>
              <a:rPr lang="ru-RU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Г. Гейне «Коли настав </a:t>
            </a:r>
            <a:r>
              <a:rPr lang="ru-RU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чудовий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май…». </a:t>
            </a:r>
            <a:r>
              <a:rPr lang="ru-RU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Поетизація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високого</a:t>
            </a: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почуття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розкриття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сутності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4086"/>
            <a:ext cx="3995936" cy="4003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0475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00192" y="5301208"/>
            <a:ext cx="2843808" cy="1556792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Роберт Бернс</a:t>
            </a:r>
          </a:p>
          <a:p>
            <a:pPr algn="ct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(1759 – 1796)</a:t>
            </a:r>
          </a:p>
          <a:p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7462"/>
            <a:ext cx="5328592" cy="694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433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516216" y="5013176"/>
            <a:ext cx="2595736" cy="1728192"/>
          </a:xfrm>
        </p:spPr>
        <p:txBody>
          <a:bodyPr>
            <a:normAutofit/>
          </a:bodyPr>
          <a:lstStyle/>
          <a:p>
            <a:pPr algn="ctr"/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Люсі .   </a:t>
            </a:r>
          </a:p>
          <a:p>
            <a:pPr algn="ctr"/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Роберт Бернс і його кохана. 1844р.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7" y="0"/>
            <a:ext cx="6650036" cy="7004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474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74191" y="5157192"/>
            <a:ext cx="3169809" cy="1700808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Джин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Армор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Дружина  Р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Бернса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1" y="0"/>
            <a:ext cx="5964560" cy="7448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986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311" y="-675456"/>
            <a:ext cx="13031247" cy="7776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1" y="0"/>
            <a:ext cx="4032448" cy="6309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341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411</TotalTime>
  <Words>389</Words>
  <Application>Microsoft Office PowerPoint</Application>
  <PresentationFormat>Экран (4:3)</PresentationFormat>
  <Paragraphs>66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Солнцестояние</vt:lpstr>
      <vt:lpstr>Дружба і кохання</vt:lpstr>
      <vt:lpstr>«Асоціативна розминка»</vt:lpstr>
      <vt:lpstr>   «Відомі  люди  про  кохання»</vt:lpstr>
      <vt:lpstr> «Цитати з пісень сучасних співаків»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Домашнє завдання: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hioh4ik@yandex.ua</dc:creator>
  <cp:lastModifiedBy>hioh4ik@yandex.ua</cp:lastModifiedBy>
  <cp:revision>43</cp:revision>
  <dcterms:created xsi:type="dcterms:W3CDTF">2016-02-17T15:14:28Z</dcterms:created>
  <dcterms:modified xsi:type="dcterms:W3CDTF">2017-10-24T11:25:33Z</dcterms:modified>
</cp:coreProperties>
</file>