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4624"/>
            <a:ext cx="8458200" cy="1222375"/>
          </a:xfrm>
        </p:spPr>
        <p:txBody>
          <a:bodyPr/>
          <a:lstStyle/>
          <a:p>
            <a:pPr algn="ctr"/>
            <a:r>
              <a:rPr lang="uk-UA" cap="none" dirty="0" smtClean="0"/>
              <a:t>Незабутні миті життя</a:t>
            </a:r>
            <a:br>
              <a:rPr lang="uk-UA" cap="none" dirty="0" smtClean="0"/>
            </a:br>
            <a:r>
              <a:rPr lang="uk-UA" cap="none" dirty="0" smtClean="0"/>
              <a:t>«Найголовнішого не побачиш очима…»</a:t>
            </a:r>
            <a:endParaRPr lang="uk-UA" cap="none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60382"/>
            <a:ext cx="6592217" cy="4626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859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66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9310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17876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uk-UA" dirty="0">
                <a:solidFill>
                  <a:schemeClr val="tx1"/>
                </a:solidFill>
                <a:latin typeface="ZhikharevC" pitchFamily="82" charset="0"/>
              </a:rPr>
              <a:t>«Маленький принц» — </a:t>
            </a:r>
            <a:r>
              <a:rPr lang="ru-RU" altLang="uk-UA" dirty="0" err="1">
                <a:solidFill>
                  <a:schemeClr val="tx1"/>
                </a:solidFill>
                <a:latin typeface="ZhikharevC" pitchFamily="82" charset="0"/>
              </a:rPr>
              <a:t>філософська</a:t>
            </a:r>
            <a:r>
              <a:rPr lang="ru-RU" altLang="uk-UA" dirty="0">
                <a:solidFill>
                  <a:schemeClr val="tx1"/>
                </a:solidFill>
                <a:latin typeface="ZhikharevC" pitchFamily="82" charset="0"/>
              </a:rPr>
              <a:t> </a:t>
            </a:r>
            <a:br>
              <a:rPr lang="ru-RU" altLang="uk-UA" dirty="0">
                <a:solidFill>
                  <a:schemeClr val="tx1"/>
                </a:solidFill>
                <a:latin typeface="ZhikharevC" pitchFamily="82" charset="0"/>
              </a:rPr>
            </a:br>
            <a:r>
              <a:rPr lang="ru-RU" altLang="uk-UA" dirty="0" err="1">
                <a:solidFill>
                  <a:schemeClr val="tx1"/>
                </a:solidFill>
                <a:latin typeface="ZhikharevC" pitchFamily="82" charset="0"/>
              </a:rPr>
              <a:t>казка</a:t>
            </a:r>
            <a:r>
              <a:rPr lang="ru-RU" altLang="uk-UA" dirty="0">
                <a:solidFill>
                  <a:schemeClr val="tx1"/>
                </a:solidFill>
                <a:latin typeface="ZhikharevC" pitchFamily="82" charset="0"/>
              </a:rPr>
              <a:t>-притча.</a:t>
            </a:r>
            <a:br>
              <a:rPr lang="ru-RU" altLang="uk-UA" dirty="0">
                <a:solidFill>
                  <a:schemeClr val="tx1"/>
                </a:solidFill>
                <a:latin typeface="ZhikharevC" pitchFamily="82" charset="0"/>
              </a:rPr>
            </a:br>
            <a:endParaRPr lang="uk-UA" cap="none" dirty="0">
              <a:solidFill>
                <a:schemeClr val="tx1"/>
              </a:solidFill>
            </a:endParaRPr>
          </a:p>
        </p:txBody>
      </p:sp>
      <p:pic>
        <p:nvPicPr>
          <p:cNvPr id="4" name="Picture 2" descr="C:\Documents and Settings\zhenya\Рабочий стол\ГОТОВОЕ НА ДИСКИ\Украинский язык на диск готовое\Урок 01 Мова скарбниця духовності народу\Иллюстрации\книг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072313" cy="459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9928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/>
        </p:nvSpPr>
        <p:spPr bwMode="auto">
          <a:xfrm>
            <a:off x="214313" y="357188"/>
            <a:ext cx="8715375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uk-UA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Arial Black" pitchFamily="34" charset="0"/>
              </a:rPr>
              <a:t>Цей</a:t>
            </a:r>
            <a:r>
              <a:rPr kumimoji="0" lang="ru-RU" altLang="uk-UA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Arial Black" pitchFamily="34" charset="0"/>
              </a:rPr>
              <a:t> </a:t>
            </a:r>
            <a:r>
              <a:rPr kumimoji="0" lang="ru-RU" altLang="uk-UA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Arial Black" pitchFamily="34" charset="0"/>
              </a:rPr>
              <a:t>твір</a:t>
            </a:r>
            <a:r>
              <a:rPr kumimoji="0" lang="ru-RU" altLang="uk-UA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Arial Black" pitchFamily="34" charset="0"/>
              </a:rPr>
              <a:t> — …</a:t>
            </a:r>
            <a:r>
              <a:rPr kumimoji="0" lang="ru-RU" alt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/>
            </a:r>
            <a:br>
              <a:rPr kumimoji="0" lang="ru-RU" alt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…</a:t>
            </a:r>
            <a:r>
              <a:rPr kumimoji="0" lang="ru-RU" altLang="uk-UA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казка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, тому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що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в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ньому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розповідається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про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фантастичні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події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;</a:t>
            </a:r>
            <a:b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/>
            </a:r>
            <a:b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…</a:t>
            </a:r>
            <a:r>
              <a:rPr kumimoji="0" lang="ru-RU" alt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притча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, тому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що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має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яскраво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виражений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повчальний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характер,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має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мораль;</a:t>
            </a:r>
            <a:b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/>
            </a:r>
            <a:b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…</a:t>
            </a:r>
            <a:r>
              <a:rPr kumimoji="0" lang="ru-RU" altLang="uk-UA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філософський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, тому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що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в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ньому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розглядаються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«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вічні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»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проблеми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 —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любові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,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дружби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,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життя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, </a:t>
            </a:r>
            <a:r>
              <a:rPr kumimoji="0" lang="ru-RU" alt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смерті</a:t>
            </a:r>
            <a: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  <a:t>.</a:t>
            </a:r>
            <a:br>
              <a:rPr kumimoji="0" lang="ru-RU" alt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</a:rPr>
            </a:br>
            <a:endParaRPr kumimoji="0" lang="ru-RU" altLang="uk-UA" sz="3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226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49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2123728" y="0"/>
            <a:ext cx="4572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«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Душі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 не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старіють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, вони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або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народжуються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старими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,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або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залишаються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юними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 </a:t>
            </a:r>
            <a:r>
              <a:rPr lang="ru-RU" altLang="uk-UA" sz="3200" dirty="0" err="1">
                <a:solidFill>
                  <a:srgbClr val="0000FF"/>
                </a:solidFill>
                <a:latin typeface="Arial Black" pitchFamily="34" charset="0"/>
              </a:rPr>
              <a:t>назавжди</a:t>
            </a:r>
            <a:r>
              <a:rPr lang="ru-RU" altLang="uk-UA" sz="3200" dirty="0">
                <a:solidFill>
                  <a:srgbClr val="0000FF"/>
                </a:solidFill>
                <a:latin typeface="Arial Black" pitchFamily="34" charset="0"/>
              </a:rPr>
              <a:t>»</a:t>
            </a:r>
            <a:r>
              <a:rPr lang="ru-RU" altLang="uk-UA" sz="3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ru-RU" altLang="uk-UA" sz="3200" dirty="0">
                <a:solidFill>
                  <a:prstClr val="black"/>
                </a:solidFill>
                <a:latin typeface="Arial Black" pitchFamily="34" charset="0"/>
              </a:rPr>
            </a:br>
            <a:r>
              <a:rPr lang="ru-RU" altLang="uk-UA" sz="3200" dirty="0">
                <a:solidFill>
                  <a:prstClr val="black"/>
                </a:solidFill>
                <a:latin typeface="Arial Black" pitchFamily="34" charset="0"/>
              </a:rPr>
              <a:t/>
            </a:r>
            <a:br>
              <a:rPr lang="ru-RU" altLang="uk-UA" sz="3200" dirty="0">
                <a:solidFill>
                  <a:prstClr val="black"/>
                </a:solidFill>
                <a:latin typeface="Arial Black" pitchFamily="34" charset="0"/>
              </a:rPr>
            </a:b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94333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cap="none" dirty="0" smtClean="0"/>
              <a:t>Символічні образи</a:t>
            </a:r>
            <a:br>
              <a:rPr lang="uk-UA" cap="none" dirty="0" smtClean="0"/>
            </a:br>
            <a:endParaRPr lang="uk-UA" cap="none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Гадюка-символ кругообігу явищ,прихованих знань</a:t>
            </a:r>
          </a:p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60848"/>
            <a:ext cx="4214812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29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cap="none" dirty="0" smtClean="0"/>
              <a:t>Лис-друг для Маленького принца</a:t>
            </a:r>
            <a:endParaRPr lang="uk-UA" cap="none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6643734" cy="477895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79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cap="none" dirty="0" smtClean="0"/>
              <a:t>Троянда-краса й кохання</a:t>
            </a:r>
            <a:endParaRPr lang="uk-UA" cap="none" dirty="0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628800"/>
            <a:ext cx="3240360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727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cap="none" dirty="0" smtClean="0"/>
              <a:t>Вода </a:t>
            </a:r>
            <a:r>
              <a:rPr lang="uk-UA" cap="none" dirty="0" err="1" smtClean="0"/>
              <a:t>–життя</a:t>
            </a:r>
            <a:r>
              <a:rPr lang="uk-UA" cap="none" dirty="0" smtClean="0"/>
              <a:t> і чистота</a:t>
            </a:r>
            <a:endParaRPr lang="uk-UA" cap="non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488832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3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cap="none" dirty="0" smtClean="0"/>
              <a:t>Баобаби-зло, яке заважає життю</a:t>
            </a:r>
            <a:endParaRPr lang="uk-UA" cap="none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24701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95" y="3789040"/>
            <a:ext cx="4565650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341438"/>
            <a:ext cx="2952750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801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cap="none" dirty="0" smtClean="0"/>
              <a:t>Льотчик-доросла людина</a:t>
            </a:r>
            <a:endParaRPr lang="uk-UA" cap="none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3"/>
            <a:ext cx="3096344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485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cap="none" dirty="0" smtClean="0"/>
              <a:t>Маленький принц-символ чистоти,дитячого бачення світу</a:t>
            </a:r>
            <a:endParaRPr lang="uk-UA" cap="none" dirty="0"/>
          </a:p>
        </p:txBody>
      </p:sp>
      <p:pic>
        <p:nvPicPr>
          <p:cNvPr id="4" name="Рисунок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72816"/>
            <a:ext cx="3456384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734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364" y="0"/>
            <a:ext cx="8686800" cy="838200"/>
          </a:xfrm>
        </p:spPr>
        <p:txBody>
          <a:bodyPr/>
          <a:lstStyle/>
          <a:p>
            <a:pPr algn="ctr"/>
            <a:r>
              <a:rPr lang="uk-UA" cap="none" dirty="0" smtClean="0"/>
              <a:t>Приклади «мудрих думок»</a:t>
            </a:r>
            <a:endParaRPr lang="uk-UA" cap="none" dirty="0"/>
          </a:p>
        </p:txBody>
      </p:sp>
      <p:pic>
        <p:nvPicPr>
          <p:cNvPr id="4" name="Picture 2" descr="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848872" cy="546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4165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26804950SlideId2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26804950SlideId26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26804950SlideId26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26805017SlideId26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2680490SlideId25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</TotalTime>
  <Words>63</Words>
  <Application>Microsoft Office PowerPoint</Application>
  <PresentationFormat>Екран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Валка</vt:lpstr>
      <vt:lpstr>Незабутні миті життя «Найголовнішого не побачиш очима…»</vt:lpstr>
      <vt:lpstr>Символічні образи </vt:lpstr>
      <vt:lpstr>Лис-друг для Маленького принца</vt:lpstr>
      <vt:lpstr>Троянда-краса й кохання</vt:lpstr>
      <vt:lpstr>Вода –життя і чистота</vt:lpstr>
      <vt:lpstr>Баобаби-зло, яке заважає життю</vt:lpstr>
      <vt:lpstr>Льотчик-доросла людина</vt:lpstr>
      <vt:lpstr>Маленький принц-символ чистоти,дитячого бачення світу</vt:lpstr>
      <vt:lpstr>Приклади «мудрих думок»</vt:lpstr>
      <vt:lpstr>Презентація PowerPoint</vt:lpstr>
      <vt:lpstr>«Маленький принц» — філософська  казка-притча. 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Незабутні миті життя «Найголовнішого не побачиш очима…»</dc:title>
  <dc:creator>Sara Yasmeen (Wipro Technologies)</dc:creator>
  <cp:lastModifiedBy>Сімейний</cp:lastModifiedBy>
  <cp:revision>5</cp:revision>
  <dcterms:created xsi:type="dcterms:W3CDTF">2010-02-23T11:30:32Z</dcterms:created>
  <dcterms:modified xsi:type="dcterms:W3CDTF">2016-02-25T10:01:40Z</dcterms:modified>
</cp:coreProperties>
</file>