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37112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Шлях до людей </a:t>
            </a:r>
            <a:br>
              <a:rPr lang="uk-UA" dirty="0" smtClean="0"/>
            </a:br>
            <a:r>
              <a:rPr lang="uk-UA" sz="2000" dirty="0" smtClean="0"/>
              <a:t>Людина самотня у цьому світі-як в пустелі,</a:t>
            </a:r>
            <a:br>
              <a:rPr lang="uk-UA" sz="2000" dirty="0" smtClean="0"/>
            </a:br>
            <a:r>
              <a:rPr lang="uk-UA" sz="2000" dirty="0" smtClean="0"/>
              <a:t>а найбільша пустеля в людській душі.</a:t>
            </a:r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68121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505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земля</a:t>
            </a:r>
            <a:endParaRPr lang="uk-UA" dirty="0"/>
          </a:p>
        </p:txBody>
      </p:sp>
      <p:pic>
        <p:nvPicPr>
          <p:cNvPr id="5" name="Picture 4" descr="C:\Documents and Settings\zhenya\Рабочий стол\ИНКА\65\принц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4608512" cy="525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4708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err="1" smtClean="0"/>
              <a:t>Сенкан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1.Маленький принц</a:t>
            </a:r>
          </a:p>
          <a:p>
            <a:r>
              <a:rPr lang="uk-UA" dirty="0" smtClean="0"/>
              <a:t>2.Щирий,допитливий</a:t>
            </a:r>
          </a:p>
          <a:p>
            <a:r>
              <a:rPr lang="uk-UA" dirty="0" smtClean="0"/>
              <a:t>3.Доглядає свою планету,вирушає у подорож, шукає зміст життя</a:t>
            </a:r>
          </a:p>
          <a:p>
            <a:r>
              <a:rPr lang="uk-UA" dirty="0" smtClean="0"/>
              <a:t>4.Маленький принц-своєрідний заповіт ідеалів</a:t>
            </a:r>
          </a:p>
          <a:p>
            <a:r>
              <a:rPr lang="uk-UA" dirty="0" smtClean="0"/>
              <a:t>5.Душа світу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54609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Подорож маленького принца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28800"/>
            <a:ext cx="3357537" cy="404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37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6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78"/>
          <a:stretch>
            <a:fillRect/>
          </a:stretch>
        </p:blipFill>
        <p:spPr bwMode="auto">
          <a:xfrm>
            <a:off x="179512" y="188641"/>
            <a:ext cx="8712968" cy="6563014"/>
          </a:xfrm>
          <a:prstGeom prst="round2Same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0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короля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91149"/>
            <a:ext cx="2233613" cy="322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33115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5947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честолюбця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280831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26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п</a:t>
            </a:r>
            <a:r>
              <a:rPr lang="en-US" dirty="0" smtClean="0"/>
              <a:t>’</a:t>
            </a:r>
            <a:r>
              <a:rPr lang="uk-UA" dirty="0" err="1" smtClean="0"/>
              <a:t>янички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64488"/>
            <a:ext cx="3841750" cy="306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9556"/>
            <a:ext cx="2376488" cy="323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995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ділка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60851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63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ліхтарника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84784"/>
            <a:ext cx="3312517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Планета географа</a:t>
            </a:r>
            <a:endParaRPr lang="uk-UA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888"/>
            <a:ext cx="3189287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2209800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432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</TotalTime>
  <Words>42</Words>
  <Application>Microsoft Office PowerPoint</Application>
  <PresentationFormat>Екран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Валка</vt:lpstr>
      <vt:lpstr>Шлях до людей  Людина самотня у цьому світі-як в пустелі, а найбільша пустеля в людській душі.</vt:lpstr>
      <vt:lpstr> Подорож маленького принца</vt:lpstr>
      <vt:lpstr>Презентація PowerPoint</vt:lpstr>
      <vt:lpstr>Планета короля</vt:lpstr>
      <vt:lpstr>Планета честолюбця</vt:lpstr>
      <vt:lpstr>Планета п’янички</vt:lpstr>
      <vt:lpstr>Планета ділка</vt:lpstr>
      <vt:lpstr>Планета ліхтарника</vt:lpstr>
      <vt:lpstr>Планета географа</vt:lpstr>
      <vt:lpstr>Планета земля</vt:lpstr>
      <vt:lpstr>Сенкан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Шлях до людей  Людина самотня у цьому світі-як в пустелі, а найбільша пустеля в людській душі.</dc:title>
  <dc:creator>Sara Yasmeen (Wipro Technologies)</dc:creator>
  <cp:lastModifiedBy>Сімейний</cp:lastModifiedBy>
  <cp:revision>5</cp:revision>
  <dcterms:created xsi:type="dcterms:W3CDTF">2010-02-23T11:30:32Z</dcterms:created>
  <dcterms:modified xsi:type="dcterms:W3CDTF">2016-02-25T10:05:09Z</dcterms:modified>
</cp:coreProperties>
</file>