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cxnSp>
        <p:nvCxnSpPr>
          <p:cNvPr id="8" name="Пряма сполучна ліні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 сполучна ліні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Місце для дати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Місце для вмісту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6" name="Місце для нижнього колонтитула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cxnSp>
        <p:nvCxnSpPr>
          <p:cNvPr id="7" name="Пряма сполучна ліні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2" name="Місце для вмісту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34" name="Місце для вмісту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cxnSp>
        <p:nvCxnSpPr>
          <p:cNvPr id="10" name="Пряма сполучна ліні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 сполучна ліні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Місце для вмісту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8" name="Місце для дати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Місце для дати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Місце для тексту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24" name="Місце для дати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25.02.2016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Місце для номера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64F593F-0D5B-4CF0-BEE2-6583C73E7271}" type="slidenum">
              <a:rPr lang="uk-UA" smtClean="0"/>
              <a:t>‹№›</a:t>
            </a:fld>
            <a:endParaRPr lang="uk-UA"/>
          </a:p>
        </p:txBody>
      </p:sp>
      <p:sp>
        <p:nvSpPr>
          <p:cNvPr id="5" name="Місце для заголовка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640960" cy="6408712"/>
          </a:xfrm>
        </p:spPr>
        <p:txBody>
          <a:bodyPr/>
          <a:lstStyle/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1.Під час роботи над проектом я дізналась…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2.Було цікаво…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3.Було важко…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4.Я виконував завдання…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5.Я зрозумів, що можу…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6.Я навчився…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7.У мене вийшло…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8.Я зміг…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9. Я спробував…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10.Мене здивувало…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11.Я захотів…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12.Сьогодні я дізнався…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13.Я виконував завдання…</a:t>
            </a:r>
          </a:p>
          <a:p>
            <a:pPr algn="l"/>
            <a:r>
              <a:rPr lang="uk-UA" sz="2400" dirty="0" smtClean="0">
                <a:solidFill>
                  <a:schemeClr val="bg1"/>
                </a:solidFill>
              </a:rPr>
              <a:t>14.Урок- проект дав мені…</a:t>
            </a:r>
            <a:endParaRPr lang="uk-UA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44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пір">
  <a:themeElements>
    <a:clrScheme name="Папір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апір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апір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</TotalTime>
  <Words>58</Words>
  <Application>Microsoft Office PowerPoint</Application>
  <PresentationFormat>Екран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2" baseType="lpstr">
      <vt:lpstr>Папір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Sara Yasmeen (Wipro Technologies)</dc:creator>
  <cp:lastModifiedBy>Сімейний</cp:lastModifiedBy>
  <cp:revision>2</cp:revision>
  <dcterms:created xsi:type="dcterms:W3CDTF">2010-02-23T11:30:32Z</dcterms:created>
  <dcterms:modified xsi:type="dcterms:W3CDTF">2016-02-25T15:07:02Z</dcterms:modified>
</cp:coreProperties>
</file>