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2" r:id="rId6"/>
    <p:sldId id="257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4BC"/>
    <a:srgbClr val="69069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35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8FC1C0-1EEC-4718-9902-E60CEC673689}" type="doc">
      <dgm:prSet loTypeId="urn:microsoft.com/office/officeart/2005/8/layout/radial6" loCatId="cycle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EDFCF7C-3576-415C-A3E2-25932087BA77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FF0000"/>
              </a:solidFill>
            </a:rPr>
            <a:t>Подо-</a:t>
          </a:r>
        </a:p>
        <a:p>
          <a:r>
            <a:rPr lang="ru-RU" sz="2800" b="1" dirty="0" smtClean="0">
              <a:solidFill>
                <a:srgbClr val="FF0000"/>
              </a:solidFill>
            </a:rPr>
            <a:t>рож </a:t>
          </a:r>
          <a:r>
            <a:rPr lang="ru-RU" sz="2800" dirty="0" smtClean="0">
              <a:solidFill>
                <a:srgbClr val="FF0000"/>
              </a:solidFill>
            </a:rPr>
            <a:t>як основа </a:t>
          </a:r>
          <a:r>
            <a:rPr lang="ru-RU" sz="2800" dirty="0" err="1" smtClean="0">
              <a:solidFill>
                <a:srgbClr val="FF0000"/>
              </a:solidFill>
            </a:rPr>
            <a:t>твору</a:t>
          </a:r>
          <a:endParaRPr lang="ru-RU" sz="2800" dirty="0">
            <a:solidFill>
              <a:srgbClr val="FF0000"/>
            </a:solidFill>
          </a:endParaRPr>
        </a:p>
      </dgm:t>
    </dgm:pt>
    <dgm:pt modelId="{30514FE1-7B6B-464A-AAFF-111FA7F03834}" type="parTrans" cxnId="{71EF2CD0-E28F-4496-98E0-45D7C82352E1}">
      <dgm:prSet/>
      <dgm:spPr/>
      <dgm:t>
        <a:bodyPr/>
        <a:lstStyle/>
        <a:p>
          <a:endParaRPr lang="ru-RU"/>
        </a:p>
      </dgm:t>
    </dgm:pt>
    <dgm:pt modelId="{E4DB5A48-6E5F-4B0A-9770-76ECEA8E7C1A}" type="sibTrans" cxnId="{71EF2CD0-E28F-4496-98E0-45D7C82352E1}">
      <dgm:prSet/>
      <dgm:spPr/>
      <dgm:t>
        <a:bodyPr/>
        <a:lstStyle/>
        <a:p>
          <a:endParaRPr lang="ru-RU"/>
        </a:p>
      </dgm:t>
    </dgm:pt>
    <dgm:pt modelId="{8D23E01C-3874-4BA8-9E41-A4857CAD022A}">
      <dgm:prSet phldrT="[Текст]" custT="1"/>
      <dgm:spPr/>
      <dgm:t>
        <a:bodyPr/>
        <a:lstStyle/>
        <a:p>
          <a:r>
            <a:rPr lang="ru-RU" sz="2400" dirty="0" err="1" smtClean="0"/>
            <a:t>Географічний</a:t>
          </a:r>
          <a:r>
            <a:rPr lang="ru-RU" sz="2400" dirty="0" smtClean="0"/>
            <a:t> маршрут</a:t>
          </a:r>
          <a:endParaRPr lang="ru-RU" sz="2400" dirty="0"/>
        </a:p>
      </dgm:t>
    </dgm:pt>
    <dgm:pt modelId="{6073F2F9-D21D-4F55-B310-70623284A742}" type="parTrans" cxnId="{4DAD1C5B-8C01-400D-952A-D0499740101E}">
      <dgm:prSet/>
      <dgm:spPr/>
      <dgm:t>
        <a:bodyPr/>
        <a:lstStyle/>
        <a:p>
          <a:endParaRPr lang="ru-RU"/>
        </a:p>
      </dgm:t>
    </dgm:pt>
    <dgm:pt modelId="{951C2C08-D2AA-47B5-A121-A2EE76CD7DF0}" type="sibTrans" cxnId="{4DAD1C5B-8C01-400D-952A-D0499740101E}">
      <dgm:prSet/>
      <dgm:spPr/>
      <dgm:t>
        <a:bodyPr/>
        <a:lstStyle/>
        <a:p>
          <a:endParaRPr lang="ru-RU"/>
        </a:p>
      </dgm:t>
    </dgm:pt>
    <dgm:pt modelId="{BF0A49EC-858F-40F8-8C67-F3E8E1A17480}">
      <dgm:prSet phldrT="[Текст]" custT="1"/>
      <dgm:spPr/>
      <dgm:t>
        <a:bodyPr/>
        <a:lstStyle/>
        <a:p>
          <a:r>
            <a:rPr lang="ru-RU" sz="2800" dirty="0" err="1" smtClean="0"/>
            <a:t>Інтрига</a:t>
          </a:r>
          <a:r>
            <a:rPr lang="ru-RU" sz="2800" dirty="0" smtClean="0"/>
            <a:t> роману</a:t>
          </a:r>
          <a:endParaRPr lang="ru-RU" sz="2800" dirty="0"/>
        </a:p>
      </dgm:t>
    </dgm:pt>
    <dgm:pt modelId="{7DE95F14-BA37-4F12-96BE-1D163858BABB}" type="parTrans" cxnId="{490C645D-240F-481C-B2FF-0B982D236B4C}">
      <dgm:prSet/>
      <dgm:spPr/>
      <dgm:t>
        <a:bodyPr/>
        <a:lstStyle/>
        <a:p>
          <a:endParaRPr lang="ru-RU"/>
        </a:p>
      </dgm:t>
    </dgm:pt>
    <dgm:pt modelId="{C28C2E9B-04D7-4AA7-816B-87B01AEF7D8F}" type="sibTrans" cxnId="{490C645D-240F-481C-B2FF-0B982D236B4C}">
      <dgm:prSet/>
      <dgm:spPr/>
      <dgm:t>
        <a:bodyPr/>
        <a:lstStyle/>
        <a:p>
          <a:endParaRPr lang="ru-RU"/>
        </a:p>
      </dgm:t>
    </dgm:pt>
    <dgm:pt modelId="{56524F3A-5890-49ED-B90B-547B33438783}">
      <dgm:prSet phldrT="[Текст]" custT="1"/>
      <dgm:spPr/>
      <dgm:t>
        <a:bodyPr/>
        <a:lstStyle/>
        <a:p>
          <a:r>
            <a:rPr lang="ru-RU" sz="2000" dirty="0" err="1" smtClean="0"/>
            <a:t>Розгорну</a:t>
          </a:r>
          <a:endParaRPr lang="ru-RU" sz="2000" dirty="0" smtClean="0"/>
        </a:p>
        <a:p>
          <a:r>
            <a:rPr lang="ru-RU" sz="2000" dirty="0" smtClean="0"/>
            <a:t>та картина </a:t>
          </a:r>
          <a:r>
            <a:rPr lang="ru-RU" sz="2000" dirty="0" err="1" smtClean="0"/>
            <a:t>суспільст</a:t>
          </a:r>
          <a:endParaRPr lang="ru-RU" sz="2000" dirty="0" smtClean="0"/>
        </a:p>
        <a:p>
          <a:r>
            <a:rPr lang="ru-RU" sz="2000" dirty="0" err="1" smtClean="0"/>
            <a:t>ва</a:t>
          </a:r>
          <a:endParaRPr lang="ru-RU" sz="2000" dirty="0"/>
        </a:p>
      </dgm:t>
    </dgm:pt>
    <dgm:pt modelId="{73CDE8A9-592A-4E37-BF9C-423436266148}" type="parTrans" cxnId="{3E977DC7-B101-4349-859D-32E661AD87C0}">
      <dgm:prSet/>
      <dgm:spPr/>
      <dgm:t>
        <a:bodyPr/>
        <a:lstStyle/>
        <a:p>
          <a:endParaRPr lang="ru-RU"/>
        </a:p>
      </dgm:t>
    </dgm:pt>
    <dgm:pt modelId="{AF588753-81FB-42B4-BBE0-206F85551C31}" type="sibTrans" cxnId="{3E977DC7-B101-4349-859D-32E661AD87C0}">
      <dgm:prSet/>
      <dgm:spPr/>
      <dgm:t>
        <a:bodyPr/>
        <a:lstStyle/>
        <a:p>
          <a:endParaRPr lang="ru-RU"/>
        </a:p>
      </dgm:t>
    </dgm:pt>
    <dgm:pt modelId="{A50B0178-E474-46F3-889A-13BA8DC499AD}">
      <dgm:prSet phldrT="[Текст]" custT="1"/>
      <dgm:spPr/>
      <dgm:t>
        <a:bodyPr/>
        <a:lstStyle/>
        <a:p>
          <a:r>
            <a:rPr lang="ru-RU" sz="1800" dirty="0" smtClean="0"/>
            <a:t>Система </a:t>
          </a:r>
          <a:r>
            <a:rPr lang="ru-RU" sz="1800" dirty="0" err="1" smtClean="0"/>
            <a:t>наукових</a:t>
          </a:r>
          <a:r>
            <a:rPr lang="ru-RU" sz="1800" dirty="0" smtClean="0"/>
            <a:t> </a:t>
          </a:r>
          <a:r>
            <a:rPr lang="ru-RU" sz="1800" dirty="0" err="1" smtClean="0"/>
            <a:t>досліджень</a:t>
          </a:r>
          <a:r>
            <a:rPr lang="ru-RU" sz="1800" dirty="0" smtClean="0"/>
            <a:t> та </a:t>
          </a:r>
          <a:r>
            <a:rPr lang="ru-RU" sz="1800" dirty="0" err="1" smtClean="0"/>
            <a:t>відкриттів</a:t>
          </a:r>
          <a:endParaRPr lang="ru-RU" sz="1800" dirty="0"/>
        </a:p>
      </dgm:t>
    </dgm:pt>
    <dgm:pt modelId="{1971B7C2-4056-4154-B114-B7ECC96D71B5}" type="parTrans" cxnId="{FF8E5C4E-9DE9-447B-8E5C-BBBD4E3A1E95}">
      <dgm:prSet/>
      <dgm:spPr/>
      <dgm:t>
        <a:bodyPr/>
        <a:lstStyle/>
        <a:p>
          <a:endParaRPr lang="ru-RU"/>
        </a:p>
      </dgm:t>
    </dgm:pt>
    <dgm:pt modelId="{40784824-10AA-4F3A-BE75-ECE389D0789B}" type="sibTrans" cxnId="{FF8E5C4E-9DE9-447B-8E5C-BBBD4E3A1E95}">
      <dgm:prSet/>
      <dgm:spPr/>
      <dgm:t>
        <a:bodyPr/>
        <a:lstStyle/>
        <a:p>
          <a:endParaRPr lang="ru-RU"/>
        </a:p>
      </dgm:t>
    </dgm:pt>
    <dgm:pt modelId="{82A5330F-9857-4991-AF20-17BCCC4D23F1}">
      <dgm:prSet custT="1"/>
      <dgm:spPr/>
      <dgm:t>
        <a:bodyPr/>
        <a:lstStyle/>
        <a:p>
          <a:r>
            <a:rPr lang="ru-RU" sz="1800" dirty="0" err="1" smtClean="0">
              <a:solidFill>
                <a:srgbClr val="0070C0"/>
              </a:solidFill>
            </a:rPr>
            <a:t>Втілення</a:t>
          </a:r>
          <a:r>
            <a:rPr lang="ru-RU" sz="1800" dirty="0" smtClean="0">
              <a:solidFill>
                <a:srgbClr val="0070C0"/>
              </a:solidFill>
            </a:rPr>
            <a:t> </a:t>
          </a:r>
          <a:r>
            <a:rPr lang="ru-RU" sz="1800" dirty="0" err="1" smtClean="0">
              <a:solidFill>
                <a:srgbClr val="0070C0"/>
              </a:solidFill>
            </a:rPr>
            <a:t>ідей</a:t>
          </a:r>
          <a:r>
            <a:rPr lang="ru-RU" sz="1800" dirty="0" smtClean="0">
              <a:solidFill>
                <a:srgbClr val="0070C0"/>
              </a:solidFill>
            </a:rPr>
            <a:t> </a:t>
          </a:r>
          <a:r>
            <a:rPr lang="ru-RU" sz="1800" dirty="0" err="1" smtClean="0">
              <a:solidFill>
                <a:srgbClr val="0070C0"/>
              </a:solidFill>
            </a:rPr>
            <a:t>прославлення</a:t>
          </a:r>
          <a:r>
            <a:rPr lang="ru-RU" sz="1800" dirty="0" smtClean="0">
              <a:solidFill>
                <a:srgbClr val="0070C0"/>
              </a:solidFill>
            </a:rPr>
            <a:t> </a:t>
          </a:r>
          <a:r>
            <a:rPr lang="ru-RU" sz="1800" dirty="0" err="1" smtClean="0">
              <a:solidFill>
                <a:srgbClr val="0070C0"/>
              </a:solidFill>
            </a:rPr>
            <a:t>сили</a:t>
          </a:r>
          <a:r>
            <a:rPr lang="ru-RU" sz="1800" dirty="0" smtClean="0">
              <a:solidFill>
                <a:srgbClr val="0070C0"/>
              </a:solidFill>
            </a:rPr>
            <a:t> </a:t>
          </a:r>
          <a:r>
            <a:rPr lang="ru-RU" sz="1800" dirty="0" err="1" smtClean="0">
              <a:solidFill>
                <a:srgbClr val="0070C0"/>
              </a:solidFill>
            </a:rPr>
            <a:t>людського</a:t>
          </a:r>
          <a:r>
            <a:rPr lang="ru-RU" sz="1800" dirty="0" smtClean="0">
              <a:solidFill>
                <a:srgbClr val="0070C0"/>
              </a:solidFill>
            </a:rPr>
            <a:t> характеру в </a:t>
          </a:r>
          <a:r>
            <a:rPr lang="ru-RU" sz="1800" dirty="0" err="1" smtClean="0">
              <a:solidFill>
                <a:srgbClr val="0070C0"/>
              </a:solidFill>
            </a:rPr>
            <a:t>життєвих</a:t>
          </a:r>
          <a:r>
            <a:rPr lang="ru-RU" sz="1800" dirty="0" smtClean="0">
              <a:solidFill>
                <a:srgbClr val="0070C0"/>
              </a:solidFill>
            </a:rPr>
            <a:t> </a:t>
          </a:r>
          <a:r>
            <a:rPr lang="ru-RU" sz="1800" dirty="0" err="1" smtClean="0">
              <a:solidFill>
                <a:srgbClr val="0070C0"/>
              </a:solidFill>
            </a:rPr>
            <a:t>випробовуваннях</a:t>
          </a:r>
          <a:endParaRPr lang="ru-RU" sz="1800" dirty="0">
            <a:solidFill>
              <a:srgbClr val="0070C0"/>
            </a:solidFill>
          </a:endParaRPr>
        </a:p>
      </dgm:t>
    </dgm:pt>
    <dgm:pt modelId="{DF75FBC9-356E-420D-8AA8-E6A0D6746342}" type="parTrans" cxnId="{1B67FE40-3974-411D-8F85-9A7C9F7629FE}">
      <dgm:prSet/>
      <dgm:spPr/>
      <dgm:t>
        <a:bodyPr/>
        <a:lstStyle/>
        <a:p>
          <a:endParaRPr lang="ru-RU"/>
        </a:p>
      </dgm:t>
    </dgm:pt>
    <dgm:pt modelId="{673F42D1-BE69-45CE-BAFA-3B4AF280A26C}" type="sibTrans" cxnId="{1B67FE40-3974-411D-8F85-9A7C9F7629FE}">
      <dgm:prSet/>
      <dgm:spPr/>
      <dgm:t>
        <a:bodyPr/>
        <a:lstStyle/>
        <a:p>
          <a:endParaRPr lang="ru-RU"/>
        </a:p>
      </dgm:t>
    </dgm:pt>
    <dgm:pt modelId="{DFCF2AE0-963F-4400-A54D-6866C86589E2}" type="pres">
      <dgm:prSet presAssocID="{AC8FC1C0-1EEC-4718-9902-E60CEC67368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EF4E6F-D59C-49E6-B485-53674172ADEA}" type="pres">
      <dgm:prSet presAssocID="{EEDFCF7C-3576-415C-A3E2-25932087BA77}" presName="centerShape" presStyleLbl="node0" presStyleIdx="0" presStyleCnt="1" custScaleX="110000" custScaleY="110001" custLinFactNeighborX="2391" custLinFactNeighborY="32118"/>
      <dgm:spPr/>
      <dgm:t>
        <a:bodyPr/>
        <a:lstStyle/>
        <a:p>
          <a:endParaRPr lang="ru-RU"/>
        </a:p>
      </dgm:t>
    </dgm:pt>
    <dgm:pt modelId="{33C20DE9-6141-4D70-A9AF-A672C953E96C}" type="pres">
      <dgm:prSet presAssocID="{8D23E01C-3874-4BA8-9E41-A4857CAD022A}" presName="node" presStyleLbl="node1" presStyleIdx="0" presStyleCnt="5" custScaleX="133100" custScaleY="133100" custRadScaleRad="91592" custRadScaleInc="-254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6BEB37-E754-432D-8682-5596C59D08F9}" type="pres">
      <dgm:prSet presAssocID="{8D23E01C-3874-4BA8-9E41-A4857CAD022A}" presName="dummy" presStyleCnt="0"/>
      <dgm:spPr/>
      <dgm:t>
        <a:bodyPr/>
        <a:lstStyle/>
        <a:p>
          <a:endParaRPr lang="ru-RU"/>
        </a:p>
      </dgm:t>
    </dgm:pt>
    <dgm:pt modelId="{FDCC21A5-0401-4671-AD0D-2E822FDB28D1}" type="pres">
      <dgm:prSet presAssocID="{951C2C08-D2AA-47B5-A121-A2EE76CD7DF0}" presName="sibTrans" presStyleLbl="sibTrans2D1" presStyleIdx="0" presStyleCnt="5" custLinFactNeighborX="231" custLinFactNeighborY="1720"/>
      <dgm:spPr/>
      <dgm:t>
        <a:bodyPr/>
        <a:lstStyle/>
        <a:p>
          <a:endParaRPr lang="ru-RU"/>
        </a:p>
      </dgm:t>
    </dgm:pt>
    <dgm:pt modelId="{72F400A9-C7CA-43CC-A944-1A00544CB029}" type="pres">
      <dgm:prSet presAssocID="{82A5330F-9857-4991-AF20-17BCCC4D23F1}" presName="node" presStyleLbl="node1" presStyleIdx="1" presStyleCnt="5" custScaleX="133100" custScaleY="179515" custRadScaleRad="176637" custRadScaleInc="-228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52BB7-EE99-4281-958E-54D7EE632ADB}" type="pres">
      <dgm:prSet presAssocID="{82A5330F-9857-4991-AF20-17BCCC4D23F1}" presName="dummy" presStyleCnt="0"/>
      <dgm:spPr/>
      <dgm:t>
        <a:bodyPr/>
        <a:lstStyle/>
        <a:p>
          <a:endParaRPr lang="ru-RU"/>
        </a:p>
      </dgm:t>
    </dgm:pt>
    <dgm:pt modelId="{ED9C7526-89B7-4790-91C3-2BEF1463D9BB}" type="pres">
      <dgm:prSet presAssocID="{673F42D1-BE69-45CE-BAFA-3B4AF280A26C}" presName="sibTrans" presStyleLbl="sibTrans2D1" presStyleIdx="1" presStyleCnt="5" custScaleX="105092" custLinFactNeighborX="-4351" custLinFactNeighborY="1467"/>
      <dgm:spPr/>
      <dgm:t>
        <a:bodyPr/>
        <a:lstStyle/>
        <a:p>
          <a:endParaRPr lang="ru-RU"/>
        </a:p>
      </dgm:t>
    </dgm:pt>
    <dgm:pt modelId="{AFE76F6C-9568-46C5-838D-1ECB1114B7C1}" type="pres">
      <dgm:prSet presAssocID="{BF0A49EC-858F-40F8-8C67-F3E8E1A17480}" presName="node" presStyleLbl="node1" presStyleIdx="2" presStyleCnt="5" custScaleX="133100" custScaleY="133100" custRadScaleRad="179039" custRadScaleInc="-129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4E9B3-B50A-40BF-9F8D-A867EDFF4818}" type="pres">
      <dgm:prSet presAssocID="{BF0A49EC-858F-40F8-8C67-F3E8E1A17480}" presName="dummy" presStyleCnt="0"/>
      <dgm:spPr/>
      <dgm:t>
        <a:bodyPr/>
        <a:lstStyle/>
        <a:p>
          <a:endParaRPr lang="ru-RU"/>
        </a:p>
      </dgm:t>
    </dgm:pt>
    <dgm:pt modelId="{4B8649CF-0ADE-4635-8BDA-D85AB5492EFB}" type="pres">
      <dgm:prSet presAssocID="{C28C2E9B-04D7-4AA7-816B-87B01AEF7D8F}" presName="sibTrans" presStyleLbl="sibTrans2D1" presStyleIdx="2" presStyleCnt="5" custScaleX="117763" custLinFactNeighborX="-2536" custLinFactNeighborY="-26757"/>
      <dgm:spPr/>
      <dgm:t>
        <a:bodyPr/>
        <a:lstStyle/>
        <a:p>
          <a:endParaRPr lang="ru-RU"/>
        </a:p>
      </dgm:t>
    </dgm:pt>
    <dgm:pt modelId="{2C3A2BD7-15C1-46AD-BB69-307ECDBC2D0C}" type="pres">
      <dgm:prSet presAssocID="{56524F3A-5890-49ED-B90B-547B33438783}" presName="node" presStyleLbl="node1" presStyleIdx="3" presStyleCnt="5" custScaleX="133100" custScaleY="133100" custRadScaleRad="180877" custRadScaleInc="126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291B8-931D-46D5-AD46-783FF281A10B}" type="pres">
      <dgm:prSet presAssocID="{56524F3A-5890-49ED-B90B-547B33438783}" presName="dummy" presStyleCnt="0"/>
      <dgm:spPr/>
      <dgm:t>
        <a:bodyPr/>
        <a:lstStyle/>
        <a:p>
          <a:endParaRPr lang="ru-RU"/>
        </a:p>
      </dgm:t>
    </dgm:pt>
    <dgm:pt modelId="{F5017A1C-6198-45CD-B91E-34F016B1E469}" type="pres">
      <dgm:prSet presAssocID="{AF588753-81FB-42B4-BBE0-206F85551C31}" presName="sibTrans" presStyleLbl="sibTrans2D1" presStyleIdx="3" presStyleCnt="5" custScaleX="110059" custLinFactNeighborX="0" custLinFactNeighborY="-646"/>
      <dgm:spPr/>
      <dgm:t>
        <a:bodyPr/>
        <a:lstStyle/>
        <a:p>
          <a:endParaRPr lang="ru-RU"/>
        </a:p>
      </dgm:t>
    </dgm:pt>
    <dgm:pt modelId="{7084CF14-6270-4036-8E35-45EE4F91F5CE}" type="pres">
      <dgm:prSet presAssocID="{A50B0178-E474-46F3-889A-13BA8DC499AD}" presName="node" presStyleLbl="node1" presStyleIdx="4" presStyleCnt="5" custScaleX="133100" custScaleY="187309" custRadScaleRad="181691" custRadScaleInc="472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2A7019-2CAD-4C39-B4E6-A88FA21228E3}" type="pres">
      <dgm:prSet presAssocID="{A50B0178-E474-46F3-889A-13BA8DC499AD}" presName="dummy" presStyleCnt="0"/>
      <dgm:spPr/>
      <dgm:t>
        <a:bodyPr/>
        <a:lstStyle/>
        <a:p>
          <a:endParaRPr lang="ru-RU"/>
        </a:p>
      </dgm:t>
    </dgm:pt>
    <dgm:pt modelId="{C5899705-265B-419A-8CA7-2E1F45420A3A}" type="pres">
      <dgm:prSet presAssocID="{40784824-10AA-4F3A-BE75-ECE389D0789B}" presName="sibTrans" presStyleLbl="sibTrans2D1" presStyleIdx="4" presStyleCnt="5" custLinFactNeighborX="-2156" custLinFactNeighborY="-5553"/>
      <dgm:spPr/>
      <dgm:t>
        <a:bodyPr/>
        <a:lstStyle/>
        <a:p>
          <a:endParaRPr lang="ru-RU"/>
        </a:p>
      </dgm:t>
    </dgm:pt>
  </dgm:ptLst>
  <dgm:cxnLst>
    <dgm:cxn modelId="{490C645D-240F-481C-B2FF-0B982D236B4C}" srcId="{EEDFCF7C-3576-415C-A3E2-25932087BA77}" destId="{BF0A49EC-858F-40F8-8C67-F3E8E1A17480}" srcOrd="2" destOrd="0" parTransId="{7DE95F14-BA37-4F12-96BE-1D163858BABB}" sibTransId="{C28C2E9B-04D7-4AA7-816B-87B01AEF7D8F}"/>
    <dgm:cxn modelId="{1B67FE40-3974-411D-8F85-9A7C9F7629FE}" srcId="{EEDFCF7C-3576-415C-A3E2-25932087BA77}" destId="{82A5330F-9857-4991-AF20-17BCCC4D23F1}" srcOrd="1" destOrd="0" parTransId="{DF75FBC9-356E-420D-8AA8-E6A0D6746342}" sibTransId="{673F42D1-BE69-45CE-BAFA-3B4AF280A26C}"/>
    <dgm:cxn modelId="{5AD12E4D-7B8B-48F2-A601-1886128AB9AA}" type="presOf" srcId="{C28C2E9B-04D7-4AA7-816B-87B01AEF7D8F}" destId="{4B8649CF-0ADE-4635-8BDA-D85AB5492EFB}" srcOrd="0" destOrd="0" presId="urn:microsoft.com/office/officeart/2005/8/layout/radial6"/>
    <dgm:cxn modelId="{3AC0C463-B152-4390-871D-A3224C9A6D5B}" type="presOf" srcId="{56524F3A-5890-49ED-B90B-547B33438783}" destId="{2C3A2BD7-15C1-46AD-BB69-307ECDBC2D0C}" srcOrd="0" destOrd="0" presId="urn:microsoft.com/office/officeart/2005/8/layout/radial6"/>
    <dgm:cxn modelId="{4DAD1C5B-8C01-400D-952A-D0499740101E}" srcId="{EEDFCF7C-3576-415C-A3E2-25932087BA77}" destId="{8D23E01C-3874-4BA8-9E41-A4857CAD022A}" srcOrd="0" destOrd="0" parTransId="{6073F2F9-D21D-4F55-B310-70623284A742}" sibTransId="{951C2C08-D2AA-47B5-A121-A2EE76CD7DF0}"/>
    <dgm:cxn modelId="{21279EED-772C-40DF-AEAE-C32365CCEDE5}" type="presOf" srcId="{951C2C08-D2AA-47B5-A121-A2EE76CD7DF0}" destId="{FDCC21A5-0401-4671-AD0D-2E822FDB28D1}" srcOrd="0" destOrd="0" presId="urn:microsoft.com/office/officeart/2005/8/layout/radial6"/>
    <dgm:cxn modelId="{E0224EC4-EE93-46E1-9E2F-DB0B2469BD61}" type="presOf" srcId="{673F42D1-BE69-45CE-BAFA-3B4AF280A26C}" destId="{ED9C7526-89B7-4790-91C3-2BEF1463D9BB}" srcOrd="0" destOrd="0" presId="urn:microsoft.com/office/officeart/2005/8/layout/radial6"/>
    <dgm:cxn modelId="{FF8E5C4E-9DE9-447B-8E5C-BBBD4E3A1E95}" srcId="{EEDFCF7C-3576-415C-A3E2-25932087BA77}" destId="{A50B0178-E474-46F3-889A-13BA8DC499AD}" srcOrd="4" destOrd="0" parTransId="{1971B7C2-4056-4154-B114-B7ECC96D71B5}" sibTransId="{40784824-10AA-4F3A-BE75-ECE389D0789B}"/>
    <dgm:cxn modelId="{71EF2CD0-E28F-4496-98E0-45D7C82352E1}" srcId="{AC8FC1C0-1EEC-4718-9902-E60CEC673689}" destId="{EEDFCF7C-3576-415C-A3E2-25932087BA77}" srcOrd="0" destOrd="0" parTransId="{30514FE1-7B6B-464A-AAFF-111FA7F03834}" sibTransId="{E4DB5A48-6E5F-4B0A-9770-76ECEA8E7C1A}"/>
    <dgm:cxn modelId="{8C8AE4D1-B3C7-4068-9453-1F2514023157}" type="presOf" srcId="{40784824-10AA-4F3A-BE75-ECE389D0789B}" destId="{C5899705-265B-419A-8CA7-2E1F45420A3A}" srcOrd="0" destOrd="0" presId="urn:microsoft.com/office/officeart/2005/8/layout/radial6"/>
    <dgm:cxn modelId="{3E977DC7-B101-4349-859D-32E661AD87C0}" srcId="{EEDFCF7C-3576-415C-A3E2-25932087BA77}" destId="{56524F3A-5890-49ED-B90B-547B33438783}" srcOrd="3" destOrd="0" parTransId="{73CDE8A9-592A-4E37-BF9C-423436266148}" sibTransId="{AF588753-81FB-42B4-BBE0-206F85551C31}"/>
    <dgm:cxn modelId="{4FFCF4B7-61DD-4B56-A202-9BB866851FF9}" type="presOf" srcId="{8D23E01C-3874-4BA8-9E41-A4857CAD022A}" destId="{33C20DE9-6141-4D70-A9AF-A672C953E96C}" srcOrd="0" destOrd="0" presId="urn:microsoft.com/office/officeart/2005/8/layout/radial6"/>
    <dgm:cxn modelId="{94C5B112-487F-47DC-BAF4-3C295E6F9DB5}" type="presOf" srcId="{82A5330F-9857-4991-AF20-17BCCC4D23F1}" destId="{72F400A9-C7CA-43CC-A944-1A00544CB029}" srcOrd="0" destOrd="0" presId="urn:microsoft.com/office/officeart/2005/8/layout/radial6"/>
    <dgm:cxn modelId="{06CE5633-BFF7-4A05-835C-20A54A38CE84}" type="presOf" srcId="{AF588753-81FB-42B4-BBE0-206F85551C31}" destId="{F5017A1C-6198-45CD-B91E-34F016B1E469}" srcOrd="0" destOrd="0" presId="urn:microsoft.com/office/officeart/2005/8/layout/radial6"/>
    <dgm:cxn modelId="{C2B79EB0-073A-47AD-A3F9-17218012AC5D}" type="presOf" srcId="{A50B0178-E474-46F3-889A-13BA8DC499AD}" destId="{7084CF14-6270-4036-8E35-45EE4F91F5CE}" srcOrd="0" destOrd="0" presId="urn:microsoft.com/office/officeart/2005/8/layout/radial6"/>
    <dgm:cxn modelId="{50C0825F-4AC7-493B-8050-C49076345CDB}" type="presOf" srcId="{BF0A49EC-858F-40F8-8C67-F3E8E1A17480}" destId="{AFE76F6C-9568-46C5-838D-1ECB1114B7C1}" srcOrd="0" destOrd="0" presId="urn:microsoft.com/office/officeart/2005/8/layout/radial6"/>
    <dgm:cxn modelId="{8440E47E-7D1C-4B2E-AA44-9DA104434C0F}" type="presOf" srcId="{EEDFCF7C-3576-415C-A3E2-25932087BA77}" destId="{5FEF4E6F-D59C-49E6-B485-53674172ADEA}" srcOrd="0" destOrd="0" presId="urn:microsoft.com/office/officeart/2005/8/layout/radial6"/>
    <dgm:cxn modelId="{E20C49F2-5A53-4989-8DD6-9433FF929C3E}" type="presOf" srcId="{AC8FC1C0-1EEC-4718-9902-E60CEC673689}" destId="{DFCF2AE0-963F-4400-A54D-6866C86589E2}" srcOrd="0" destOrd="0" presId="urn:microsoft.com/office/officeart/2005/8/layout/radial6"/>
    <dgm:cxn modelId="{59FB4BD2-8B59-4608-8645-9B824217F210}" type="presParOf" srcId="{DFCF2AE0-963F-4400-A54D-6866C86589E2}" destId="{5FEF4E6F-D59C-49E6-B485-53674172ADEA}" srcOrd="0" destOrd="0" presId="urn:microsoft.com/office/officeart/2005/8/layout/radial6"/>
    <dgm:cxn modelId="{6486A161-8836-453D-8EDC-6C71FCF23ECD}" type="presParOf" srcId="{DFCF2AE0-963F-4400-A54D-6866C86589E2}" destId="{33C20DE9-6141-4D70-A9AF-A672C953E96C}" srcOrd="1" destOrd="0" presId="urn:microsoft.com/office/officeart/2005/8/layout/radial6"/>
    <dgm:cxn modelId="{BB59118A-35D7-43A8-B494-070D77AF7BDD}" type="presParOf" srcId="{DFCF2AE0-963F-4400-A54D-6866C86589E2}" destId="{506BEB37-E754-432D-8682-5596C59D08F9}" srcOrd="2" destOrd="0" presId="urn:microsoft.com/office/officeart/2005/8/layout/radial6"/>
    <dgm:cxn modelId="{D2D6C935-2944-4E7F-9EF5-70A94134A0E5}" type="presParOf" srcId="{DFCF2AE0-963F-4400-A54D-6866C86589E2}" destId="{FDCC21A5-0401-4671-AD0D-2E822FDB28D1}" srcOrd="3" destOrd="0" presId="urn:microsoft.com/office/officeart/2005/8/layout/radial6"/>
    <dgm:cxn modelId="{1DADD5E7-3A68-425F-A61E-E3088213AE70}" type="presParOf" srcId="{DFCF2AE0-963F-4400-A54D-6866C86589E2}" destId="{72F400A9-C7CA-43CC-A944-1A00544CB029}" srcOrd="4" destOrd="0" presId="urn:microsoft.com/office/officeart/2005/8/layout/radial6"/>
    <dgm:cxn modelId="{806D0ED2-7AF2-4D9C-B117-3BAB55CBBD44}" type="presParOf" srcId="{DFCF2AE0-963F-4400-A54D-6866C86589E2}" destId="{1AF52BB7-EE99-4281-958E-54D7EE632ADB}" srcOrd="5" destOrd="0" presId="urn:microsoft.com/office/officeart/2005/8/layout/radial6"/>
    <dgm:cxn modelId="{F609A085-B339-424B-A0AB-1822821C78B6}" type="presParOf" srcId="{DFCF2AE0-963F-4400-A54D-6866C86589E2}" destId="{ED9C7526-89B7-4790-91C3-2BEF1463D9BB}" srcOrd="6" destOrd="0" presId="urn:microsoft.com/office/officeart/2005/8/layout/radial6"/>
    <dgm:cxn modelId="{2611BDFE-C4E4-4FB5-B6D7-62741CEBE2B9}" type="presParOf" srcId="{DFCF2AE0-963F-4400-A54D-6866C86589E2}" destId="{AFE76F6C-9568-46C5-838D-1ECB1114B7C1}" srcOrd="7" destOrd="0" presId="urn:microsoft.com/office/officeart/2005/8/layout/radial6"/>
    <dgm:cxn modelId="{965E34D9-E19B-4CD3-800C-72FB38CAF12F}" type="presParOf" srcId="{DFCF2AE0-963F-4400-A54D-6866C86589E2}" destId="{31A4E9B3-B50A-40BF-9F8D-A867EDFF4818}" srcOrd="8" destOrd="0" presId="urn:microsoft.com/office/officeart/2005/8/layout/radial6"/>
    <dgm:cxn modelId="{B257F789-988F-4A78-BAFF-D2CF3736AA3A}" type="presParOf" srcId="{DFCF2AE0-963F-4400-A54D-6866C86589E2}" destId="{4B8649CF-0ADE-4635-8BDA-D85AB5492EFB}" srcOrd="9" destOrd="0" presId="urn:microsoft.com/office/officeart/2005/8/layout/radial6"/>
    <dgm:cxn modelId="{C33CD97A-9559-4BCA-922D-A49D33D6E051}" type="presParOf" srcId="{DFCF2AE0-963F-4400-A54D-6866C86589E2}" destId="{2C3A2BD7-15C1-46AD-BB69-307ECDBC2D0C}" srcOrd="10" destOrd="0" presId="urn:microsoft.com/office/officeart/2005/8/layout/radial6"/>
    <dgm:cxn modelId="{B27828FD-4AFB-41F0-B5BC-AE9A0392C3D4}" type="presParOf" srcId="{DFCF2AE0-963F-4400-A54D-6866C86589E2}" destId="{9C6291B8-931D-46D5-AD46-783FF281A10B}" srcOrd="11" destOrd="0" presId="urn:microsoft.com/office/officeart/2005/8/layout/radial6"/>
    <dgm:cxn modelId="{0D467AB4-D840-4998-AC97-6C611F0FAC1F}" type="presParOf" srcId="{DFCF2AE0-963F-4400-A54D-6866C86589E2}" destId="{F5017A1C-6198-45CD-B91E-34F016B1E469}" srcOrd="12" destOrd="0" presId="urn:microsoft.com/office/officeart/2005/8/layout/radial6"/>
    <dgm:cxn modelId="{139B8DB0-D356-4ED6-9ABD-0AE085ACA1BE}" type="presParOf" srcId="{DFCF2AE0-963F-4400-A54D-6866C86589E2}" destId="{7084CF14-6270-4036-8E35-45EE4F91F5CE}" srcOrd="13" destOrd="0" presId="urn:microsoft.com/office/officeart/2005/8/layout/radial6"/>
    <dgm:cxn modelId="{1F5C38C6-0326-4D4C-9A2D-4196456A7047}" type="presParOf" srcId="{DFCF2AE0-963F-4400-A54D-6866C86589E2}" destId="{E42A7019-2CAD-4C39-B4E6-A88FA21228E3}" srcOrd="14" destOrd="0" presId="urn:microsoft.com/office/officeart/2005/8/layout/radial6"/>
    <dgm:cxn modelId="{AA5B8F23-F79C-4135-BF49-37795A464C8B}" type="presParOf" srcId="{DFCF2AE0-963F-4400-A54D-6866C86589E2}" destId="{C5899705-265B-419A-8CA7-2E1F45420A3A}" srcOrd="15" destOrd="0" presId="urn:microsoft.com/office/officeart/2005/8/layout/radial6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899705-265B-419A-8CA7-2E1F45420A3A}">
      <dsp:nvSpPr>
        <dsp:cNvPr id="0" name=""/>
        <dsp:cNvSpPr/>
      </dsp:nvSpPr>
      <dsp:spPr>
        <a:xfrm>
          <a:off x="576083" y="92874"/>
          <a:ext cx="4463821" cy="4463821"/>
        </a:xfrm>
        <a:prstGeom prst="blockArc">
          <a:avLst>
            <a:gd name="adj1" fmla="val 12852360"/>
            <a:gd name="adj2" fmla="val 18674770"/>
            <a:gd name="adj3" fmla="val 46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017A1C-6198-45CD-B91E-34F016B1E469}">
      <dsp:nvSpPr>
        <dsp:cNvPr id="0" name=""/>
        <dsp:cNvSpPr/>
      </dsp:nvSpPr>
      <dsp:spPr>
        <a:xfrm>
          <a:off x="72006" y="734354"/>
          <a:ext cx="4912836" cy="4463821"/>
        </a:xfrm>
        <a:prstGeom prst="blockArc">
          <a:avLst>
            <a:gd name="adj1" fmla="val 8166736"/>
            <a:gd name="adj2" fmla="val 13746447"/>
            <a:gd name="adj3" fmla="val 46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8649CF-0ADE-4635-8BDA-D85AB5492EFB}">
      <dsp:nvSpPr>
        <dsp:cNvPr id="0" name=""/>
        <dsp:cNvSpPr/>
      </dsp:nvSpPr>
      <dsp:spPr>
        <a:xfrm>
          <a:off x="71995" y="-1131260"/>
          <a:ext cx="8594356" cy="7298010"/>
        </a:xfrm>
        <a:prstGeom prst="blockArc">
          <a:avLst>
            <a:gd name="adj1" fmla="val 21565597"/>
            <a:gd name="adj2" fmla="val 10765597"/>
            <a:gd name="adj3" fmla="val 28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9C7526-89B7-4790-91C3-2BEF1463D9BB}">
      <dsp:nvSpPr>
        <dsp:cNvPr id="0" name=""/>
        <dsp:cNvSpPr/>
      </dsp:nvSpPr>
      <dsp:spPr>
        <a:xfrm>
          <a:off x="4021860" y="776083"/>
          <a:ext cx="4691118" cy="4463821"/>
        </a:xfrm>
        <a:prstGeom prst="blockArc">
          <a:avLst>
            <a:gd name="adj1" fmla="val 18861793"/>
            <a:gd name="adj2" fmla="val 2591057"/>
            <a:gd name="adj3" fmla="val 46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CC21A5-0401-4671-AD0D-2E822FDB28D1}">
      <dsp:nvSpPr>
        <dsp:cNvPr id="0" name=""/>
        <dsp:cNvSpPr/>
      </dsp:nvSpPr>
      <dsp:spPr>
        <a:xfrm>
          <a:off x="3861518" y="89822"/>
          <a:ext cx="4463821" cy="4463821"/>
        </a:xfrm>
        <a:prstGeom prst="blockArc">
          <a:avLst>
            <a:gd name="adj1" fmla="val 13018944"/>
            <a:gd name="adj2" fmla="val 20204183"/>
            <a:gd name="adj3" fmla="val 46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EF4E6F-D59C-49E6-B485-53674172ADEA}">
      <dsp:nvSpPr>
        <dsp:cNvPr id="0" name=""/>
        <dsp:cNvSpPr/>
      </dsp:nvSpPr>
      <dsp:spPr>
        <a:xfrm>
          <a:off x="3528393" y="3161232"/>
          <a:ext cx="2260225" cy="22602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0000"/>
              </a:solidFill>
            </a:rPr>
            <a:t>Подо-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0000"/>
              </a:solidFill>
            </a:rPr>
            <a:t>рож </a:t>
          </a:r>
          <a:r>
            <a:rPr lang="ru-RU" sz="2800" kern="1200" dirty="0" smtClean="0">
              <a:solidFill>
                <a:srgbClr val="FF0000"/>
              </a:solidFill>
            </a:rPr>
            <a:t>як основа </a:t>
          </a:r>
          <a:r>
            <a:rPr lang="ru-RU" sz="2800" kern="1200" dirty="0" err="1" smtClean="0">
              <a:solidFill>
                <a:srgbClr val="FF0000"/>
              </a:solidFill>
            </a:rPr>
            <a:t>твору</a:t>
          </a:r>
          <a:endParaRPr lang="ru-RU" sz="2800" kern="1200" dirty="0">
            <a:solidFill>
              <a:srgbClr val="FF0000"/>
            </a:solidFill>
          </a:endParaRPr>
        </a:p>
      </dsp:txBody>
      <dsp:txXfrm>
        <a:off x="3859395" y="3492237"/>
        <a:ext cx="1598221" cy="1598236"/>
      </dsp:txXfrm>
    </dsp:sp>
    <dsp:sp modelId="{33C20DE9-6141-4D70-A9AF-A672C953E96C}">
      <dsp:nvSpPr>
        <dsp:cNvPr id="0" name=""/>
        <dsp:cNvSpPr/>
      </dsp:nvSpPr>
      <dsp:spPr>
        <a:xfrm>
          <a:off x="3384378" y="-23750"/>
          <a:ext cx="1914410" cy="191441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Географічний</a:t>
          </a:r>
          <a:r>
            <a:rPr lang="ru-RU" sz="2400" kern="1200" dirty="0" smtClean="0"/>
            <a:t> маршрут</a:t>
          </a:r>
          <a:endParaRPr lang="ru-RU" sz="2400" kern="1200" dirty="0"/>
        </a:p>
      </dsp:txBody>
      <dsp:txXfrm>
        <a:off x="3664737" y="256609"/>
        <a:ext cx="1353692" cy="1353692"/>
      </dsp:txXfrm>
    </dsp:sp>
    <dsp:sp modelId="{72F400A9-C7CA-43CC-A944-1A00544CB029}">
      <dsp:nvSpPr>
        <dsp:cNvPr id="0" name=""/>
        <dsp:cNvSpPr/>
      </dsp:nvSpPr>
      <dsp:spPr>
        <a:xfrm>
          <a:off x="7128792" y="92881"/>
          <a:ext cx="1914410" cy="258200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rgbClr val="0070C0"/>
              </a:solidFill>
            </a:rPr>
            <a:t>Втілення</a:t>
          </a:r>
          <a:r>
            <a:rPr lang="ru-RU" sz="1800" kern="1200" dirty="0" smtClean="0">
              <a:solidFill>
                <a:srgbClr val="0070C0"/>
              </a:solidFill>
            </a:rPr>
            <a:t> </a:t>
          </a:r>
          <a:r>
            <a:rPr lang="ru-RU" sz="1800" kern="1200" dirty="0" err="1" smtClean="0">
              <a:solidFill>
                <a:srgbClr val="0070C0"/>
              </a:solidFill>
            </a:rPr>
            <a:t>ідей</a:t>
          </a:r>
          <a:r>
            <a:rPr lang="ru-RU" sz="1800" kern="1200" dirty="0" smtClean="0">
              <a:solidFill>
                <a:srgbClr val="0070C0"/>
              </a:solidFill>
            </a:rPr>
            <a:t> </a:t>
          </a:r>
          <a:r>
            <a:rPr lang="ru-RU" sz="1800" kern="1200" dirty="0" err="1" smtClean="0">
              <a:solidFill>
                <a:srgbClr val="0070C0"/>
              </a:solidFill>
            </a:rPr>
            <a:t>прославлення</a:t>
          </a:r>
          <a:r>
            <a:rPr lang="ru-RU" sz="1800" kern="1200" dirty="0" smtClean="0">
              <a:solidFill>
                <a:srgbClr val="0070C0"/>
              </a:solidFill>
            </a:rPr>
            <a:t> </a:t>
          </a:r>
          <a:r>
            <a:rPr lang="ru-RU" sz="1800" kern="1200" dirty="0" err="1" smtClean="0">
              <a:solidFill>
                <a:srgbClr val="0070C0"/>
              </a:solidFill>
            </a:rPr>
            <a:t>сили</a:t>
          </a:r>
          <a:r>
            <a:rPr lang="ru-RU" sz="1800" kern="1200" dirty="0" smtClean="0">
              <a:solidFill>
                <a:srgbClr val="0070C0"/>
              </a:solidFill>
            </a:rPr>
            <a:t> </a:t>
          </a:r>
          <a:r>
            <a:rPr lang="ru-RU" sz="1800" kern="1200" dirty="0" err="1" smtClean="0">
              <a:solidFill>
                <a:srgbClr val="0070C0"/>
              </a:solidFill>
            </a:rPr>
            <a:t>людського</a:t>
          </a:r>
          <a:r>
            <a:rPr lang="ru-RU" sz="1800" kern="1200" dirty="0" smtClean="0">
              <a:solidFill>
                <a:srgbClr val="0070C0"/>
              </a:solidFill>
            </a:rPr>
            <a:t> характеру в </a:t>
          </a:r>
          <a:r>
            <a:rPr lang="ru-RU" sz="1800" kern="1200" dirty="0" err="1" smtClean="0">
              <a:solidFill>
                <a:srgbClr val="0070C0"/>
              </a:solidFill>
            </a:rPr>
            <a:t>життєвих</a:t>
          </a:r>
          <a:r>
            <a:rPr lang="ru-RU" sz="1800" kern="1200" dirty="0" smtClean="0">
              <a:solidFill>
                <a:srgbClr val="0070C0"/>
              </a:solidFill>
            </a:rPr>
            <a:t> </a:t>
          </a:r>
          <a:r>
            <a:rPr lang="ru-RU" sz="1800" kern="1200" dirty="0" err="1" smtClean="0">
              <a:solidFill>
                <a:srgbClr val="0070C0"/>
              </a:solidFill>
            </a:rPr>
            <a:t>випробовуваннях</a:t>
          </a:r>
          <a:endParaRPr lang="ru-RU" sz="1800" kern="1200" dirty="0">
            <a:solidFill>
              <a:srgbClr val="0070C0"/>
            </a:solidFill>
          </a:endParaRPr>
        </a:p>
      </dsp:txBody>
      <dsp:txXfrm>
        <a:off x="7409151" y="471007"/>
        <a:ext cx="1353692" cy="1825757"/>
      </dsp:txXfrm>
    </dsp:sp>
    <dsp:sp modelId="{AFE76F6C-9568-46C5-838D-1ECB1114B7C1}">
      <dsp:nvSpPr>
        <dsp:cNvPr id="0" name=""/>
        <dsp:cNvSpPr/>
      </dsp:nvSpPr>
      <dsp:spPr>
        <a:xfrm>
          <a:off x="7194091" y="3477270"/>
          <a:ext cx="1914410" cy="191441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Інтрига</a:t>
          </a:r>
          <a:r>
            <a:rPr lang="ru-RU" sz="2800" kern="1200" dirty="0" smtClean="0"/>
            <a:t> роману</a:t>
          </a:r>
          <a:endParaRPr lang="ru-RU" sz="2800" kern="1200" dirty="0"/>
        </a:p>
      </dsp:txBody>
      <dsp:txXfrm>
        <a:off x="7474450" y="3757629"/>
        <a:ext cx="1353692" cy="1353692"/>
      </dsp:txXfrm>
    </dsp:sp>
    <dsp:sp modelId="{2C3A2BD7-15C1-46AD-BB69-307ECDBC2D0C}">
      <dsp:nvSpPr>
        <dsp:cNvPr id="0" name=""/>
        <dsp:cNvSpPr/>
      </dsp:nvSpPr>
      <dsp:spPr>
        <a:xfrm>
          <a:off x="0" y="3549266"/>
          <a:ext cx="1914410" cy="191441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Розгорну</a:t>
          </a: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та картина </a:t>
          </a:r>
          <a:r>
            <a:rPr lang="ru-RU" sz="2000" kern="1200" dirty="0" err="1" smtClean="0"/>
            <a:t>суспільст</a:t>
          </a: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ва</a:t>
          </a:r>
          <a:endParaRPr lang="ru-RU" sz="2000" kern="1200" dirty="0"/>
        </a:p>
      </dsp:txBody>
      <dsp:txXfrm>
        <a:off x="280359" y="3829625"/>
        <a:ext cx="1353692" cy="1353692"/>
      </dsp:txXfrm>
    </dsp:sp>
    <dsp:sp modelId="{7084CF14-6270-4036-8E35-45EE4F91F5CE}">
      <dsp:nvSpPr>
        <dsp:cNvPr id="0" name=""/>
        <dsp:cNvSpPr/>
      </dsp:nvSpPr>
      <dsp:spPr>
        <a:xfrm>
          <a:off x="144013" y="0"/>
          <a:ext cx="1914410" cy="2694112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Система </a:t>
          </a:r>
          <a:r>
            <a:rPr lang="ru-RU" sz="1800" kern="1200" dirty="0" err="1" smtClean="0"/>
            <a:t>наукових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досліджень</a:t>
          </a:r>
          <a:r>
            <a:rPr lang="ru-RU" sz="1800" kern="1200" dirty="0" smtClean="0"/>
            <a:t> та </a:t>
          </a:r>
          <a:r>
            <a:rPr lang="ru-RU" sz="1800" kern="1200" dirty="0" err="1" smtClean="0"/>
            <a:t>відкриттів</a:t>
          </a:r>
          <a:endParaRPr lang="ru-RU" sz="1800" kern="1200" dirty="0"/>
        </a:p>
      </dsp:txBody>
      <dsp:txXfrm>
        <a:off x="424372" y="394544"/>
        <a:ext cx="1353692" cy="1905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5A2B7-999D-4B2D-A160-D4D5B839F685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17AD1-986C-48F9-AF21-A9B1DE12E74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0C697-EDEB-4241-8B7E-F5B0AF2A8B4C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90A8F-D1AE-43C0-BF27-F363F1FB921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D1745-E3FD-4625-BDBB-4E38AACDF175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A8348-1850-4299-96C4-EC803F61D34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4CE5C-F1DD-4798-BBD3-949331D9131C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E6D38-E09D-469F-A3F8-41C851D1D26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FD09C-84F8-401F-9176-DFC4192E397D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532F9-4604-48BB-85F7-E68EA7D7006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9DF31-E2E1-46FE-B236-0AEDC022990A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ADC30-3158-404E-A968-A9ABF2FFAC4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8AC7C-AC57-489C-BEE9-A9F2D6652DFF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81B47-D360-4E73-BEA8-D74177B93D1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9BA7D-9B11-4269-AE46-44805EE0DC21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006EE-0E5E-4A20-878B-BA7693A776F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99676-A115-41D7-A978-3CB8F2FB0C48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4E694-C4EE-4ABA-B8AA-C0FF7C28965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2F5FA-0FF7-4C2C-B1F1-DC06B19CF55F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0523E-A013-47BC-BAC3-129C3454FB5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932F4-E27D-41DB-A5BF-7EA1506C4CDD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D9E8B-1E1B-4997-8B82-51F9890AB4C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F6C760-5CEE-432A-8892-E4C578A81871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B55DF2-3FC3-4CB8-9BDF-B4767D0F758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86" r:id="rId9"/>
    <p:sldLayoutId id="2147483677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hyperlink" Target="http://ru.wikipedia.org/wiki/%D0%A4%D0%B0%D0%B9%D0%BB:%D0%9A%D0%B0%D0%BD%D0%BE%D0%B5_%D1%82%D1%83%D0%B7%D0%B5%D0%BC%D1%86%D0%B5%D0%B2.jpg" TargetMode="Externa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538" y="6092825"/>
            <a:ext cx="6172200" cy="6858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7092280" y="188640"/>
            <a:ext cx="1908175" cy="28654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dist="35921" dir="2700000" algn="ctr" rotWithShape="0">
              <a:schemeClr val="bg2"/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784976" cy="6597352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00B050"/>
                </a:solidFill>
              </a:rPr>
              <a:t>ТЕМА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br>
              <a:rPr lang="en-US" dirty="0" smtClean="0">
                <a:solidFill>
                  <a:srgbClr val="00B050"/>
                </a:solidFill>
              </a:rPr>
            </a:br>
            <a:r>
              <a:rPr lang="ru-RU" dirty="0" err="1" smtClean="0">
                <a:solidFill>
                  <a:srgbClr val="00B050"/>
                </a:solidFill>
              </a:rPr>
              <a:t>Велич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науки та </a:t>
            </a:r>
            <a:r>
              <a:rPr lang="ru-RU" dirty="0" err="1">
                <a:solidFill>
                  <a:srgbClr val="00B050"/>
                </a:solidFill>
              </a:rPr>
              <a:t>знань</a:t>
            </a:r>
            <a:r>
              <a:rPr lang="ru-RU" dirty="0">
                <a:solidFill>
                  <a:srgbClr val="00B050"/>
                </a:solidFill>
              </a:rPr>
              <a:t>, романтика </a:t>
            </a:r>
            <a:r>
              <a:rPr lang="ru-RU" dirty="0" err="1">
                <a:solidFill>
                  <a:srgbClr val="00B050"/>
                </a:solidFill>
              </a:rPr>
              <a:t>подорожей</a:t>
            </a:r>
            <a:r>
              <a:rPr lang="ru-RU" dirty="0">
                <a:solidFill>
                  <a:srgbClr val="00B050"/>
                </a:solidFill>
              </a:rPr>
              <a:t>  як </a:t>
            </a:r>
            <a:r>
              <a:rPr lang="ru-RU" dirty="0" err="1">
                <a:solidFill>
                  <a:srgbClr val="00B050"/>
                </a:solidFill>
              </a:rPr>
              <a:t>основний</a:t>
            </a:r>
            <a:r>
              <a:rPr lang="ru-RU" dirty="0">
                <a:solidFill>
                  <a:srgbClr val="00B050"/>
                </a:solidFill>
              </a:rPr>
              <a:t> пафос </a:t>
            </a:r>
            <a:r>
              <a:rPr lang="en-US" dirty="0" smtClean="0">
                <a:solidFill>
                  <a:srgbClr val="00B050"/>
                </a:solidFill>
              </a:rPr>
              <a:t/>
            </a:r>
            <a:br>
              <a:rPr lang="en-US" dirty="0" smtClean="0">
                <a:solidFill>
                  <a:srgbClr val="00B050"/>
                </a:solidFill>
              </a:rPr>
            </a:br>
            <a:r>
              <a:rPr lang="ru-RU" dirty="0" err="1" smtClean="0">
                <a:solidFill>
                  <a:srgbClr val="00B050"/>
                </a:solidFill>
              </a:rPr>
              <a:t>твору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Ж. Верна «</a:t>
            </a:r>
            <a:r>
              <a:rPr lang="ru-RU" dirty="0" err="1">
                <a:solidFill>
                  <a:srgbClr val="00B050"/>
                </a:solidFill>
              </a:rPr>
              <a:t>П`ятнадцятирічний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капітан</a:t>
            </a:r>
            <a:r>
              <a:rPr lang="ru-RU" dirty="0" smtClean="0">
                <a:solidFill>
                  <a:srgbClr val="00B050"/>
                </a:solidFill>
              </a:rPr>
              <a:t>» 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402" y="5748018"/>
            <a:ext cx="8928992" cy="959693"/>
          </a:xfrm>
        </p:spPr>
        <p:txBody>
          <a:bodyPr/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5400" dirty="0" smtClean="0">
                <a:solidFill>
                  <a:srgbClr val="00B050"/>
                </a:solidFill>
              </a:rPr>
              <a:t>Біологія в романі </a:t>
            </a:r>
            <a:endParaRPr lang="ru-RU" sz="5400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42950" y="115888"/>
            <a:ext cx="2389188" cy="18002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C:\Users\Admin\Desktop\шум моря\hevea_tree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1525" y="188913"/>
            <a:ext cx="2736850" cy="3281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" name="Рисунок 5" descr="http://live.1001chudo.ru/pic/full/fohn.net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1525" y="3789363"/>
            <a:ext cx="2736850" cy="1655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Файл:Haeckel Trochilidae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260350"/>
            <a:ext cx="2519362" cy="518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Термиты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2313" y="2082800"/>
            <a:ext cx="2409825" cy="3362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5" name="Прямоугольник 4"/>
          <p:cNvSpPr>
            <a:spLocks noChangeArrowheads="1"/>
          </p:cNvSpPr>
          <p:nvPr/>
        </p:nvSpPr>
        <p:spPr bwMode="auto">
          <a:xfrm>
            <a:off x="4271963" y="5445125"/>
            <a:ext cx="815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rebuchet MS" pitchFamily="34" charset="0"/>
              </a:rPr>
              <a:t>Цеце</a:t>
            </a:r>
            <a:r>
              <a:rPr lang="ru-RU">
                <a:latin typeface="Trebuchet MS" pitchFamily="34" charset="0"/>
              </a:rPr>
              <a:t> </a:t>
            </a:r>
          </a:p>
        </p:txBody>
      </p:sp>
      <p:sp>
        <p:nvSpPr>
          <p:cNvPr id="22536" name="Прямоугольник 8"/>
          <p:cNvSpPr>
            <a:spLocks noChangeArrowheads="1"/>
          </p:cNvSpPr>
          <p:nvPr/>
        </p:nvSpPr>
        <p:spPr bwMode="auto">
          <a:xfrm>
            <a:off x="6767513" y="5445125"/>
            <a:ext cx="1584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rebuchet MS" pitchFamily="34" charset="0"/>
              </a:rPr>
              <a:t>Кол</a:t>
            </a:r>
            <a:r>
              <a:rPr lang="uk-UA" b="1">
                <a:latin typeface="Trebuchet MS" pitchFamily="34" charset="0"/>
              </a:rPr>
              <a:t>і</a:t>
            </a:r>
            <a:r>
              <a:rPr lang="ru-RU" b="1">
                <a:latin typeface="Trebuchet MS" pitchFamily="34" charset="0"/>
              </a:rPr>
              <a:t>брі</a:t>
            </a:r>
            <a:r>
              <a:rPr lang="ru-RU">
                <a:latin typeface="Trebuchet MS" pitchFamily="34" charset="0"/>
              </a:rPr>
              <a:t> </a:t>
            </a:r>
          </a:p>
        </p:txBody>
      </p:sp>
      <p:sp>
        <p:nvSpPr>
          <p:cNvPr id="22537" name="Прямоугольник 9"/>
          <p:cNvSpPr>
            <a:spLocks noChangeArrowheads="1"/>
          </p:cNvSpPr>
          <p:nvPr/>
        </p:nvSpPr>
        <p:spPr bwMode="auto">
          <a:xfrm>
            <a:off x="993775" y="5422900"/>
            <a:ext cx="10906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rebuchet MS" pitchFamily="34" charset="0"/>
              </a:rPr>
              <a:t>Терміти</a:t>
            </a:r>
            <a:endParaRPr lang="ru-RU">
              <a:latin typeface="Trebuchet MS" pitchFamily="34" charset="0"/>
            </a:endParaRPr>
          </a:p>
        </p:txBody>
      </p:sp>
      <p:sp>
        <p:nvSpPr>
          <p:cNvPr id="22538" name="Прямоугольник 10"/>
          <p:cNvSpPr>
            <a:spLocks noChangeArrowheads="1"/>
          </p:cNvSpPr>
          <p:nvPr/>
        </p:nvSpPr>
        <p:spPr bwMode="auto">
          <a:xfrm>
            <a:off x="0" y="1712913"/>
            <a:ext cx="1152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Батат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35496" y="23745"/>
          <a:ext cx="9108504" cy="5421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45224"/>
            <a:ext cx="9143999" cy="1412776"/>
          </a:xfrm>
        </p:spPr>
        <p:style>
          <a:lnRef idx="2">
            <a:schemeClr val="accent3">
              <a:shade val="50000"/>
            </a:schemeClr>
          </a:lnRef>
          <a:fillRef idx="1001">
            <a:schemeClr val="lt2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dirty="0" smtClean="0">
                <a:solidFill>
                  <a:srgbClr val="1104BC"/>
                </a:solidFill>
                <a:effectLst/>
              </a:rPr>
              <a:t>Роль </a:t>
            </a:r>
            <a:r>
              <a:rPr lang="uk-UA" dirty="0" err="1" smtClean="0">
                <a:solidFill>
                  <a:srgbClr val="1104BC"/>
                </a:solidFill>
                <a:effectLst/>
              </a:rPr>
              <a:t>подрожі</a:t>
            </a:r>
            <a:r>
              <a:rPr lang="uk-UA" dirty="0" smtClean="0">
                <a:solidFill>
                  <a:srgbClr val="1104BC"/>
                </a:solidFill>
                <a:effectLst/>
              </a:rPr>
              <a:t> в романі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Admin\Desktop\шум моря\7232d5054ab7a240d6f92597b3fc2c00f183e6a442856e10123b6092b23257d4-92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1341438"/>
            <a:ext cx="248443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66" y="1844824"/>
            <a:ext cx="7632848" cy="5400600"/>
          </a:xfrm>
        </p:spPr>
        <p:txBody>
          <a:bodyPr/>
          <a:lstStyle/>
          <a:p>
            <a:pPr marL="0" indent="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uk-UA" sz="6000" dirty="0" smtClean="0">
                <a:solidFill>
                  <a:srgbClr val="FF0000"/>
                </a:solidFill>
                <a:effectLst/>
              </a:rPr>
              <a:t> </a:t>
            </a:r>
            <a:r>
              <a:rPr lang="uk-UA" sz="6000" dirty="0">
                <a:solidFill>
                  <a:srgbClr val="FF0000"/>
                </a:solidFill>
                <a:effectLst/>
              </a:rPr>
              <a:t/>
            </a:r>
            <a:br>
              <a:rPr lang="uk-UA" sz="6000" dirty="0">
                <a:solidFill>
                  <a:srgbClr val="FF0000"/>
                </a:solidFill>
                <a:effectLst/>
              </a:rPr>
            </a:br>
            <a:r>
              <a:rPr lang="uk-UA" sz="6000" dirty="0">
                <a:solidFill>
                  <a:srgbClr val="FF0000"/>
                </a:solidFill>
                <a:effectLst/>
              </a:rPr>
              <a:t>Домашнє завдання. </a:t>
            </a:r>
            <a:r>
              <a:rPr lang="uk-UA" sz="60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6000" dirty="0" smtClean="0">
                <a:solidFill>
                  <a:srgbClr val="FF0000"/>
                </a:solidFill>
                <a:effectLst/>
              </a:rPr>
            </a:br>
            <a:r>
              <a:rPr lang="uk-UA" sz="3200" dirty="0" smtClean="0">
                <a:solidFill>
                  <a:srgbClr val="FF0000"/>
                </a:solidFill>
                <a:effectLst/>
              </a:rPr>
              <a:t>1. </a:t>
            </a:r>
            <a:r>
              <a:rPr lang="uk-UA" sz="3200" dirty="0" smtClean="0">
                <a:solidFill>
                  <a:srgbClr val="FF0000"/>
                </a:solidFill>
                <a:effectLst/>
              </a:rPr>
              <a:t>Створити </a:t>
            </a:r>
            <a:r>
              <a:rPr lang="uk-UA" sz="3200" dirty="0">
                <a:solidFill>
                  <a:srgbClr val="FF0000"/>
                </a:solidFill>
                <a:effectLst/>
              </a:rPr>
              <a:t>відеоролик за романом Ж. Верна «П’ятнадцятирічний капітан».</a:t>
            </a:r>
            <a:br>
              <a:rPr lang="uk-UA" sz="3200" dirty="0">
                <a:solidFill>
                  <a:srgbClr val="FF0000"/>
                </a:solidFill>
                <a:effectLst/>
              </a:rPr>
            </a:br>
            <a:r>
              <a:rPr lang="uk-UA" sz="3200" dirty="0">
                <a:solidFill>
                  <a:srgbClr val="FF0000"/>
                </a:solidFill>
                <a:effectLst/>
              </a:rPr>
              <a:t>2.	Зробити доповідь «Рабовласництво й біблійні істини в романі Г. Бічер-Стоу «Хатина дядька Тома»». Порівняти з засудженням рабства у творі Ж. Верна «П’ятнадцятирічний капітан». </a:t>
            </a:r>
            <a:br>
              <a:rPr lang="uk-UA" sz="3200" dirty="0">
                <a:solidFill>
                  <a:srgbClr val="FF0000"/>
                </a:solidFill>
                <a:effectLst/>
              </a:rPr>
            </a:br>
            <a:r>
              <a:rPr lang="uk-UA" sz="3200" dirty="0">
                <a:solidFill>
                  <a:srgbClr val="FF0000"/>
                </a:solidFill>
                <a:effectLst/>
              </a:rPr>
              <a:t>3.	Намалювати </a:t>
            </a:r>
            <a:r>
              <a:rPr lang="uk-UA" sz="2800" dirty="0">
                <a:solidFill>
                  <a:srgbClr val="FF0000"/>
                </a:solidFill>
                <a:effectLst/>
              </a:rPr>
              <a:t>ілюстрації.</a:t>
            </a:r>
            <a:br>
              <a:rPr lang="uk-UA" sz="2800" dirty="0">
                <a:solidFill>
                  <a:srgbClr val="FF0000"/>
                </a:solidFill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5888"/>
            <a:ext cx="8642350" cy="519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85075" y="5394325"/>
            <a:ext cx="14287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813" y="5394325"/>
            <a:ext cx="7434262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80513" cy="62484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+mn-lt"/>
              </a:rPr>
              <a:t> </a:t>
            </a:r>
            <a:r>
              <a:rPr lang="uk-UA" sz="4000" b="1" dirty="0">
                <a:solidFill>
                  <a:srgbClr val="7030A0"/>
                </a:solidFill>
                <a:latin typeface="+mn-lt"/>
              </a:rPr>
              <a:t>Географічний роман</a:t>
            </a:r>
            <a:r>
              <a:rPr lang="uk-UA" sz="4000" dirty="0">
                <a:solidFill>
                  <a:srgbClr val="7030A0"/>
                </a:solidFill>
                <a:latin typeface="+mn-lt"/>
              </a:rPr>
              <a:t> </a:t>
            </a:r>
            <a:r>
              <a:rPr lang="uk-UA" sz="2800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– різновид пригодницького роману, у основі сюжету якого – географічна помилка , яка приводить до тривалої подорожі, що супроводжується пригодами та випробовуваннями героїв.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solidFill>
                <a:srgbClr val="7030A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solidFill>
                <a:srgbClr val="7030A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7030A0"/>
                </a:solidFill>
                <a:latin typeface="+mn-lt"/>
              </a:rPr>
              <a:t>ПАФОС</a:t>
            </a:r>
            <a:r>
              <a:rPr lang="uk-UA" sz="3600" dirty="0">
                <a:solidFill>
                  <a:srgbClr val="7030A0"/>
                </a:solidFill>
                <a:latin typeface="+mn-lt"/>
              </a:rPr>
              <a:t> </a:t>
            </a:r>
            <a:r>
              <a:rPr lang="uk-UA" dirty="0">
                <a:latin typeface="+mn-lt"/>
              </a:rPr>
              <a:t>– </a:t>
            </a:r>
            <a:r>
              <a:rPr lang="uk-UA" sz="2800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емоційно-оцінювальне ставлення письменника до зображувальної ним дійсності,що відзначається великою силою почуттів; емоційне звучання,настрій твору, який відзначає його загальну тональність</a:t>
            </a:r>
            <a:r>
              <a:rPr lang="en-US" sz="2800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.</a:t>
            </a:r>
            <a:r>
              <a:rPr lang="uk-UA" sz="2800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/>
            </a:r>
            <a:br>
              <a:rPr lang="uk-UA" sz="2800" dirty="0">
                <a:solidFill>
                  <a:schemeClr val="accent4">
                    <a:lumMod val="50000"/>
                  </a:schemeClr>
                </a:solidFill>
                <a:latin typeface="+mn-lt"/>
              </a:rPr>
            </a:br>
            <a:endParaRPr lang="ru-RU" sz="28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2182" y="1050971"/>
            <a:ext cx="7776864" cy="280076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FF00"/>
                </a:solidFill>
              </a:rPr>
              <a:t>"</a:t>
            </a:r>
            <a:r>
              <a:rPr lang="ru-RU" sz="4400" dirty="0" err="1">
                <a:solidFill>
                  <a:srgbClr val="FFFF00"/>
                </a:solidFill>
              </a:rPr>
              <a:t>Засвоїти</a:t>
            </a:r>
            <a:r>
              <a:rPr lang="ru-RU" sz="4400" dirty="0">
                <a:solidFill>
                  <a:srgbClr val="FFFF00"/>
                </a:solidFill>
              </a:rPr>
              <a:t> науку </a:t>
            </a:r>
            <a:r>
              <a:rPr lang="ru-RU" sz="4400" dirty="0" err="1">
                <a:solidFill>
                  <a:srgbClr val="FFFF00"/>
                </a:solidFill>
              </a:rPr>
              <a:t>можна</a:t>
            </a:r>
            <a:r>
              <a:rPr lang="ru-RU" sz="4400" dirty="0">
                <a:solidFill>
                  <a:srgbClr val="FFFF00"/>
                </a:solidFill>
              </a:rPr>
              <a:t> </a:t>
            </a:r>
            <a:r>
              <a:rPr lang="ru-RU" sz="4400" dirty="0" err="1">
                <a:solidFill>
                  <a:srgbClr val="FFFF00"/>
                </a:solidFill>
              </a:rPr>
              <a:t>лише</a:t>
            </a:r>
            <a:r>
              <a:rPr lang="ru-RU" sz="4400" dirty="0">
                <a:solidFill>
                  <a:srgbClr val="FFFF00"/>
                </a:solidFill>
              </a:rPr>
              <a:t> </a:t>
            </a:r>
            <a:r>
              <a:rPr lang="ru-RU" sz="4400" dirty="0" err="1">
                <a:solidFill>
                  <a:srgbClr val="FFFF00"/>
                </a:solidFill>
              </a:rPr>
              <a:t>тоді</a:t>
            </a:r>
            <a:r>
              <a:rPr lang="ru-RU" sz="4400" dirty="0">
                <a:solidFill>
                  <a:srgbClr val="FFFF00"/>
                </a:solidFill>
              </a:rPr>
              <a:t>, коли вона </a:t>
            </a:r>
            <a:r>
              <a:rPr lang="ru-RU" sz="4400" dirty="0" err="1">
                <a:solidFill>
                  <a:srgbClr val="FFFF00"/>
                </a:solidFill>
              </a:rPr>
              <a:t>поглинається</a:t>
            </a:r>
            <a:r>
              <a:rPr lang="ru-RU" sz="4400" dirty="0">
                <a:solidFill>
                  <a:srgbClr val="FFFF00"/>
                </a:solidFill>
              </a:rPr>
              <a:t> з </a:t>
            </a:r>
            <a:r>
              <a:rPr lang="ru-RU" sz="4400" dirty="0" err="1">
                <a:solidFill>
                  <a:srgbClr val="FFFF00"/>
                </a:solidFill>
              </a:rPr>
              <a:t>апетитом</a:t>
            </a:r>
            <a:r>
              <a:rPr lang="ru-RU" sz="4400" dirty="0">
                <a:solidFill>
                  <a:srgbClr val="FFFF00"/>
                </a:solidFill>
              </a:rPr>
              <a:t>", - сказав </a:t>
            </a:r>
            <a:r>
              <a:rPr lang="ru-RU" sz="4400" dirty="0" err="1">
                <a:solidFill>
                  <a:srgbClr val="FFFF00"/>
                </a:solidFill>
              </a:rPr>
              <a:t>якось</a:t>
            </a:r>
            <a:r>
              <a:rPr lang="ru-RU" sz="4400" dirty="0">
                <a:solidFill>
                  <a:srgbClr val="FFFF00"/>
                </a:solidFill>
              </a:rPr>
              <a:t> Анатоль Франс.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00726"/>
            <a:ext cx="889248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dirty="0"/>
              <a:t>В</a:t>
            </a:r>
            <a:r>
              <a:rPr lang="uk-UA" sz="4800" b="1" dirty="0"/>
              <a:t>иступ учнів – географів. </a:t>
            </a:r>
            <a:endParaRPr lang="ru-RU" sz="4800" dirty="0"/>
          </a:p>
        </p:txBody>
      </p:sp>
      <p:pic>
        <p:nvPicPr>
          <p:cNvPr id="5122" name="Picture 2" descr="C:\Users\Admin\Desktop\шум моря\MercatormapFullEurope16thcentu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933825"/>
            <a:ext cx="4024312" cy="2779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123" name="Picture 3" descr="C:\Users\Admin\Desktop\шум моря\3a89281cec4932b6d44a912a1edea672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" y="3933825"/>
            <a:ext cx="3965575" cy="2779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dmin\Desktop\шум моря\02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878522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288" y="2565400"/>
            <a:ext cx="3384550" cy="2303463"/>
          </a:xfrm>
        </p:spPr>
        <p:txBody>
          <a:bodyPr rtlCol="0"/>
          <a:lstStyle/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endParaRPr lang="ru-RU" sz="2000">
              <a:solidFill>
                <a:srgbClr val="CC00CC"/>
              </a:solidFill>
            </a:endParaRP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000" err="1">
                <a:solidFill>
                  <a:srgbClr val="CC00CC"/>
                </a:solidFill>
              </a:rPr>
              <a:t>Діаш</a:t>
            </a:r>
            <a:r>
              <a:rPr lang="ru-RU" sz="2000">
                <a:solidFill>
                  <a:srgbClr val="CC00CC"/>
                </a:solidFill>
              </a:rPr>
              <a:t> </a:t>
            </a:r>
            <a:r>
              <a:rPr lang="ru-RU" sz="2000" err="1">
                <a:solidFill>
                  <a:srgbClr val="CC00CC"/>
                </a:solidFill>
              </a:rPr>
              <a:t>Бартоломеу</a:t>
            </a:r>
            <a:r>
              <a:rPr lang="ru-RU" sz="2000">
                <a:solidFill>
                  <a:srgbClr val="CC00CC"/>
                </a:solidFill>
              </a:rPr>
              <a:t> </a:t>
            </a:r>
            <a:endParaRPr sz="2000">
              <a:solidFill>
                <a:srgbClr val="CC00CC"/>
              </a:solidFill>
            </a:endParaRP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000">
                <a:solidFill>
                  <a:srgbClr val="CC00CC"/>
                </a:solidFill>
              </a:rPr>
              <a:t>(</a:t>
            </a:r>
            <a:r>
              <a:rPr lang="ru-RU" sz="2000" err="1">
                <a:solidFill>
                  <a:srgbClr val="CC00CC"/>
                </a:solidFill>
              </a:rPr>
              <a:t>бл</a:t>
            </a:r>
            <a:r>
              <a:rPr lang="ru-RU" sz="2000">
                <a:solidFill>
                  <a:srgbClr val="CC00CC"/>
                </a:solidFill>
              </a:rPr>
              <a:t>. 1450-1500)</a:t>
            </a:r>
            <a:r>
              <a:rPr lang="uk-UA" sz="2000">
                <a:solidFill>
                  <a:srgbClr val="CC00CC"/>
                </a:solidFill>
              </a:rPr>
              <a:t> -</a:t>
            </a:r>
            <a:r>
              <a:rPr lang="ru-RU" sz="2000">
                <a:solidFill>
                  <a:srgbClr val="CC00CC"/>
                </a:solidFill>
              </a:rPr>
              <a:t> </a:t>
            </a:r>
            <a:r>
              <a:rPr lang="ru-RU" sz="2000" err="1">
                <a:solidFill>
                  <a:srgbClr val="CC00CC"/>
                </a:solidFill>
              </a:rPr>
              <a:t>португальський</a:t>
            </a:r>
            <a:r>
              <a:rPr lang="ru-RU" sz="2000">
                <a:solidFill>
                  <a:srgbClr val="CC00CC"/>
                </a:solidFill>
              </a:rPr>
              <a:t> </a:t>
            </a:r>
            <a:r>
              <a:rPr lang="ru-RU" sz="2000" err="1">
                <a:solidFill>
                  <a:srgbClr val="CC00CC"/>
                </a:solidFill>
              </a:rPr>
              <a:t>мореплавець</a:t>
            </a:r>
            <a:r>
              <a:rPr lang="ru-RU" sz="2000">
                <a:solidFill>
                  <a:srgbClr val="CC00CC"/>
                </a:solidFill>
              </a:rPr>
              <a:t> і корабел, один з </a:t>
            </a:r>
            <a:r>
              <a:rPr lang="ru-RU" sz="2000" err="1">
                <a:solidFill>
                  <a:srgbClr val="CC00CC"/>
                </a:solidFill>
              </a:rPr>
              <a:t>першовідкривачів</a:t>
            </a:r>
            <a:r>
              <a:rPr lang="ru-RU" sz="2000">
                <a:solidFill>
                  <a:srgbClr val="CC00CC"/>
                </a:solidFill>
              </a:rPr>
              <a:t> Африки, </a:t>
            </a:r>
            <a:r>
              <a:rPr lang="ru-RU" sz="2000" err="1">
                <a:solidFill>
                  <a:srgbClr val="CC00CC"/>
                </a:solidFill>
              </a:rPr>
              <a:t>Південного</a:t>
            </a:r>
            <a:r>
              <a:rPr lang="ru-RU" sz="2000">
                <a:solidFill>
                  <a:srgbClr val="CC00CC"/>
                </a:solidFill>
              </a:rPr>
              <a:t> океану і </a:t>
            </a:r>
            <a:r>
              <a:rPr lang="ru-RU" sz="2000" err="1">
                <a:solidFill>
                  <a:srgbClr val="CC00CC"/>
                </a:solidFill>
              </a:rPr>
              <a:t>Південної</a:t>
            </a:r>
            <a:r>
              <a:rPr lang="ru-RU" sz="2000">
                <a:solidFill>
                  <a:srgbClr val="CC00CC"/>
                </a:solidFill>
              </a:rPr>
              <a:t> Атлантики.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6011863" y="476250"/>
            <a:ext cx="2736850" cy="3889375"/>
          </a:xfrm>
        </p:spPr>
        <p:txBody>
          <a:bodyPr rtlCol="0"/>
          <a:lstStyle/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uk-UA" sz="2000" err="1">
                <a:solidFill>
                  <a:srgbClr val="CC00CC"/>
                </a:solidFill>
              </a:rPr>
              <a:t>Лівінгстон</a:t>
            </a:r>
            <a:r>
              <a:rPr lang="uk-UA" sz="2000">
                <a:solidFill>
                  <a:srgbClr val="CC00CC"/>
                </a:solidFill>
              </a:rPr>
              <a:t> Девід (1813–1873) - шотландський дослідник Африки, національний герой Великобританії, переконаний супротивник работоргівлі. </a:t>
            </a:r>
            <a:endParaRPr lang="ru-RU" sz="2000">
              <a:solidFill>
                <a:srgbClr val="CC00CC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6654" y="4765245"/>
            <a:ext cx="8856983" cy="2081168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Мандрівники – дослідники нових земель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Объект 6" descr="Діаш ді Новаіш Бартоломеу, португальський мореплавець"/>
          <p:cNvPicPr>
            <a:picLocks noGrp="1"/>
          </p:cNvPicPr>
          <p:nvPr>
            <p:ph sz="half" idx="2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1475656" y="0"/>
            <a:ext cx="2592288" cy="2448272"/>
          </a:xfrm>
          <a:prstGeom prst="ellipse">
            <a:avLst/>
          </a:prstGeom>
          <a:effectLst>
            <a:softEdge rad="112500"/>
          </a:effectLst>
        </p:spPr>
      </p:pic>
      <p:pic>
        <p:nvPicPr>
          <p:cNvPr id="8" name="Объект 7" descr="Лівінгстон Давид, шотландський дослідник Африки"/>
          <p:cNvPicPr>
            <a:picLocks noGrp="1"/>
          </p:cNvPicPr>
          <p:nvPr>
            <p:ph sz="quarter" idx="4"/>
          </p:nvPr>
        </p:nvPicPr>
        <p:blipFill>
          <a:blip r:embed="rId4">
            <a:extLst/>
          </a:blip>
          <a:srcRect/>
          <a:stretch>
            <a:fillRect/>
          </a:stretch>
        </p:blipFill>
        <p:spPr>
          <a:xfrm>
            <a:off x="3923928" y="0"/>
            <a:ext cx="2448272" cy="2520280"/>
          </a:xfrm>
          <a:prstGeom prst="ellipse">
            <a:avLst/>
          </a:prstGeom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836613"/>
            <a:ext cx="8929688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lum bright="-40000" contrast="-40000"/>
          </a:blip>
          <a:srcRect/>
          <a:stretch>
            <a:fillRect/>
          </a:stretch>
        </p:blipFill>
        <p:spPr bwMode="auto">
          <a:xfrm>
            <a:off x="2036763" y="2547938"/>
            <a:ext cx="2981325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lum bright="-40000" contrast="20000"/>
          </a:blip>
          <a:srcRect/>
          <a:stretch>
            <a:fillRect/>
          </a:stretch>
        </p:blipFill>
        <p:spPr bwMode="auto">
          <a:xfrm>
            <a:off x="4368800" y="3573463"/>
            <a:ext cx="493713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>
            <a:off x="1403350" y="5661025"/>
            <a:ext cx="6805613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0700" y="2708275"/>
            <a:ext cx="49371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88913"/>
            <a:ext cx="9036050" cy="7699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/>
              <a:t>            Робота в парах.</a:t>
            </a:r>
            <a:endParaRPr lang="ru-RU" sz="4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/>
          </a:blip>
          <a:srcRect l="685" r="685"/>
          <a:stretch>
            <a:fillRect/>
          </a:stretch>
        </p:blipFill>
        <p:spPr>
          <a:xfrm>
            <a:off x="0" y="188640"/>
            <a:ext cx="9144000" cy="3457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3501008"/>
            <a:ext cx="8856984" cy="3024336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400" dirty="0" err="1">
                <a:solidFill>
                  <a:schemeClr val="accent1">
                    <a:lumMod val="50000"/>
                  </a:schemeClr>
                </a:solidFill>
              </a:rPr>
              <a:t>Морська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accent1">
                    <a:lumMod val="50000"/>
                  </a:schemeClr>
                </a:solidFill>
              </a:rPr>
              <a:t>вікторина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  «</a:t>
            </a:r>
            <a:r>
              <a:rPr lang="ru-RU" sz="4400" dirty="0" err="1" smtClean="0">
                <a:solidFill>
                  <a:schemeClr val="accent1">
                    <a:lumMod val="50000"/>
                  </a:schemeClr>
                </a:solidFill>
              </a:rPr>
              <a:t>Найрозумніший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» 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за 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романом 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Ж. 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Верна «</a:t>
            </a:r>
            <a:r>
              <a:rPr lang="ru-RU" sz="4400" dirty="0" err="1">
                <a:solidFill>
                  <a:schemeClr val="accent1">
                    <a:lumMod val="50000"/>
                  </a:schemeClr>
                </a:solidFill>
              </a:rPr>
              <a:t>П’ятнадцятирічний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accent1">
                    <a:lumMod val="50000"/>
                  </a:schemeClr>
                </a:solidFill>
              </a:rPr>
              <a:t>капітан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2543" y="4077071"/>
            <a:ext cx="4377699" cy="2521597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6600" dirty="0">
                <a:solidFill>
                  <a:srgbClr val="7030A0"/>
                </a:solidFill>
                <a:effectLst/>
              </a:rPr>
              <a:t>Історія в </a:t>
            </a:r>
            <a:r>
              <a:rPr lang="uk-UA" sz="6600" dirty="0" smtClean="0">
                <a:solidFill>
                  <a:srgbClr val="7030A0"/>
                </a:solidFill>
                <a:effectLst/>
              </a:rPr>
              <a:t/>
            </a:r>
            <a:br>
              <a:rPr lang="uk-UA" sz="6600" dirty="0" smtClean="0">
                <a:solidFill>
                  <a:srgbClr val="7030A0"/>
                </a:solidFill>
                <a:effectLst/>
              </a:rPr>
            </a:br>
            <a:r>
              <a:rPr lang="uk-UA" sz="6600" dirty="0" smtClean="0">
                <a:solidFill>
                  <a:srgbClr val="7030A0"/>
                </a:solidFill>
                <a:effectLst/>
              </a:rPr>
              <a:t>романі</a:t>
            </a:r>
            <a:endParaRPr lang="ru-RU" sz="6600" dirty="0">
              <a:solidFill>
                <a:srgbClr val="7030A0"/>
              </a:solidFill>
            </a:endParaRPr>
          </a:p>
        </p:txBody>
      </p:sp>
      <p:pic>
        <p:nvPicPr>
          <p:cNvPr id="7170" name="Picture 2" descr="C:\Users\Admin\Desktop\шум моря\Путешествие_по_Африке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23528" y="332656"/>
            <a:ext cx="4199159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7171" name="Picture 3" descr="C:\Users\Admin\Desktop\шум моря\0810180013327905_f14_2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716016" y="332656"/>
            <a:ext cx="4176464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5" name="Рисунок 4" descr="http://go.mail.ru/imgpreview?u=http%3A//audio.ukrinform.ua/img/pics/armstromg.jpg&amp;mb=66"/>
          <p:cNvPicPr/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6804248" y="4293096"/>
            <a:ext cx="1907704" cy="23055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Каное туземцев.jpg">
            <a:hlinkClick r:id="rId5"/>
          </p:cNvPr>
          <p:cNvPicPr/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323528" y="4293094"/>
            <a:ext cx="2016224" cy="230557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шум моря\verne_6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059832" y="2546424"/>
            <a:ext cx="3318792" cy="2735044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229200"/>
            <a:ext cx="8928992" cy="1438096"/>
          </a:xfrm>
        </p:spPr>
        <p:txBody>
          <a:bodyPr/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5400" dirty="0">
                <a:solidFill>
                  <a:srgbClr val="690690"/>
                </a:solidFill>
                <a:effectLst/>
              </a:rPr>
              <a:t>Людина науки в романі. </a:t>
            </a:r>
            <a:endParaRPr lang="ru-RU" sz="5400" dirty="0">
              <a:solidFill>
                <a:srgbClr val="69069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6404282" y="175355"/>
            <a:ext cx="2560206" cy="49197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5" name="Picture 3" descr="C:\Users\Admin\Desktop\шум моря\156991_html_m14359fc7.pn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3317540" y="260648"/>
            <a:ext cx="2736304" cy="243963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8196" name="Picture 4" descr="C:\Users\Admin\Desktop\шум моря\g14.pn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251520" y="126526"/>
            <a:ext cx="2808312" cy="4886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234</TotalTime>
  <Words>184</Words>
  <Application>Microsoft Office PowerPoint</Application>
  <PresentationFormat>Екран (4:3)</PresentationFormat>
  <Paragraphs>32</Paragraphs>
  <Slides>12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6" baseType="lpstr">
      <vt:lpstr>Arial</vt:lpstr>
      <vt:lpstr>Georgia</vt:lpstr>
      <vt:lpstr>Trebuchet MS</vt:lpstr>
      <vt:lpstr>Воздушный поток</vt:lpstr>
      <vt:lpstr>ТЕМА  Велич науки та знань, романтика подорожей  як основний пафос  твору Ж. Верна «П`ятнадцятирічний капітан» </vt:lpstr>
      <vt:lpstr>Презентація PowerPoint</vt:lpstr>
      <vt:lpstr>Презентація PowerPoint</vt:lpstr>
      <vt:lpstr>Презентація PowerPoint</vt:lpstr>
      <vt:lpstr>Мандрівники – дослідники нових земель</vt:lpstr>
      <vt:lpstr>Презентація PowerPoint</vt:lpstr>
      <vt:lpstr>Морська вікторина    «Найрозумніший»  за романом Ж. Верна «П’ятнадцятирічний капітан»</vt:lpstr>
      <vt:lpstr>Історія в  романі</vt:lpstr>
      <vt:lpstr>Людина науки в романі. </vt:lpstr>
      <vt:lpstr>Біологія в романі </vt:lpstr>
      <vt:lpstr>Роль подрожі в романі </vt:lpstr>
      <vt:lpstr>  Домашнє завдання.  1. Створити відеоролик за романом Ж. Верна «П’ятнадцятирічний капітан». 2. Зробити доповідь «Рабовласництво й біблійні істини в романі Г. Бічер-Стоу «Хатина дядька Тома»». Порівняти з засудженням рабства у творі Ж. Верна «П’ятнадцятирічний капітан».  3. Намалювати ілюстрації.  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37 кабінет</cp:lastModifiedBy>
  <cp:revision>44</cp:revision>
  <dcterms:created xsi:type="dcterms:W3CDTF">2012-01-01T18:15:22Z</dcterms:created>
  <dcterms:modified xsi:type="dcterms:W3CDTF">2017-11-28T08:50:24Z</dcterms:modified>
</cp:coreProperties>
</file>