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56" r:id="rId1"/>
  </p:sldMasterIdLst>
  <p:sldIdLst>
    <p:sldId id="256" r:id="rId2"/>
    <p:sldId id="27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mn-cs"/>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ACE2"/>
    <a:srgbClr val="27E5BC"/>
    <a:srgbClr val="69EDD1"/>
    <a:srgbClr val="EFDC6D"/>
    <a:srgbClr val="EFB025"/>
    <a:srgbClr val="80B941"/>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1" d="100"/>
          <a:sy n="61" d="100"/>
        </p:scale>
        <p:origin x="-102" y="-2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4" name="Picture 6" descr="C0-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ctrTitle"/>
          </p:nvPr>
        </p:nvSpPr>
        <p:spPr>
          <a:xfrm>
            <a:off x="1371600" y="1803405"/>
            <a:ext cx="9448800" cy="1825096"/>
          </a:xfrm>
        </p:spPr>
        <p:txBody>
          <a:bodyPr anchor="b"/>
          <a:lstStyle>
            <a:lvl1pPr algn="l">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5" name="Date Placeholder 3"/>
          <p:cNvSpPr>
            <a:spLocks noGrp="1"/>
          </p:cNvSpPr>
          <p:nvPr>
            <p:ph type="dt" sz="half" idx="10"/>
          </p:nvPr>
        </p:nvSpPr>
        <p:spPr>
          <a:xfrm>
            <a:off x="7908925" y="4314825"/>
            <a:ext cx="2911475" cy="374650"/>
          </a:xfrm>
        </p:spPr>
        <p:txBody>
          <a:bodyPr/>
          <a:lstStyle>
            <a:lvl1pPr>
              <a:defRPr/>
            </a:lvl1pPr>
          </a:lstStyle>
          <a:p>
            <a:pPr>
              <a:defRPr/>
            </a:pPr>
            <a:fld id="{D9A185A7-DD64-41F4-AAAC-FEEDF759C50B}" type="datetimeFigureOut">
              <a:rPr lang="en-US"/>
              <a:pPr>
                <a:defRPr/>
              </a:pPr>
              <a:t>1/12/2018</a:t>
            </a:fld>
            <a:endParaRPr lang="en-US" dirty="0"/>
          </a:p>
        </p:txBody>
      </p:sp>
      <p:sp>
        <p:nvSpPr>
          <p:cNvPr id="6" name="Footer Placeholder 4"/>
          <p:cNvSpPr>
            <a:spLocks noGrp="1"/>
          </p:cNvSpPr>
          <p:nvPr>
            <p:ph type="ftr" sz="quarter" idx="11"/>
          </p:nvPr>
        </p:nvSpPr>
        <p:spPr>
          <a:xfrm>
            <a:off x="1371600" y="4324350"/>
            <a:ext cx="6400800"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8077200" y="1430338"/>
            <a:ext cx="2743200" cy="365125"/>
          </a:xfrm>
        </p:spPr>
        <p:txBody>
          <a:bodyPr/>
          <a:lstStyle>
            <a:lvl1pPr>
              <a:defRPr/>
            </a:lvl1pPr>
          </a:lstStyle>
          <a:p>
            <a:pPr>
              <a:defRPr/>
            </a:pPr>
            <a:fld id="{0931831C-8392-4FA2-B7E5-944A426883CE}"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399FAB90-7C54-467C-BF85-EA49F2F64FAF}" type="datetimeFigureOut">
              <a:rPr lang="en-US"/>
              <a:pPr>
                <a:defRPr/>
              </a:pPr>
              <a:t>1/12/2018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A28D317-A902-42EC-9D11-072844FE136F}"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4" name="Picture 8" descr="C0-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title"/>
          </p:nvPr>
        </p:nvSpPr>
        <p:spPr>
          <a:xfrm>
            <a:off x="685800" y="753533"/>
            <a:ext cx="10820399" cy="2801935"/>
          </a:xfrm>
        </p:spPr>
        <p:txBody>
          <a:bodyPr anchor="b"/>
          <a:lstStyle>
            <a:lvl1pPr algn="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0"/>
          </p:nvPr>
        </p:nvSpPr>
        <p:spPr>
          <a:xfrm>
            <a:off x="7813675" y="381000"/>
            <a:ext cx="2911475" cy="365125"/>
          </a:xfrm>
        </p:spPr>
        <p:txBody>
          <a:bodyPr/>
          <a:lstStyle>
            <a:lvl1pPr algn="r">
              <a:defRPr smtClean="0"/>
            </a:lvl1pPr>
          </a:lstStyle>
          <a:p>
            <a:pPr>
              <a:defRPr/>
            </a:pPr>
            <a:fld id="{71A141EF-9568-4C09-BDA6-11C4991BB3AB}" type="datetimeFigureOut">
              <a:rPr lang="en-US"/>
              <a:pPr>
                <a:defRPr/>
              </a:pPr>
              <a:t>1/12/2018</a:t>
            </a:fld>
            <a:endParaRPr lang="en-US" dirty="0"/>
          </a:p>
        </p:txBody>
      </p:sp>
      <p:sp>
        <p:nvSpPr>
          <p:cNvPr id="6" name="Footer Placeholder 4"/>
          <p:cNvSpPr>
            <a:spLocks noGrp="1"/>
          </p:cNvSpPr>
          <p:nvPr>
            <p:ph type="ftr" sz="quarter" idx="11"/>
          </p:nvPr>
        </p:nvSpPr>
        <p:spPr>
          <a:xfrm>
            <a:off x="685800" y="381000"/>
            <a:ext cx="6991350" cy="363538"/>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861675" y="381000"/>
            <a:ext cx="644525" cy="365125"/>
          </a:xfrm>
        </p:spPr>
        <p:txBody>
          <a:bodyPr/>
          <a:lstStyle>
            <a:lvl1pPr>
              <a:defRPr/>
            </a:lvl1pPr>
          </a:lstStyle>
          <a:p>
            <a:pPr>
              <a:defRPr/>
            </a:pPr>
            <a:fld id="{90CCE8A7-E4FA-4E7F-8D6B-FED2CAABB92E}"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A1FF3318-4C12-46F2-82F9-6E532D8A066E}" type="datetimeFigureOut">
              <a:rPr lang="en-US"/>
              <a:pPr>
                <a:defRPr/>
              </a:pPr>
              <a:t>1/12/2018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AA95268-9A33-47FA-9F27-695E9005577D}"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3132666"/>
            <a:ext cx="5311775" cy="308601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3132666"/>
            <a:ext cx="5334000" cy="308601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D8619CCA-DDE9-4A7F-8F58-8498501D76AF}" type="datetimeFigureOut">
              <a:rPr lang="en-US"/>
              <a:pPr>
                <a:defRPr/>
              </a:pPr>
              <a:t>1/12/2018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6EC7A96-70E1-47B5-B6EF-6F268488F9F7}"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fld id="{85D1AB37-43CA-49F8-9033-6888CB996353}" type="datetimeFigureOut">
              <a:rPr lang="en-US"/>
              <a:pPr>
                <a:defRPr/>
              </a:pPr>
              <a:t>1/12/2018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FD5C7C5B-A069-44CA-ACD3-ACE07F598774}"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DF1D763-B9A1-4C57-A20A-E4800B4A7DC9}" type="datetimeFigureOut">
              <a:rPr lang="en-US"/>
              <a:pPr>
                <a:defRPr/>
              </a:pPr>
              <a:t>1/12/2018</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6C238ED-B582-4478-9B53-5B022B1C3A88}"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ru-RU" smtClean="0"/>
              <a:t>Образец заголовка</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3095742E-648A-4E9A-A0E9-EC40736594CC}" type="datetimeFigureOut">
              <a:rPr lang="en-US"/>
              <a:pPr>
                <a:defRPr/>
              </a:pPr>
              <a:t>1/12/2018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81AE03B-5BB6-4F42-AFAD-D43A621E6C27}"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861238" y="751241"/>
            <a:ext cx="3644962" cy="546744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FB6210F4-958B-419C-8E54-8A4AA50AF410}" type="datetimeFigureOut">
              <a:rPr lang="en-US"/>
              <a:pPr>
                <a:defRPr/>
              </a:pPr>
              <a:t>1/12/2018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174AE5-0FEE-4BFD-8C4E-300A2E2BEDEB}"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1727" y="941439"/>
            <a:ext cx="10821840" cy="3478161"/>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14B1F27A-7A35-4EF6-87A9-998FC5522295}" type="datetimeFigureOut">
              <a:rPr lang="en-US"/>
              <a:pPr>
                <a:defRPr/>
              </a:pPr>
              <a:t>1/12/2018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ADEFFF1-BF4F-4300-9DFB-F6083753A04C}"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5" name="Picture 7" descr="C0-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title"/>
          </p:nvPr>
        </p:nvSpPr>
        <p:spPr>
          <a:xfrm>
            <a:off x="685800" y="753532"/>
            <a:ext cx="10820400" cy="2802467"/>
          </a:xfrm>
        </p:spPr>
        <p:txBody>
          <a:bodyPr/>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6" name="Date Placeholder 4"/>
          <p:cNvSpPr>
            <a:spLocks noGrp="1"/>
          </p:cNvSpPr>
          <p:nvPr>
            <p:ph type="dt" sz="half" idx="10"/>
          </p:nvPr>
        </p:nvSpPr>
        <p:spPr>
          <a:xfrm>
            <a:off x="7813675" y="381000"/>
            <a:ext cx="2911475" cy="365125"/>
          </a:xfrm>
        </p:spPr>
        <p:txBody>
          <a:bodyPr/>
          <a:lstStyle>
            <a:lvl1pPr algn="r">
              <a:defRPr smtClean="0"/>
            </a:lvl1pPr>
          </a:lstStyle>
          <a:p>
            <a:pPr>
              <a:defRPr/>
            </a:pPr>
            <a:fld id="{BFE71BB4-209F-4F14-8AEC-1526657B9E0C}" type="datetimeFigureOut">
              <a:rPr lang="en-US"/>
              <a:pPr>
                <a:defRPr/>
              </a:pPr>
              <a:t>1/12/2018</a:t>
            </a:fld>
            <a:endParaRPr lang="en-US" dirty="0"/>
          </a:p>
        </p:txBody>
      </p:sp>
      <p:sp>
        <p:nvSpPr>
          <p:cNvPr id="7" name="Footer Placeholder 5"/>
          <p:cNvSpPr>
            <a:spLocks noGrp="1"/>
          </p:cNvSpPr>
          <p:nvPr>
            <p:ph type="ftr" sz="quarter" idx="11"/>
          </p:nvPr>
        </p:nvSpPr>
        <p:spPr>
          <a:xfrm>
            <a:off x="685800" y="379413"/>
            <a:ext cx="6991350" cy="365125"/>
          </a:xfrm>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10861675" y="381000"/>
            <a:ext cx="644525" cy="365125"/>
          </a:xfrm>
        </p:spPr>
        <p:txBody>
          <a:bodyPr/>
          <a:lstStyle>
            <a:lvl1pPr>
              <a:defRPr/>
            </a:lvl1pPr>
          </a:lstStyle>
          <a:p>
            <a:pPr>
              <a:defRPr/>
            </a:pPr>
            <a:fld id="{F7091BA0-872C-4EC6-8C5A-1AB3A27780C3}"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5" name="Picture 12" descr="C0-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6" name="TextBox 8"/>
          <p:cNvSpPr txBox="1"/>
          <p:nvPr/>
        </p:nvSpPr>
        <p:spPr>
          <a:xfrm>
            <a:off x="476250" y="933450"/>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rPr>
              <a:t>“</a:t>
            </a:r>
          </a:p>
        </p:txBody>
      </p:sp>
      <p:sp>
        <p:nvSpPr>
          <p:cNvPr id="7" name="TextBox 9"/>
          <p:cNvSpPr txBox="1"/>
          <p:nvPr/>
        </p:nvSpPr>
        <p:spPr>
          <a:xfrm>
            <a:off x="10983913" y="2701925"/>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rPr>
              <a:t>”</a:t>
            </a:r>
          </a:p>
        </p:txBody>
      </p:sp>
      <p:sp>
        <p:nvSpPr>
          <p:cNvPr id="2" name="Title 1"/>
          <p:cNvSpPr>
            <a:spLocks noGrp="1"/>
          </p:cNvSpPr>
          <p:nvPr>
            <p:ph type="title"/>
          </p:nvPr>
        </p:nvSpPr>
        <p:spPr>
          <a:xfrm>
            <a:off x="1024467" y="753533"/>
            <a:ext cx="10151533" cy="2604495"/>
          </a:xfrm>
        </p:spPr>
        <p:txBody>
          <a:bodyPr/>
          <a:lstStyle>
            <a:lvl1pPr algn="l">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303865" y="3365556"/>
            <a:ext cx="9592736" cy="444443"/>
          </a:xfrm>
        </p:spPr>
        <p:txBody>
          <a:bodyPr>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8" name="Date Placeholder 4"/>
          <p:cNvSpPr>
            <a:spLocks noGrp="1"/>
          </p:cNvSpPr>
          <p:nvPr>
            <p:ph type="dt" sz="half" idx="14"/>
          </p:nvPr>
        </p:nvSpPr>
        <p:spPr>
          <a:xfrm>
            <a:off x="7813675" y="381000"/>
            <a:ext cx="2911475" cy="365125"/>
          </a:xfrm>
        </p:spPr>
        <p:txBody>
          <a:bodyPr/>
          <a:lstStyle>
            <a:lvl1pPr algn="r">
              <a:defRPr smtClean="0"/>
            </a:lvl1pPr>
          </a:lstStyle>
          <a:p>
            <a:pPr>
              <a:defRPr/>
            </a:pPr>
            <a:fld id="{7B5C151E-B288-4788-A0FB-1DDA058C1129}" type="datetimeFigureOut">
              <a:rPr lang="en-US"/>
              <a:pPr>
                <a:defRPr/>
              </a:pPr>
              <a:t>1/12/2018</a:t>
            </a:fld>
            <a:endParaRPr lang="en-US" dirty="0"/>
          </a:p>
        </p:txBody>
      </p:sp>
      <p:sp>
        <p:nvSpPr>
          <p:cNvPr id="9" name="Footer Placeholder 5"/>
          <p:cNvSpPr>
            <a:spLocks noGrp="1"/>
          </p:cNvSpPr>
          <p:nvPr>
            <p:ph type="ftr" sz="quarter" idx="15"/>
          </p:nvPr>
        </p:nvSpPr>
        <p:spPr>
          <a:xfrm>
            <a:off x="685800" y="379413"/>
            <a:ext cx="6991350" cy="365125"/>
          </a:xfrm>
        </p:spPr>
        <p:txBody>
          <a:bodyPr/>
          <a:lstStyle>
            <a:lvl1pPr>
              <a:defRPr/>
            </a:lvl1pPr>
          </a:lstStyle>
          <a:p>
            <a:pPr>
              <a:defRPr/>
            </a:pPr>
            <a:endParaRPr lang="en-US"/>
          </a:p>
        </p:txBody>
      </p:sp>
      <p:sp>
        <p:nvSpPr>
          <p:cNvPr id="10" name="Slide Number Placeholder 6"/>
          <p:cNvSpPr>
            <a:spLocks noGrp="1"/>
          </p:cNvSpPr>
          <p:nvPr>
            <p:ph type="sldNum" sz="quarter" idx="16"/>
          </p:nvPr>
        </p:nvSpPr>
        <p:spPr>
          <a:xfrm>
            <a:off x="10861675" y="381000"/>
            <a:ext cx="644525" cy="365125"/>
          </a:xfrm>
        </p:spPr>
        <p:txBody>
          <a:bodyPr/>
          <a:lstStyle>
            <a:lvl1pPr>
              <a:defRPr/>
            </a:lvl1pPr>
          </a:lstStyle>
          <a:p>
            <a:pPr>
              <a:defRPr/>
            </a:pPr>
            <a:fld id="{F5CF6EF1-50EF-4347-9469-7EDD5C617811}"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5" name="Picture 8" descr="C0-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024467" y="3648315"/>
            <a:ext cx="10144654" cy="9998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6" name="Date Placeholder 4"/>
          <p:cNvSpPr>
            <a:spLocks noGrp="1"/>
          </p:cNvSpPr>
          <p:nvPr>
            <p:ph type="dt" sz="half" idx="10"/>
          </p:nvPr>
        </p:nvSpPr>
        <p:spPr>
          <a:xfrm>
            <a:off x="7813675" y="379413"/>
            <a:ext cx="2911475" cy="365125"/>
          </a:xfrm>
        </p:spPr>
        <p:txBody>
          <a:bodyPr/>
          <a:lstStyle>
            <a:lvl1pPr algn="r">
              <a:defRPr smtClean="0"/>
            </a:lvl1pPr>
          </a:lstStyle>
          <a:p>
            <a:pPr>
              <a:defRPr/>
            </a:pPr>
            <a:fld id="{A2429EA9-CFD6-4CFC-9291-4A4958334C82}" type="datetimeFigureOut">
              <a:rPr lang="en-US"/>
              <a:pPr>
                <a:defRPr/>
              </a:pPr>
              <a:t>1/12/2018</a:t>
            </a:fld>
            <a:endParaRPr lang="en-US" dirty="0"/>
          </a:p>
        </p:txBody>
      </p:sp>
      <p:sp>
        <p:nvSpPr>
          <p:cNvPr id="7" name="Footer Placeholder 5"/>
          <p:cNvSpPr>
            <a:spLocks noGrp="1"/>
          </p:cNvSpPr>
          <p:nvPr>
            <p:ph type="ftr" sz="quarter" idx="11"/>
          </p:nvPr>
        </p:nvSpPr>
        <p:spPr>
          <a:xfrm>
            <a:off x="685800" y="379413"/>
            <a:ext cx="6991350" cy="365125"/>
          </a:xfrm>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10861675" y="381000"/>
            <a:ext cx="644525" cy="365125"/>
          </a:xfrm>
        </p:spPr>
        <p:txBody>
          <a:bodyPr/>
          <a:lstStyle>
            <a:lvl1pPr>
              <a:defRPr/>
            </a:lvl1pPr>
          </a:lstStyle>
          <a:p>
            <a:pPr>
              <a:defRPr/>
            </a:pPr>
            <a:fld id="{9C313F97-3B3D-4639-9467-3B3F93AF10DA}" type="slidenum">
              <a:rPr lang="en-US"/>
              <a:pPr>
                <a:defRPr/>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799" y="2904565"/>
            <a:ext cx="3456432" cy="331413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366858" y="2904067"/>
            <a:ext cx="3456432" cy="331461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8051801" y="2904565"/>
            <a:ext cx="3456432" cy="331413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3" name="Date Placeholder 3"/>
          <p:cNvSpPr>
            <a:spLocks noGrp="1"/>
          </p:cNvSpPr>
          <p:nvPr>
            <p:ph type="dt" sz="half" idx="18"/>
          </p:nvPr>
        </p:nvSpPr>
        <p:spPr/>
        <p:txBody>
          <a:bodyPr/>
          <a:lstStyle>
            <a:lvl1pPr>
              <a:defRPr/>
            </a:lvl1pPr>
          </a:lstStyle>
          <a:p>
            <a:pPr>
              <a:defRPr/>
            </a:pPr>
            <a:fld id="{8DFA2E27-1190-45B6-97F1-86D2F1E1E632}" type="datetimeFigureOut">
              <a:rPr lang="en-US"/>
              <a:pPr>
                <a:defRPr/>
              </a:pPr>
              <a:t>1/12/2018</a:t>
            </a:fld>
            <a:endParaRPr lang="en-US" dirty="0"/>
          </a:p>
        </p:txBody>
      </p:sp>
      <p:sp>
        <p:nvSpPr>
          <p:cNvPr id="14" name="Footer Placeholder 4"/>
          <p:cNvSpPr>
            <a:spLocks noGrp="1"/>
          </p:cNvSpPr>
          <p:nvPr>
            <p:ph type="ftr" sz="quarter" idx="19"/>
          </p:nvPr>
        </p:nvSpPr>
        <p:spPr/>
        <p:txBody>
          <a:bodyPr/>
          <a:lstStyle>
            <a:lvl1pPr>
              <a:defRPr/>
            </a:lvl1pPr>
          </a:lstStyle>
          <a:p>
            <a:pPr>
              <a:defRPr/>
            </a:pPr>
            <a:endParaRPr lang="en-US"/>
          </a:p>
        </p:txBody>
      </p:sp>
      <p:sp>
        <p:nvSpPr>
          <p:cNvPr id="16" name="Slide Number Placeholder 5"/>
          <p:cNvSpPr>
            <a:spLocks noGrp="1"/>
          </p:cNvSpPr>
          <p:nvPr>
            <p:ph type="sldNum" sz="quarter" idx="20"/>
          </p:nvPr>
        </p:nvSpPr>
        <p:spPr/>
        <p:txBody>
          <a:bodyPr/>
          <a:lstStyle>
            <a:lvl1pPr>
              <a:defRPr/>
            </a:lvl1pPr>
          </a:lstStyle>
          <a:p>
            <a:pPr>
              <a:defRPr/>
            </a:pPr>
            <a:fld id="{E04E7EE5-9A5A-463F-93CA-66E802D78A8A}" type="slidenum">
              <a:rPr lang="en-US"/>
              <a:pPr>
                <a:defRPr/>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21" name="Text Placeholder 3"/>
          <p:cNvSpPr>
            <a:spLocks noGrp="1"/>
          </p:cNvSpPr>
          <p:nvPr>
            <p:ph type="body" sz="half" idx="18"/>
          </p:nvPr>
        </p:nvSpPr>
        <p:spPr>
          <a:xfrm>
            <a:off x="688618" y="4873764"/>
            <a:ext cx="3451582" cy="1344921"/>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24" name="Text Placeholder 3"/>
          <p:cNvSpPr>
            <a:spLocks noGrp="1"/>
          </p:cNvSpPr>
          <p:nvPr>
            <p:ph type="body" sz="half" idx="19"/>
          </p:nvPr>
        </p:nvSpPr>
        <p:spPr>
          <a:xfrm>
            <a:off x="4374264" y="4873763"/>
            <a:ext cx="3448935" cy="1344921"/>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27" name="Text Placeholder 3"/>
          <p:cNvSpPr>
            <a:spLocks noGrp="1"/>
          </p:cNvSpPr>
          <p:nvPr>
            <p:ph type="body" sz="half" idx="20"/>
          </p:nvPr>
        </p:nvSpPr>
        <p:spPr>
          <a:xfrm>
            <a:off x="8049731" y="4873761"/>
            <a:ext cx="3452445" cy="1344921"/>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2" name="Date Placeholder 3"/>
          <p:cNvSpPr>
            <a:spLocks noGrp="1"/>
          </p:cNvSpPr>
          <p:nvPr>
            <p:ph type="dt" sz="half" idx="23"/>
          </p:nvPr>
        </p:nvSpPr>
        <p:spPr/>
        <p:txBody>
          <a:bodyPr/>
          <a:lstStyle>
            <a:lvl1pPr>
              <a:defRPr/>
            </a:lvl1pPr>
          </a:lstStyle>
          <a:p>
            <a:pPr>
              <a:defRPr/>
            </a:pPr>
            <a:fld id="{6A9A7EC2-D5F6-4F5C-83CA-8A348B4564A4}" type="datetimeFigureOut">
              <a:rPr lang="en-US"/>
              <a:pPr>
                <a:defRPr/>
              </a:pPr>
              <a:t>1/12/2018</a:t>
            </a:fld>
            <a:endParaRPr lang="en-US" dirty="0"/>
          </a:p>
        </p:txBody>
      </p:sp>
      <p:sp>
        <p:nvSpPr>
          <p:cNvPr id="13" name="Footer Placeholder 4"/>
          <p:cNvSpPr>
            <a:spLocks noGrp="1"/>
          </p:cNvSpPr>
          <p:nvPr>
            <p:ph type="ftr" sz="quarter" idx="24"/>
          </p:nvPr>
        </p:nvSpPr>
        <p:spPr/>
        <p:txBody>
          <a:bodyPr/>
          <a:lstStyle>
            <a:lvl1pPr>
              <a:defRPr/>
            </a:lvl1pPr>
          </a:lstStyle>
          <a:p>
            <a:pPr>
              <a:defRPr/>
            </a:pPr>
            <a:endParaRPr lang="en-US"/>
          </a:p>
        </p:txBody>
      </p:sp>
      <p:sp>
        <p:nvSpPr>
          <p:cNvPr id="14" name="Slide Number Placeholder 5"/>
          <p:cNvSpPr>
            <a:spLocks noGrp="1"/>
          </p:cNvSpPr>
          <p:nvPr>
            <p:ph type="sldNum" sz="quarter" idx="25"/>
          </p:nvPr>
        </p:nvSpPr>
        <p:spPr/>
        <p:txBody>
          <a:bodyPr/>
          <a:lstStyle>
            <a:lvl1pPr>
              <a:defRPr/>
            </a:lvl1pPr>
          </a:lstStyle>
          <a:p>
            <a:pPr>
              <a:defRPr/>
            </a:pPr>
            <a:fld id="{6DC01273-DDBE-486F-BAB3-44FDFCAB1096}" type="slidenum">
              <a:rPr lang="en-US"/>
              <a:pPr>
                <a:defRPr/>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04AE7F7B-4F4A-48E5-90F4-4A63895B85BC}" type="datetimeFigureOut">
              <a:rPr lang="en-US"/>
              <a:pPr>
                <a:defRPr/>
              </a:pPr>
              <a:t>1/12/2018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1CEA15C-5E11-46F5-B74F-67D38EA01317}" type="slidenum">
              <a:rPr lang="en-US"/>
              <a:pPr>
                <a:defRPr/>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4" name="Picture 7" descr="C0-HD-BTM.png"/>
          <p:cNvPicPr>
            <a:picLocks noChangeAspect="1"/>
          </p:cNvPicPr>
          <p:nvPr/>
        </p:nvPicPr>
        <p:blipFill>
          <a:blip r:embed="rId2"/>
          <a:srcRect/>
          <a:stretch>
            <a:fillRect/>
          </a:stretch>
        </p:blipFill>
        <p:spPr bwMode="auto">
          <a:xfrm>
            <a:off x="0" y="4375150"/>
            <a:ext cx="12192000" cy="2482850"/>
          </a:xfrm>
          <a:prstGeom prst="rect">
            <a:avLst/>
          </a:prstGeom>
          <a:noFill/>
          <a:ln w="9525">
            <a:noFill/>
            <a:miter lim="800000"/>
            <a:headEnd/>
            <a:tailEnd/>
          </a:ln>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a:xfrm>
            <a:off x="7813675" y="379413"/>
            <a:ext cx="2911475" cy="365125"/>
          </a:xfrm>
        </p:spPr>
        <p:txBody>
          <a:bodyPr/>
          <a:lstStyle>
            <a:lvl1pPr algn="r">
              <a:defRPr smtClean="0"/>
            </a:lvl1pPr>
          </a:lstStyle>
          <a:p>
            <a:pPr>
              <a:defRPr/>
            </a:pPr>
            <a:fld id="{A258851C-9993-4BFC-985A-A95013A17A88}" type="datetimeFigureOut">
              <a:rPr lang="en-US"/>
              <a:pPr>
                <a:defRPr/>
              </a:pPr>
              <a:t>1/12/2018</a:t>
            </a:fld>
            <a:endParaRPr lang="en-US" dirty="0"/>
          </a:p>
        </p:txBody>
      </p:sp>
      <p:sp>
        <p:nvSpPr>
          <p:cNvPr id="6" name="Footer Placeholder 4"/>
          <p:cNvSpPr>
            <a:spLocks noGrp="1"/>
          </p:cNvSpPr>
          <p:nvPr>
            <p:ph type="ftr" sz="quarter" idx="11"/>
          </p:nvPr>
        </p:nvSpPr>
        <p:spPr>
          <a:xfrm>
            <a:off x="685800" y="381000"/>
            <a:ext cx="6991350" cy="365125"/>
          </a:xfrm>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10861675" y="381000"/>
            <a:ext cx="644525" cy="365125"/>
          </a:xfrm>
        </p:spPr>
        <p:txBody>
          <a:bodyPr/>
          <a:lstStyle>
            <a:lvl1pPr>
              <a:defRPr/>
            </a:lvl1pPr>
          </a:lstStyle>
          <a:p>
            <a:pPr>
              <a:defRPr/>
            </a:pPr>
            <a:fld id="{5D0D1D82-93D8-4609-90FC-7DF7C58EC3AA}"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6" descr="C0-HD-TOP.png"/>
          <p:cNvPicPr>
            <a:picLocks noChangeAspect="1"/>
          </p:cNvPicPr>
          <p:nvPr/>
        </p:nvPicPr>
        <p:blipFill>
          <a:blip r:embed="rId19"/>
          <a:srcRect/>
          <a:stretch>
            <a:fillRect/>
          </a:stretch>
        </p:blipFill>
        <p:spPr bwMode="auto">
          <a:xfrm>
            <a:off x="0" y="0"/>
            <a:ext cx="12192000" cy="1441450"/>
          </a:xfrm>
          <a:prstGeom prst="rect">
            <a:avLst/>
          </a:prstGeom>
          <a:noFill/>
          <a:ln w="9525">
            <a:noFill/>
            <a:miter lim="800000"/>
            <a:headEnd/>
            <a:tailEnd/>
          </a:ln>
        </p:spPr>
      </p:pic>
      <p:sp>
        <p:nvSpPr>
          <p:cNvPr id="2" name="Title Placeholder 1"/>
          <p:cNvSpPr>
            <a:spLocks noGrp="1"/>
          </p:cNvSpPr>
          <p:nvPr>
            <p:ph type="title"/>
          </p:nvPr>
        </p:nvSpPr>
        <p:spPr>
          <a:xfrm>
            <a:off x="2895600" y="763588"/>
            <a:ext cx="8610600" cy="1293812"/>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1028" name="Text Placeholder 2"/>
          <p:cNvSpPr>
            <a:spLocks noGrp="1"/>
          </p:cNvSpPr>
          <p:nvPr>
            <p:ph type="body" idx="1"/>
          </p:nvPr>
        </p:nvSpPr>
        <p:spPr bwMode="auto">
          <a:xfrm>
            <a:off x="685800" y="2193925"/>
            <a:ext cx="10820400" cy="4024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8594725" y="6356350"/>
            <a:ext cx="2911475" cy="365125"/>
          </a:xfrm>
          <a:prstGeom prst="rect">
            <a:avLst/>
          </a:prstGeom>
        </p:spPr>
        <p:txBody>
          <a:bodyPr vert="horz" lIns="91440" tIns="45720" rIns="91440" bIns="45720" rtlCol="0" anchor="ctr"/>
          <a:lstStyle>
            <a:lvl1pPr algn="r" fontAlgn="auto">
              <a:spcBef>
                <a:spcPts val="0"/>
              </a:spcBef>
              <a:spcAft>
                <a:spcPts val="0"/>
              </a:spcAft>
              <a:defRPr sz="1050" smtClean="0">
                <a:solidFill>
                  <a:schemeClr val="tx1">
                    <a:tint val="75000"/>
                  </a:schemeClr>
                </a:solidFill>
                <a:latin typeface="+mn-lt"/>
              </a:defRPr>
            </a:lvl1pPr>
          </a:lstStyle>
          <a:p>
            <a:pPr>
              <a:defRPr/>
            </a:pPr>
            <a:fld id="{53D51AF8-4440-4FF6-BE40-B55CBE5CBEC0}" type="datetimeFigureOut">
              <a:rPr lang="en-US"/>
              <a:pPr>
                <a:defRPr/>
              </a:pPr>
              <a:t>1/12/2018</a:t>
            </a:fld>
            <a:endParaRPr lang="en-US" dirty="0"/>
          </a:p>
        </p:txBody>
      </p:sp>
      <p:sp>
        <p:nvSpPr>
          <p:cNvPr id="5" name="Footer Placeholder 4"/>
          <p:cNvSpPr>
            <a:spLocks noGrp="1"/>
          </p:cNvSpPr>
          <p:nvPr>
            <p:ph type="ftr" sz="quarter" idx="3"/>
          </p:nvPr>
        </p:nvSpPr>
        <p:spPr>
          <a:xfrm>
            <a:off x="685800" y="6356350"/>
            <a:ext cx="7772400" cy="365125"/>
          </a:xfrm>
          <a:prstGeom prst="rect">
            <a:avLst/>
          </a:prstGeom>
        </p:spPr>
        <p:txBody>
          <a:bodyPr vert="horz" lIns="91440" tIns="45720" rIns="91440" bIns="45720" rtlCol="0" anchor="ctr"/>
          <a:lstStyle>
            <a:lvl1pPr algn="l" fontAlgn="auto">
              <a:spcBef>
                <a:spcPts val="0"/>
              </a:spcBef>
              <a:spcAft>
                <a:spcPts val="0"/>
              </a:spcAft>
              <a:defRPr sz="1050" dirty="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fontAlgn="auto">
              <a:spcBef>
                <a:spcPts val="0"/>
              </a:spcBef>
              <a:spcAft>
                <a:spcPts val="0"/>
              </a:spcAft>
              <a:defRPr sz="1050" smtClean="0">
                <a:solidFill>
                  <a:schemeClr val="tx1">
                    <a:tint val="75000"/>
                  </a:schemeClr>
                </a:solidFill>
                <a:latin typeface="+mn-lt"/>
              </a:defRPr>
            </a:lvl1pPr>
          </a:lstStyle>
          <a:p>
            <a:pPr>
              <a:defRPr/>
            </a:pPr>
            <a:fld id="{B4FC76A7-083C-4812-A509-4895EB589190}" type="slidenum">
              <a:rPr lang="en-US"/>
              <a:pPr>
                <a:defRPr/>
              </a:pPr>
              <a:t>‹#›</a:t>
            </a:fld>
            <a:endParaRPr lang="en-US" dirty="0"/>
          </a:p>
        </p:txBody>
      </p:sp>
    </p:spTree>
  </p:cSld>
  <p:clrMap bg1="dk1" tx1="lt1" bg2="dk2" tx2="lt2" accent1="accent1" accent2="accent2" accent3="accent3" accent4="accent4" accent5="accent5" accent6="accent6" hlink="hlink" folHlink="folHlink"/>
  <p:sldLayoutIdLst>
    <p:sldLayoutId id="2147484074" r:id="rId1"/>
    <p:sldLayoutId id="2147484063" r:id="rId2"/>
    <p:sldLayoutId id="2147484075" r:id="rId3"/>
    <p:sldLayoutId id="2147484064" r:id="rId4"/>
    <p:sldLayoutId id="2147484065" r:id="rId5"/>
    <p:sldLayoutId id="2147484066" r:id="rId6"/>
    <p:sldLayoutId id="2147484067" r:id="rId7"/>
    <p:sldLayoutId id="2147484068" r:id="rId8"/>
    <p:sldLayoutId id="2147484069" r:id="rId9"/>
    <p:sldLayoutId id="2147484070" r:id="rId10"/>
    <p:sldLayoutId id="2147484076" r:id="rId11"/>
    <p:sldLayoutId id="2147484077" r:id="rId12"/>
    <p:sldLayoutId id="2147484078" r:id="rId13"/>
    <p:sldLayoutId id="2147484071" r:id="rId14"/>
    <p:sldLayoutId id="2147484072" r:id="rId15"/>
    <p:sldLayoutId id="2147484073" r:id="rId16"/>
    <p:sldLayoutId id="2147484079" r:id="rId17"/>
  </p:sldLayoutIdLst>
  <p:txStyles>
    <p:titleStyle>
      <a:lvl1pPr algn="r" rtl="0" fontAlgn="base">
        <a:lnSpc>
          <a:spcPct val="90000"/>
        </a:lnSpc>
        <a:spcBef>
          <a:spcPct val="0"/>
        </a:spcBef>
        <a:spcAft>
          <a:spcPct val="0"/>
        </a:spcAft>
        <a:defRPr sz="4000" kern="1200" cap="all">
          <a:solidFill>
            <a:schemeClr val="tx1"/>
          </a:solidFill>
          <a:latin typeface="+mj-lt"/>
          <a:ea typeface="+mj-ea"/>
          <a:cs typeface="+mj-cs"/>
        </a:defRPr>
      </a:lvl1pPr>
      <a:lvl2pPr algn="r" rtl="0" fontAlgn="base">
        <a:lnSpc>
          <a:spcPct val="90000"/>
        </a:lnSpc>
        <a:spcBef>
          <a:spcPct val="0"/>
        </a:spcBef>
        <a:spcAft>
          <a:spcPct val="0"/>
        </a:spcAft>
        <a:defRPr sz="4000">
          <a:solidFill>
            <a:schemeClr val="tx1"/>
          </a:solidFill>
          <a:latin typeface="Century Gothic" pitchFamily="34" charset="0"/>
        </a:defRPr>
      </a:lvl2pPr>
      <a:lvl3pPr algn="r" rtl="0" fontAlgn="base">
        <a:lnSpc>
          <a:spcPct val="90000"/>
        </a:lnSpc>
        <a:spcBef>
          <a:spcPct val="0"/>
        </a:spcBef>
        <a:spcAft>
          <a:spcPct val="0"/>
        </a:spcAft>
        <a:defRPr sz="4000">
          <a:solidFill>
            <a:schemeClr val="tx1"/>
          </a:solidFill>
          <a:latin typeface="Century Gothic" pitchFamily="34" charset="0"/>
        </a:defRPr>
      </a:lvl3pPr>
      <a:lvl4pPr algn="r" rtl="0" fontAlgn="base">
        <a:lnSpc>
          <a:spcPct val="90000"/>
        </a:lnSpc>
        <a:spcBef>
          <a:spcPct val="0"/>
        </a:spcBef>
        <a:spcAft>
          <a:spcPct val="0"/>
        </a:spcAft>
        <a:defRPr sz="4000">
          <a:solidFill>
            <a:schemeClr val="tx1"/>
          </a:solidFill>
          <a:latin typeface="Century Gothic" pitchFamily="34" charset="0"/>
        </a:defRPr>
      </a:lvl4pPr>
      <a:lvl5pPr algn="r" rtl="0" fontAlgn="base">
        <a:lnSpc>
          <a:spcPct val="90000"/>
        </a:lnSpc>
        <a:spcBef>
          <a:spcPct val="0"/>
        </a:spcBef>
        <a:spcAft>
          <a:spcPct val="0"/>
        </a:spcAft>
        <a:defRPr sz="4000">
          <a:solidFill>
            <a:schemeClr val="tx1"/>
          </a:solidFill>
          <a:latin typeface="Century Gothic" pitchFamily="34" charset="0"/>
        </a:defRPr>
      </a:lvl5pPr>
      <a:lvl6pPr marL="457200" algn="r" rtl="0" fontAlgn="base">
        <a:lnSpc>
          <a:spcPct val="90000"/>
        </a:lnSpc>
        <a:spcBef>
          <a:spcPct val="0"/>
        </a:spcBef>
        <a:spcAft>
          <a:spcPct val="0"/>
        </a:spcAft>
        <a:defRPr sz="4000">
          <a:solidFill>
            <a:schemeClr val="tx1"/>
          </a:solidFill>
          <a:latin typeface="Century Gothic" pitchFamily="34" charset="0"/>
        </a:defRPr>
      </a:lvl6pPr>
      <a:lvl7pPr marL="914400" algn="r" rtl="0" fontAlgn="base">
        <a:lnSpc>
          <a:spcPct val="90000"/>
        </a:lnSpc>
        <a:spcBef>
          <a:spcPct val="0"/>
        </a:spcBef>
        <a:spcAft>
          <a:spcPct val="0"/>
        </a:spcAft>
        <a:defRPr sz="4000">
          <a:solidFill>
            <a:schemeClr val="tx1"/>
          </a:solidFill>
          <a:latin typeface="Century Gothic" pitchFamily="34" charset="0"/>
        </a:defRPr>
      </a:lvl7pPr>
      <a:lvl8pPr marL="1371600" algn="r" rtl="0" fontAlgn="base">
        <a:lnSpc>
          <a:spcPct val="90000"/>
        </a:lnSpc>
        <a:spcBef>
          <a:spcPct val="0"/>
        </a:spcBef>
        <a:spcAft>
          <a:spcPct val="0"/>
        </a:spcAft>
        <a:defRPr sz="4000">
          <a:solidFill>
            <a:schemeClr val="tx1"/>
          </a:solidFill>
          <a:latin typeface="Century Gothic" pitchFamily="34" charset="0"/>
        </a:defRPr>
      </a:lvl8pPr>
      <a:lvl9pPr marL="1828800" algn="r" rtl="0" fontAlgn="base">
        <a:lnSpc>
          <a:spcPct val="90000"/>
        </a:lnSpc>
        <a:spcBef>
          <a:spcPct val="0"/>
        </a:spcBef>
        <a:spcAft>
          <a:spcPct val="0"/>
        </a:spcAft>
        <a:defRPr sz="4000">
          <a:solidFill>
            <a:schemeClr val="tx1"/>
          </a:solidFill>
          <a:latin typeface="Century Gothic" pitchFamily="34" charset="0"/>
        </a:defRPr>
      </a:lvl9pPr>
    </p:titleStyle>
    <p:bodyStyle>
      <a:lvl1pPr marL="228600" indent="-228600" algn="l" rtl="0" fontAlgn="base">
        <a:lnSpc>
          <a:spcPct val="90000"/>
        </a:lnSpc>
        <a:spcBef>
          <a:spcPts val="1000"/>
        </a:spcBef>
        <a:spcAft>
          <a:spcPct val="0"/>
        </a:spcAft>
        <a:buFont typeface="Arial" charset="0"/>
        <a:buChar char="•"/>
        <a:defRPr sz="22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sz="1600"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71600" y="1803400"/>
            <a:ext cx="9448800" cy="1825625"/>
          </a:xfrm>
        </p:spPr>
        <p:txBody>
          <a:bodyPr/>
          <a:lstStyle/>
          <a:p>
            <a:pPr algn="ctr" fontAlgn="auto">
              <a:spcAft>
                <a:spcPts val="0"/>
              </a:spcAft>
              <a:defRPr/>
            </a:pPr>
            <a:r>
              <a:rPr lang="uk-UA" sz="4000" dirty="0" smtClean="0"/>
              <a:t>творчо-розвиваючі завдання</a:t>
            </a:r>
            <a:br>
              <a:rPr lang="uk-UA" sz="4000" dirty="0" smtClean="0"/>
            </a:br>
            <a:r>
              <a:rPr lang="uk-UA" sz="4000" dirty="0" smtClean="0"/>
              <a:t>на уроках</a:t>
            </a:r>
            <a:br>
              <a:rPr lang="uk-UA" sz="4000" dirty="0" smtClean="0"/>
            </a:br>
            <a:r>
              <a:rPr lang="uk-UA" sz="4000" dirty="0" smtClean="0"/>
              <a:t>зарубіжної літератури</a:t>
            </a:r>
            <a:endParaRPr lang="uk-UA" sz="4000" dirty="0"/>
          </a:p>
        </p:txBody>
      </p:sp>
      <p:sp>
        <p:nvSpPr>
          <p:cNvPr id="19458" name="Подзаголовок 2"/>
          <p:cNvSpPr>
            <a:spLocks noGrp="1"/>
          </p:cNvSpPr>
          <p:nvPr>
            <p:ph type="subTitle" idx="1"/>
          </p:nvPr>
        </p:nvSpPr>
        <p:spPr>
          <a:xfrm>
            <a:off x="1371600" y="3632200"/>
            <a:ext cx="9448800" cy="2216150"/>
          </a:xfrm>
        </p:spPr>
        <p:txBody>
          <a:bodyPr/>
          <a:lstStyle/>
          <a:p>
            <a:pPr algn="r"/>
            <a:r>
              <a:rPr lang="uk-UA" smtClean="0"/>
              <a:t>Підготувала: вчитель зарубіжної літератури</a:t>
            </a:r>
          </a:p>
          <a:p>
            <a:pPr algn="r"/>
            <a:r>
              <a:rPr lang="uk-UA" smtClean="0"/>
              <a:t>Княгининівського НВК</a:t>
            </a:r>
          </a:p>
          <a:p>
            <a:pPr algn="r"/>
            <a:r>
              <a:rPr lang="uk-UA" smtClean="0"/>
              <a:t>Третяк Л. О.</a:t>
            </a:r>
          </a:p>
          <a:p>
            <a:pPr algn="r"/>
            <a:endParaRPr lang="uk-UA" sz="180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Объект 2"/>
          <p:cNvSpPr>
            <a:spLocks noGrp="1"/>
          </p:cNvSpPr>
          <p:nvPr>
            <p:ph idx="1"/>
          </p:nvPr>
        </p:nvSpPr>
        <p:spPr>
          <a:xfrm>
            <a:off x="633413" y="3055938"/>
            <a:ext cx="10872787" cy="3162300"/>
          </a:xfrm>
        </p:spPr>
        <p:txBody>
          <a:bodyPr/>
          <a:lstStyle/>
          <a:p>
            <a:pPr marL="0" indent="0" algn="ctr">
              <a:buFont typeface="Arial" charset="0"/>
              <a:buNone/>
            </a:pPr>
            <a:r>
              <a:rPr lang="uk-UA" sz="3000" smtClean="0">
                <a:latin typeface="Arial" charset="0"/>
                <a:cs typeface="Arial" charset="0"/>
              </a:rPr>
              <a:t>ПРЕЗЕНТАЦІЯ ЗНАЙОМИТЬ З СУЧАСНИМ ПІДХОДОМ ДО ОРГАНІЗАЦІЇ НАВЧАЛЬНОЇ ДІЯЛЬНОСТІ УЧНІВ НА УРОКАХ ЗАРУБІЖНОЇ ЛІТЕРАТУРИ В 5 – 11 КЛАСАХ</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9913" y="0"/>
            <a:ext cx="10961687" cy="6858000"/>
          </a:xfrm>
        </p:spPr>
        <p:txBody>
          <a:bodyPr/>
          <a:lstStyle/>
          <a:p>
            <a:pPr algn="ctr" fontAlgn="auto">
              <a:lnSpc>
                <a:spcPct val="150000"/>
              </a:lnSpc>
              <a:spcAft>
                <a:spcPts val="0"/>
              </a:spcAft>
              <a:defRPr/>
            </a:pPr>
            <a:r>
              <a:rPr lang="uk-UA" sz="3000" b="1" dirty="0" smtClean="0">
                <a:solidFill>
                  <a:schemeClr val="accent1">
                    <a:lumMod val="50000"/>
                  </a:schemeClr>
                </a:solidFill>
              </a:rPr>
              <a:t>чарівний мішечок</a:t>
            </a:r>
            <a:r>
              <a:rPr lang="uk-UA" sz="3000" b="1" dirty="0" smtClean="0">
                <a:solidFill>
                  <a:srgbClr val="FFC000"/>
                </a:solidFill>
              </a:rPr>
              <a:t/>
            </a:r>
            <a:br>
              <a:rPr lang="uk-UA" sz="3000" b="1" dirty="0" smtClean="0">
                <a:solidFill>
                  <a:srgbClr val="FFC000"/>
                </a:solidFill>
              </a:rPr>
            </a:br>
            <a:r>
              <a:rPr lang="uk-UA" sz="3000" b="1" dirty="0" smtClean="0">
                <a:solidFill>
                  <a:srgbClr val="FFC000"/>
                </a:solidFill>
              </a:rPr>
              <a:t/>
            </a:r>
            <a:br>
              <a:rPr lang="uk-UA" sz="3000" b="1" dirty="0" smtClean="0">
                <a:solidFill>
                  <a:srgbClr val="FFC000"/>
                </a:solidFill>
              </a:rPr>
            </a:br>
            <a:r>
              <a:rPr lang="uk-UA" sz="2000" cap="none" dirty="0" smtClean="0">
                <a:solidFill>
                  <a:schemeClr val="bg1"/>
                </a:solidFill>
                <a:latin typeface="Arial" panose="020B0604020202020204" pitchFamily="34" charset="0"/>
                <a:cs typeface="Arial" panose="020B0604020202020204" pitchFamily="34" charset="0"/>
              </a:rPr>
              <a:t>Учні, закриваючи очі, витягують з мішечка предмет, уважно усвідомлюють на дотик найменші фрагменти його поверхні і усно малюють його «портрет». Після цього називають цю річ, відкривають очі і оголошують, кому належить предмет і зі змістом якого твору </a:t>
            </a:r>
            <a:r>
              <a:rPr lang="uk-UA" sz="2000" cap="none" dirty="0" err="1" smtClean="0">
                <a:solidFill>
                  <a:schemeClr val="bg1"/>
                </a:solidFill>
                <a:latin typeface="Arial" panose="020B0604020202020204" pitchFamily="34" charset="0"/>
                <a:cs typeface="Arial" panose="020B0604020202020204" pitchFamily="34" charset="0"/>
              </a:rPr>
              <a:t>пов</a:t>
            </a:r>
            <a:r>
              <a:rPr lang="en-US" sz="2000" cap="none" dirty="0" smtClean="0">
                <a:solidFill>
                  <a:schemeClr val="bg1"/>
                </a:solidFill>
                <a:latin typeface="Arial" panose="020B0604020202020204" pitchFamily="34" charset="0"/>
                <a:cs typeface="Arial" panose="020B0604020202020204" pitchFamily="34" charset="0"/>
              </a:rPr>
              <a:t>’</a:t>
            </a:r>
            <a:r>
              <a:rPr lang="uk-UA" sz="2000" cap="none" dirty="0" err="1" smtClean="0">
                <a:solidFill>
                  <a:schemeClr val="bg1"/>
                </a:solidFill>
                <a:latin typeface="Arial" panose="020B0604020202020204" pitchFamily="34" charset="0"/>
                <a:cs typeface="Arial" panose="020B0604020202020204" pitchFamily="34" charset="0"/>
              </a:rPr>
              <a:t>язаний</a:t>
            </a:r>
            <a:r>
              <a:rPr lang="uk-UA" sz="2000" cap="none" dirty="0" smtClean="0">
                <a:solidFill>
                  <a:schemeClr val="bg1"/>
                </a:solidFill>
                <a:latin typeface="Arial" panose="020B0604020202020204" pitchFamily="34" charset="0"/>
                <a:cs typeface="Arial" panose="020B0604020202020204" pitchFamily="34" charset="0"/>
              </a:rPr>
              <a:t>.</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a:r>
            <a:br>
              <a:rPr lang="uk-UA" sz="2000" cap="none" dirty="0" smtClean="0">
                <a:solidFill>
                  <a:schemeClr val="bg1"/>
                </a:solidFill>
                <a:latin typeface="Arial" panose="020B0604020202020204" pitchFamily="34" charset="0"/>
                <a:cs typeface="Arial" panose="020B0604020202020204" pitchFamily="34" charset="0"/>
              </a:rPr>
            </a:br>
            <a:endParaRPr lang="uk-UA" sz="3000" b="1" cap="none"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8825" y="0"/>
            <a:ext cx="10763250" cy="6858000"/>
          </a:xfrm>
        </p:spPr>
        <p:txBody>
          <a:bodyPr/>
          <a:lstStyle/>
          <a:p>
            <a:pPr algn="ctr" fontAlgn="auto">
              <a:lnSpc>
                <a:spcPct val="100000"/>
              </a:lnSpc>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Мікрофон ввічливості</a:t>
            </a: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Учні під веселу музику по черзі передають «мікрофон». Після закінчення музики, той, у кого в руках залишився «мікрофон», аналізує свою роботу на </a:t>
            </a:r>
            <a:r>
              <a:rPr lang="uk-UA" sz="2000" cap="none" dirty="0" err="1" smtClean="0">
                <a:solidFill>
                  <a:schemeClr val="bg1"/>
                </a:solidFill>
                <a:latin typeface="Arial" panose="020B0604020202020204" pitchFamily="34" charset="0"/>
                <a:cs typeface="Arial" panose="020B0604020202020204" pitchFamily="34" charset="0"/>
              </a:rPr>
              <a:t>уроці</a:t>
            </a:r>
            <a:r>
              <a:rPr lang="uk-UA" sz="2000" cap="none" dirty="0" smtClean="0">
                <a:solidFill>
                  <a:schemeClr val="bg1"/>
                </a:solidFill>
                <a:latin typeface="Arial" panose="020B0604020202020204" pitchFamily="34" charset="0"/>
                <a:cs typeface="Arial" panose="020B0604020202020204" pitchFamily="34" charset="0"/>
              </a:rPr>
              <a:t> або ставить оцінку тим, хто відповідав, і </a:t>
            </a:r>
            <a:r>
              <a:rPr lang="uk-UA" sz="2000" cap="none" dirty="0" err="1" smtClean="0">
                <a:solidFill>
                  <a:schemeClr val="bg1"/>
                </a:solidFill>
                <a:latin typeface="Arial" panose="020B0604020202020204" pitchFamily="34" charset="0"/>
                <a:cs typeface="Arial" panose="020B0604020202020204" pitchFamily="34" charset="0"/>
              </a:rPr>
              <a:t>обгрунтовує</a:t>
            </a:r>
            <a:r>
              <a:rPr lang="uk-UA" sz="2000" cap="none" dirty="0" smtClean="0">
                <a:solidFill>
                  <a:schemeClr val="bg1"/>
                </a:solidFill>
                <a:latin typeface="Arial" panose="020B0604020202020204" pitchFamily="34" charset="0"/>
                <a:cs typeface="Arial" panose="020B0604020202020204" pitchFamily="34" charset="0"/>
              </a:rPr>
              <a:t> її.</a:t>
            </a:r>
            <a:endParaRPr lang="uk-UA" sz="2000" dirty="0">
              <a:solidFill>
                <a:schemeClr val="bg1"/>
              </a:solidFill>
              <a:latin typeface="Franklin Gothic Book" panose="020B05030201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1513" y="0"/>
            <a:ext cx="10926762" cy="6858000"/>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Старий кошик</a:t>
            </a: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3000" b="1" dirty="0">
                <a:solidFill>
                  <a:srgbClr val="FFC000"/>
                </a:solidFill>
                <a:latin typeface="Arial" panose="020B0604020202020204" pitchFamily="34" charset="0"/>
                <a:cs typeface="Arial" panose="020B0604020202020204" pitchFamily="34" charset="0"/>
              </a:rPr>
              <a:t/>
            </a:r>
            <a:br>
              <a:rPr lang="uk-UA" sz="3000" b="1" dirty="0">
                <a:solidFill>
                  <a:srgbClr val="FFC000"/>
                </a:solidFill>
                <a:latin typeface="Arial" panose="020B0604020202020204" pitchFamily="34" charset="0"/>
                <a:cs typeface="Arial" panose="020B0604020202020204" pitchFamily="34" charset="0"/>
              </a:rPr>
            </a:b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З кошика зі старими речами потрібно вибрати тільки ті, які належать певному герою або стосуються змісту твору, котрий вивчається.</a:t>
            </a:r>
            <a:endParaRPr lang="uk-UA" sz="2000"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5950" y="763588"/>
            <a:ext cx="10890250" cy="6094412"/>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Художня палітра</a:t>
            </a: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Уявіть себе художником. Перед вами – чистий листок, фарби, олівці, пензлі. Якими фарбами ви б змалювали зовнішній портрет  героя, а якими – внутрішній?</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a:solidFill>
                  <a:schemeClr val="bg1"/>
                </a:solidFill>
                <a:latin typeface="Arial" panose="020B0604020202020204" pitchFamily="34" charset="0"/>
                <a:cs typeface="Arial" panose="020B0604020202020204" pitchFamily="34" charset="0"/>
              </a:rPr>
              <a:t/>
            </a:r>
            <a:br>
              <a:rPr lang="uk-UA" sz="2000" cap="none" dirty="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a:solidFill>
                  <a:schemeClr val="bg1"/>
                </a:solidFill>
                <a:latin typeface="Arial" panose="020B0604020202020204" pitchFamily="34" charset="0"/>
                <a:cs typeface="Arial" panose="020B0604020202020204" pitchFamily="34" charset="0"/>
              </a:rPr>
              <a:t/>
            </a:r>
            <a:br>
              <a:rPr lang="uk-UA" sz="2000" cap="none" dirty="0">
                <a:solidFill>
                  <a:schemeClr val="bg1"/>
                </a:solidFill>
                <a:latin typeface="Arial" panose="020B0604020202020204" pitchFamily="34" charset="0"/>
                <a:cs typeface="Arial" panose="020B0604020202020204" pitchFamily="34" charset="0"/>
              </a:rPr>
            </a:br>
            <a:endParaRPr lang="uk-UA" sz="2000" cap="none"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62150" y="2492375"/>
            <a:ext cx="7861300" cy="1157288"/>
          </a:xfrm>
        </p:spPr>
        <p:txBody>
          <a:bodyPr>
            <a:normAutofit fontScale="90000"/>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Веселі перевертні</a:t>
            </a: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2200" cap="none" dirty="0" smtClean="0">
                <a:solidFill>
                  <a:schemeClr val="bg1"/>
                </a:solidFill>
                <a:latin typeface="Arial" panose="020B0604020202020204" pitchFamily="34" charset="0"/>
                <a:cs typeface="Arial" panose="020B0604020202020204" pitchFamily="34" charset="0"/>
              </a:rPr>
              <a:t>Завдання можна використовувати на підсумкових уроках в кінці семестру або навчального року.</a:t>
            </a:r>
            <a:br>
              <a:rPr lang="uk-UA" sz="2200" cap="none" dirty="0" smtClean="0">
                <a:solidFill>
                  <a:schemeClr val="bg1"/>
                </a:solidFill>
                <a:latin typeface="Arial" panose="020B0604020202020204" pitchFamily="34" charset="0"/>
                <a:cs typeface="Arial" panose="020B0604020202020204" pitchFamily="34" charset="0"/>
              </a:rPr>
            </a:br>
            <a:r>
              <a:rPr lang="uk-UA" sz="2200" cap="none" dirty="0" smtClean="0">
                <a:solidFill>
                  <a:schemeClr val="bg1"/>
                </a:solidFill>
                <a:latin typeface="Arial" panose="020B0604020202020204" pitchFamily="34" charset="0"/>
                <a:cs typeface="Arial" panose="020B0604020202020204" pitchFamily="34" charset="0"/>
              </a:rPr>
              <a:t>У фразах приховані назви прозових та віршованих творів. Кожне слово змінюється на протилежне за змістом (наприклад, замість «герой нашого часу» пишемо «негідник вашого минулого»).</a:t>
            </a:r>
            <a:br>
              <a:rPr lang="uk-UA" sz="2200" cap="none" dirty="0" smtClean="0">
                <a:solidFill>
                  <a:schemeClr val="bg1"/>
                </a:solidFill>
                <a:latin typeface="Arial" panose="020B0604020202020204" pitchFamily="34" charset="0"/>
                <a:cs typeface="Arial" panose="020B0604020202020204" pitchFamily="34" charset="0"/>
              </a:rPr>
            </a:br>
            <a:endParaRPr lang="uk-UA" sz="2200" cap="none"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4025" y="1470025"/>
            <a:ext cx="11136313" cy="3305175"/>
          </a:xfrm>
        </p:spPr>
        <p:txBody>
          <a:bodyPr wrap="square" numCol="1" anchorCtr="0" compatLnSpc="1">
            <a:prstTxWarp prst="textNoShape">
              <a:avLst/>
            </a:prstTxWarp>
          </a:bodyPr>
          <a:lstStyle/>
          <a:p>
            <a:pPr algn="ctr"/>
            <a:r>
              <a:rPr lang="uk-UA" sz="3000" b="1" cap="none" smtClean="0">
                <a:solidFill>
                  <a:srgbClr val="721411"/>
                </a:solidFill>
                <a:latin typeface="Arial" charset="0"/>
                <a:cs typeface="Arial" charset="0"/>
              </a:rPr>
              <a:t>ЗНАЙДИ ПАРУ</a:t>
            </a:r>
            <a:r>
              <a:rPr lang="uk-UA" sz="3000" b="1" cap="none" smtClean="0">
                <a:solidFill>
                  <a:srgbClr val="FFC000"/>
                </a:solidFill>
                <a:latin typeface="Arial" charset="0"/>
                <a:cs typeface="Arial" charset="0"/>
              </a:rPr>
              <a:t/>
            </a:r>
            <a:br>
              <a:rPr lang="uk-UA" sz="3000" b="1" cap="none" smtClean="0">
                <a:solidFill>
                  <a:srgbClr val="FFC000"/>
                </a:solidFill>
                <a:latin typeface="Arial" charset="0"/>
                <a:cs typeface="Arial" charset="0"/>
              </a:rPr>
            </a:br>
            <a:r>
              <a:rPr lang="uk-UA" sz="3000" b="1" cap="none" smtClean="0">
                <a:solidFill>
                  <a:srgbClr val="FFC000"/>
                </a:solidFill>
              </a:rPr>
              <a:t/>
            </a:r>
            <a:br>
              <a:rPr lang="uk-UA" sz="3000" b="1" cap="none" smtClean="0">
                <a:solidFill>
                  <a:srgbClr val="FFC000"/>
                </a:solidFill>
              </a:rPr>
            </a:br>
            <a:r>
              <a:rPr lang="uk-UA" sz="2000" cap="none" smtClean="0">
                <a:solidFill>
                  <a:schemeClr val="bg1"/>
                </a:solidFill>
                <a:latin typeface="Arial" charset="0"/>
                <a:cs typeface="Arial" charset="0"/>
              </a:rPr>
              <a:t>На одних картках вказані імена авторів і назви творів, а на других – імена героїв цих творів. З карток потрібно скласти «пари» у правильній відповідності.</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11222038" cy="5922963"/>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Асоціативний малюнок</a:t>
            </a: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Створіть асоціативний малюнок до літературного образу. Поясніть його значення.</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a:r>
            <a:br>
              <a:rPr lang="uk-UA" sz="2000"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Наприклад, Жуль Верн «П</a:t>
            </a:r>
            <a:r>
              <a:rPr lang="en-US" sz="2000" i="1" cap="none" dirty="0" smtClean="0">
                <a:solidFill>
                  <a:schemeClr val="bg1"/>
                </a:solidFill>
                <a:latin typeface="Arial" panose="020B0604020202020204" pitchFamily="34" charset="0"/>
                <a:cs typeface="Arial" panose="020B0604020202020204" pitchFamily="34" charset="0"/>
              </a:rPr>
              <a:t>’</a:t>
            </a:r>
            <a:r>
              <a:rPr lang="ru-RU" sz="2000" i="1" cap="none" dirty="0" err="1" smtClean="0">
                <a:solidFill>
                  <a:schemeClr val="bg1"/>
                </a:solidFill>
                <a:latin typeface="Arial" panose="020B0604020202020204" pitchFamily="34" charset="0"/>
                <a:cs typeface="Arial" panose="020B0604020202020204" pitchFamily="34" charset="0"/>
              </a:rPr>
              <a:t>ятнадцятирічний</a:t>
            </a:r>
            <a:r>
              <a:rPr lang="ru-RU" sz="2000" i="1" cap="none" dirty="0" smtClean="0">
                <a:solidFill>
                  <a:schemeClr val="bg1"/>
                </a:solidFill>
                <a:latin typeface="Arial" panose="020B0604020202020204" pitchFamily="34" charset="0"/>
                <a:cs typeface="Arial" panose="020B0604020202020204" pitchFamily="34" charset="0"/>
              </a:rPr>
              <a:t> кап</a:t>
            </a:r>
            <a:r>
              <a:rPr lang="uk-UA" sz="2000" i="1" cap="none" dirty="0" smtClean="0">
                <a:solidFill>
                  <a:schemeClr val="bg1"/>
                </a:solidFill>
                <a:latin typeface="Arial" panose="020B0604020202020204" pitchFamily="34" charset="0"/>
                <a:cs typeface="Arial" panose="020B0604020202020204" pitchFamily="34" charset="0"/>
              </a:rPr>
              <a:t>і</a:t>
            </a:r>
            <a:r>
              <a:rPr lang="ru-RU" sz="2000" i="1" cap="none" dirty="0" err="1" smtClean="0">
                <a:solidFill>
                  <a:schemeClr val="bg1"/>
                </a:solidFill>
                <a:latin typeface="Arial" panose="020B0604020202020204" pitchFamily="34" charset="0"/>
                <a:cs typeface="Arial" panose="020B0604020202020204" pitchFamily="34" charset="0"/>
              </a:rPr>
              <a:t>тан</a:t>
            </a:r>
            <a:r>
              <a:rPr lang="uk-UA" sz="2000" i="1" cap="none" dirty="0" smtClean="0">
                <a:solidFill>
                  <a:schemeClr val="bg1"/>
                </a:solidFill>
                <a:latin typeface="Arial" panose="020B0604020202020204" pitchFamily="34" charset="0"/>
                <a:cs typeface="Arial" panose="020B0604020202020204" pitchFamily="34" charset="0"/>
              </a:rPr>
              <a:t>». </a:t>
            </a:r>
            <a:r>
              <a:rPr lang="uk-UA" sz="2000" b="1" i="1" cap="none" dirty="0" smtClean="0">
                <a:solidFill>
                  <a:schemeClr val="bg1"/>
                </a:solidFill>
                <a:latin typeface="Arial" panose="020B0604020202020204" pitchFamily="34" charset="0"/>
                <a:cs typeface="Arial" panose="020B0604020202020204" pitchFamily="34" charset="0"/>
              </a:rPr>
              <a:t>Місіс </a:t>
            </a:r>
            <a:r>
              <a:rPr lang="uk-UA" sz="2000" i="1" cap="none" dirty="0" err="1" smtClean="0">
                <a:solidFill>
                  <a:schemeClr val="bg1"/>
                </a:solidFill>
                <a:latin typeface="Arial" panose="020B0604020202020204" pitchFamily="34" charset="0"/>
                <a:cs typeface="Arial" panose="020B0604020202020204" pitchFamily="34" charset="0"/>
              </a:rPr>
              <a:t>Уелдон</a:t>
            </a:r>
            <a:r>
              <a:rPr lang="uk-UA" sz="2000" i="1" cap="none" dirty="0" smtClean="0">
                <a:solidFill>
                  <a:schemeClr val="bg1"/>
                </a:solidFill>
                <a:latin typeface="Arial" panose="020B0604020202020204" pitchFamily="34" charset="0"/>
                <a:cs typeface="Arial" panose="020B0604020202020204" pitchFamily="34" charset="0"/>
              </a:rPr>
              <a:t> – квітка. (Серединка квітки жовтого кольору – це добра душа героїні, яку можна назвати золотою; пелюстки – це риси характеру: </a:t>
            </a:r>
            <a:r>
              <a:rPr lang="uk-UA" sz="2000" i="1" cap="none" dirty="0" err="1" smtClean="0">
                <a:solidFill>
                  <a:schemeClr val="bg1"/>
                </a:solidFill>
                <a:latin typeface="Arial" panose="020B0604020202020204" pitchFamily="34" charset="0"/>
                <a:cs typeface="Arial" panose="020B0604020202020204" pitchFamily="34" charset="0"/>
              </a:rPr>
              <a:t>доюрота</a:t>
            </a:r>
            <a:r>
              <a:rPr lang="uk-UA" sz="2000" i="1" cap="none" dirty="0" smtClean="0">
                <a:solidFill>
                  <a:schemeClr val="bg1"/>
                </a:solidFill>
                <a:latin typeface="Arial" panose="020B0604020202020204" pitchFamily="34" charset="0"/>
                <a:cs typeface="Arial" panose="020B0604020202020204" pitchFamily="34" charset="0"/>
              </a:rPr>
              <a:t>, мудрість, мужність, любов до сина, чоловіка, Діка та друзів, витривалість, сила духу, оптимізм.)</a:t>
            </a:r>
            <a:endParaRPr lang="uk-UA" sz="2000" i="1"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38" y="0"/>
            <a:ext cx="11323637" cy="6858000"/>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Лірична сповідь</a:t>
            </a: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3000" b="1" dirty="0">
                <a:solidFill>
                  <a:srgbClr val="FFC000"/>
                </a:solidFill>
                <a:latin typeface="Arial" panose="020B0604020202020204" pitchFamily="34" charset="0"/>
                <a:cs typeface="Arial" panose="020B0604020202020204" pitchFamily="34" charset="0"/>
              </a:rPr>
              <a:t/>
            </a:r>
            <a:br>
              <a:rPr lang="uk-UA" sz="3000" b="1" dirty="0">
                <a:solidFill>
                  <a:srgbClr val="FFC000"/>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Доповніть текст про життя </a:t>
            </a:r>
            <a:r>
              <a:rPr lang="uk-UA" sz="2000" cap="none" dirty="0" err="1" smtClean="0">
                <a:solidFill>
                  <a:schemeClr val="bg1"/>
                </a:solidFill>
                <a:latin typeface="Arial" panose="020B0604020202020204" pitchFamily="34" charset="0"/>
                <a:cs typeface="Arial" panose="020B0604020202020204" pitchFamily="34" charset="0"/>
              </a:rPr>
              <a:t>Мацуо</a:t>
            </a:r>
            <a:r>
              <a:rPr lang="uk-UA" sz="2000" cap="none" dirty="0" smtClean="0">
                <a:solidFill>
                  <a:schemeClr val="bg1"/>
                </a:solidFill>
                <a:latin typeface="Arial" panose="020B0604020202020204" pitchFamily="34" charset="0"/>
                <a:cs typeface="Arial" panose="020B0604020202020204" pitchFamily="34" charset="0"/>
              </a:rPr>
              <a:t> </a:t>
            </a:r>
            <a:r>
              <a:rPr lang="uk-UA" sz="2000" cap="none" dirty="0" err="1" smtClean="0">
                <a:solidFill>
                  <a:schemeClr val="bg1"/>
                </a:solidFill>
                <a:latin typeface="Arial" panose="020B0604020202020204" pitchFamily="34" charset="0"/>
                <a:cs typeface="Arial" panose="020B0604020202020204" pitchFamily="34" charset="0"/>
              </a:rPr>
              <a:t>Басьо</a:t>
            </a:r>
            <a:r>
              <a:rPr lang="uk-UA" sz="2000" cap="none" dirty="0" smtClean="0">
                <a:solidFill>
                  <a:schemeClr val="bg1"/>
                </a:solidFill>
                <a:latin typeface="Arial" panose="020B0604020202020204" pitchFamily="34" charset="0"/>
                <a:cs typeface="Arial" panose="020B0604020202020204" pitchFamily="34" charset="0"/>
              </a:rPr>
              <a:t> хоку, які найкраще передають стан душі героя.</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a:r>
            <a:br>
              <a:rPr lang="uk-UA" sz="2000"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Наприкінці Х</a:t>
            </a:r>
            <a:r>
              <a:rPr lang="en-US" sz="2000" i="1" cap="none" dirty="0" smtClean="0">
                <a:solidFill>
                  <a:schemeClr val="bg1"/>
                </a:solidFill>
                <a:latin typeface="Arial" panose="020B0604020202020204" pitchFamily="34" charset="0"/>
                <a:cs typeface="Arial" panose="020B0604020202020204" pitchFamily="34" charset="0"/>
              </a:rPr>
              <a:t>VII</a:t>
            </a:r>
            <a:r>
              <a:rPr lang="uk-UA" sz="2000" i="1" cap="none" dirty="0" smtClean="0">
                <a:solidFill>
                  <a:schemeClr val="bg1"/>
                </a:solidFill>
                <a:latin typeface="Arial" panose="020B0604020202020204" pitchFamily="34" charset="0"/>
                <a:cs typeface="Arial" panose="020B0604020202020204" pitchFamily="34" charset="0"/>
              </a:rPr>
              <a:t> ст. дорогами Японії довгі роки мандрувала людина вже не першої молодості та не міцного </a:t>
            </a:r>
            <a:r>
              <a:rPr lang="uk-UA" sz="2000" i="1" cap="none" dirty="0" err="1" smtClean="0">
                <a:solidFill>
                  <a:schemeClr val="bg1"/>
                </a:solidFill>
                <a:latin typeface="Arial" panose="020B0604020202020204" pitchFamily="34" charset="0"/>
                <a:cs typeface="Arial" panose="020B0604020202020204" pitchFamily="34" charset="0"/>
              </a:rPr>
              <a:t>здоров</a:t>
            </a:r>
            <a:r>
              <a:rPr lang="en-US" sz="2000" i="1" cap="none" dirty="0" smtClean="0">
                <a:solidFill>
                  <a:schemeClr val="bg1"/>
                </a:solidFill>
                <a:latin typeface="Arial" panose="020B0604020202020204" pitchFamily="34" charset="0"/>
                <a:cs typeface="Arial" panose="020B0604020202020204" pitchFamily="34" charset="0"/>
              </a:rPr>
              <a:t>’</a:t>
            </a:r>
            <a:r>
              <a:rPr lang="uk-UA" sz="2000" i="1" cap="none" dirty="0" smtClean="0">
                <a:solidFill>
                  <a:schemeClr val="bg1"/>
                </a:solidFill>
                <a:latin typeface="Arial" panose="020B0604020202020204" pitchFamily="34" charset="0"/>
                <a:cs typeface="Arial" panose="020B0604020202020204" pitchFamily="34" charset="0"/>
              </a:rPr>
              <a:t>я, на вигляд схожа на жебрака. Ось, спираючись на посох, простує він гірською дорогою в осінню негоду…</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a:solidFill>
                  <a:schemeClr val="bg1"/>
                </a:solidFill>
                <a:latin typeface="Arial" panose="020B0604020202020204" pitchFamily="34" charset="0"/>
                <a:cs typeface="Arial" panose="020B0604020202020204" pitchFamily="34" charset="0"/>
              </a:rPr>
              <a:t>П</a:t>
            </a:r>
            <a:r>
              <a:rPr lang="uk-UA" sz="2000" i="1" cap="none" dirty="0" smtClean="0">
                <a:solidFill>
                  <a:schemeClr val="bg1"/>
                </a:solidFill>
                <a:latin typeface="Arial" panose="020B0604020202020204" pitchFamily="34" charset="0"/>
                <a:cs typeface="Arial" panose="020B0604020202020204" pitchFamily="34" charset="0"/>
              </a:rPr>
              <a:t>оночуйте просто неба</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Тоді й збагнете вірші мої!</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Осінній вітер.</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В мандрах десь і вмру…</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Вітер в душу </a:t>
            </a:r>
            <a:r>
              <a:rPr lang="uk-UA" sz="2000" i="1" cap="none" dirty="0" err="1" smtClean="0">
                <a:solidFill>
                  <a:schemeClr val="bg1"/>
                </a:solidFill>
                <a:latin typeface="Arial" panose="020B0604020202020204" pitchFamily="34" charset="0"/>
                <a:cs typeface="Arial" panose="020B0604020202020204" pitchFamily="34" charset="0"/>
              </a:rPr>
              <a:t>наганя</a:t>
            </a:r>
            <a:r>
              <a:rPr lang="uk-UA" sz="2000" i="1" cap="none" dirty="0" smtClean="0">
                <a:solidFill>
                  <a:schemeClr val="bg1"/>
                </a:solidFill>
                <a:latin typeface="Arial" panose="020B0604020202020204" pitchFamily="34" charset="0"/>
                <a:cs typeface="Arial" panose="020B0604020202020204" pitchFamily="34" charset="0"/>
              </a:rPr>
              <a:t/>
            </a:r>
            <a:br>
              <a:rPr lang="uk-UA" sz="2000" i="1" cap="none" dirty="0" smtClean="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Холод і журу.</a:t>
            </a:r>
            <a:r>
              <a:rPr lang="uk-UA" sz="2000" cap="none" dirty="0" smtClean="0">
                <a:solidFill>
                  <a:schemeClr val="bg1"/>
                </a:solidFill>
                <a:latin typeface="Arial" panose="020B0604020202020204" pitchFamily="34" charset="0"/>
                <a:cs typeface="Arial" panose="020B0604020202020204" pitchFamily="34" charset="0"/>
              </a:rPr>
              <a:t> </a:t>
            </a:r>
            <a:endParaRPr lang="uk-UA" sz="2000"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1638" y="735013"/>
            <a:ext cx="11356975" cy="6122987"/>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Зворотний переказ</a:t>
            </a:r>
            <a:r>
              <a:rPr lang="uk-UA" sz="3000" b="1" dirty="0" smtClean="0">
                <a:solidFill>
                  <a:srgbClr val="FFC000"/>
                </a:solidFill>
                <a:latin typeface="Arial" panose="020B0604020202020204" pitchFamily="34" charset="0"/>
                <a:cs typeface="Arial" panose="020B0604020202020204" pitchFamily="34" charset="0"/>
              </a:rPr>
              <a:t/>
            </a:r>
            <a:br>
              <a:rPr lang="uk-UA" sz="3000" b="1" dirty="0" smtClean="0">
                <a:solidFill>
                  <a:srgbClr val="FFC000"/>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Змініть традиційну композицію оповідання «</a:t>
            </a:r>
            <a:r>
              <a:rPr lang="uk-UA" sz="2000" cap="none" dirty="0" err="1" smtClean="0">
                <a:solidFill>
                  <a:schemeClr val="bg1"/>
                </a:solidFill>
                <a:latin typeface="Arial" panose="020B0604020202020204" pitchFamily="34" charset="0"/>
                <a:cs typeface="Arial" panose="020B0604020202020204" pitchFamily="34" charset="0"/>
              </a:rPr>
              <a:t>Останій</a:t>
            </a:r>
            <a:r>
              <a:rPr lang="uk-UA" sz="2000" cap="none" dirty="0" smtClean="0">
                <a:solidFill>
                  <a:schemeClr val="bg1"/>
                </a:solidFill>
                <a:latin typeface="Arial" panose="020B0604020202020204" pitchFamily="34" charset="0"/>
                <a:cs typeface="Arial" panose="020B0604020202020204" pitchFamily="34" charset="0"/>
              </a:rPr>
              <a:t> листок» за схемою: кульмінація, </a:t>
            </a:r>
            <a:r>
              <a:rPr lang="uk-UA" sz="2000" cap="none" dirty="0" err="1" smtClean="0">
                <a:solidFill>
                  <a:schemeClr val="bg1"/>
                </a:solidFill>
                <a:latin typeface="Arial" panose="020B0604020202020204" pitchFamily="34" charset="0"/>
                <a:cs typeface="Arial" panose="020B0604020202020204" pitchFamily="34" charset="0"/>
              </a:rPr>
              <a:t>розв</a:t>
            </a:r>
            <a:r>
              <a:rPr lang="en-US" sz="2000" cap="none" dirty="0" smtClean="0">
                <a:solidFill>
                  <a:schemeClr val="bg1"/>
                </a:solidFill>
                <a:latin typeface="Arial" panose="020B0604020202020204" pitchFamily="34" charset="0"/>
                <a:cs typeface="Arial" panose="020B0604020202020204" pitchFamily="34" charset="0"/>
              </a:rPr>
              <a:t>’</a:t>
            </a:r>
            <a:r>
              <a:rPr lang="uk-UA" sz="2000" cap="none" dirty="0" err="1" smtClean="0">
                <a:solidFill>
                  <a:schemeClr val="bg1"/>
                </a:solidFill>
                <a:latin typeface="Arial" panose="020B0604020202020204" pitchFamily="34" charset="0"/>
                <a:cs typeface="Arial" panose="020B0604020202020204" pitchFamily="34" charset="0"/>
              </a:rPr>
              <a:t>язка</a:t>
            </a:r>
            <a:r>
              <a:rPr lang="uk-UA" sz="2000" cap="none" dirty="0" smtClean="0">
                <a:solidFill>
                  <a:schemeClr val="bg1"/>
                </a:solidFill>
                <a:latin typeface="Arial" panose="020B0604020202020204" pitchFamily="34" charset="0"/>
                <a:cs typeface="Arial" panose="020B0604020202020204" pitchFamily="34" charset="0"/>
              </a:rPr>
              <a:t>, зав</a:t>
            </a:r>
            <a:r>
              <a:rPr lang="en-US" sz="2000" cap="none" dirty="0" smtClean="0">
                <a:solidFill>
                  <a:schemeClr val="bg1"/>
                </a:solidFill>
                <a:latin typeface="Arial" panose="020B0604020202020204" pitchFamily="34" charset="0"/>
                <a:cs typeface="Arial" panose="020B0604020202020204" pitchFamily="34" charset="0"/>
              </a:rPr>
              <a:t>’</a:t>
            </a:r>
            <a:r>
              <a:rPr lang="uk-UA" sz="2000" cap="none" dirty="0" err="1" smtClean="0">
                <a:solidFill>
                  <a:schemeClr val="bg1"/>
                </a:solidFill>
                <a:latin typeface="Arial" panose="020B0604020202020204" pitchFamily="34" charset="0"/>
                <a:cs typeface="Arial" panose="020B0604020202020204" pitchFamily="34" charset="0"/>
              </a:rPr>
              <a:t>язка</a:t>
            </a:r>
            <a:r>
              <a:rPr lang="uk-UA" sz="2000" cap="none" dirty="0" smtClean="0">
                <a:solidFill>
                  <a:schemeClr val="bg1"/>
                </a:solidFill>
                <a:latin typeface="Arial" panose="020B0604020202020204" pitchFamily="34" charset="0"/>
                <a:cs typeface="Arial" panose="020B0604020202020204" pitchFamily="34" charset="0"/>
              </a:rPr>
              <a:t>, розвиток дії. Напишіть стислий переказ.</a:t>
            </a:r>
            <a:r>
              <a:rPr lang="uk-UA" sz="3000" b="1" dirty="0" smtClean="0">
                <a:solidFill>
                  <a:srgbClr val="FFC000"/>
                </a:solidFill>
              </a:rPr>
              <a:t/>
            </a:r>
            <a:br>
              <a:rPr lang="uk-UA" sz="3000" b="1" dirty="0" smtClean="0">
                <a:solidFill>
                  <a:srgbClr val="FFC000"/>
                </a:solidFill>
              </a:rPr>
            </a:br>
            <a:r>
              <a:rPr lang="uk-UA" sz="3000" b="1" dirty="0" smtClean="0">
                <a:solidFill>
                  <a:srgbClr val="FFC000"/>
                </a:solidFill>
              </a:rPr>
              <a:t/>
            </a:r>
            <a:br>
              <a:rPr lang="uk-UA" sz="3000" b="1" dirty="0" smtClean="0">
                <a:solidFill>
                  <a:srgbClr val="FFC000"/>
                </a:solidFill>
              </a:rPr>
            </a:br>
            <a:r>
              <a:rPr lang="uk-UA" sz="3000" b="1" dirty="0">
                <a:solidFill>
                  <a:srgbClr val="FFC000"/>
                </a:solidFill>
              </a:rPr>
              <a:t/>
            </a:r>
            <a:br>
              <a:rPr lang="uk-UA" sz="3000" b="1" dirty="0">
                <a:solidFill>
                  <a:srgbClr val="FFC000"/>
                </a:solidFill>
              </a:rPr>
            </a:br>
            <a:endParaRPr lang="uk-UA" sz="3000" b="1" dirty="0">
              <a:solidFill>
                <a:srgbClr val="FFC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6100" y="0"/>
            <a:ext cx="11033125" cy="6858000"/>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Персоніфікація</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3000" b="1" dirty="0" smtClean="0">
                <a:solidFill>
                  <a:schemeClr val="accent1">
                    <a:lumMod val="50000"/>
                  </a:schemeClr>
                </a:solidFill>
                <a:latin typeface="Arial" panose="020B0604020202020204" pitchFamily="34" charset="0"/>
                <a:cs typeface="Arial" panose="020B0604020202020204" pitchFamily="34" charset="0"/>
              </a:rPr>
              <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Уявіть себе героєм літературного твору і поділіться думками про себе і світ навколо вас. </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a:solidFill>
                  <a:schemeClr val="bg1"/>
                </a:solidFill>
                <a:latin typeface="Arial" panose="020B0604020202020204" pitchFamily="34" charset="0"/>
                <a:cs typeface="Arial" panose="020B0604020202020204" pitchFamily="34" charset="0"/>
              </a:rPr>
              <a:t/>
            </a:r>
            <a:br>
              <a:rPr lang="uk-UA" sz="2000" cap="none" dirty="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    ( Наприклад, думки героя (автора, читача…) під час зустрічі з… або роздуми в його останні хвилини життя, в хвилини радості тощо).</a:t>
            </a:r>
            <a:endParaRPr lang="uk-UA" sz="2000" i="1"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3725" y="763588"/>
            <a:ext cx="10912475" cy="6094412"/>
          </a:xfrm>
        </p:spPr>
        <p:txBody>
          <a:bodyPr/>
          <a:lstStyle/>
          <a:p>
            <a:pPr algn="ctr" fontAlgn="auto">
              <a:spcAft>
                <a:spcPts val="0"/>
              </a:spcAft>
              <a:defRPr/>
            </a:pPr>
            <a:r>
              <a:rPr lang="uk-UA" sz="3000" b="1" dirty="0" smtClean="0">
                <a:solidFill>
                  <a:schemeClr val="accent1">
                    <a:lumMod val="50000"/>
                  </a:schemeClr>
                </a:solidFill>
              </a:rPr>
              <a:t>Прес-конференція з автором</a:t>
            </a:r>
            <a:br>
              <a:rPr lang="uk-UA" sz="3000" b="1" dirty="0" smtClean="0">
                <a:solidFill>
                  <a:schemeClr val="accent1">
                    <a:lumMod val="50000"/>
                  </a:schemeClr>
                </a:solidFill>
              </a:rPr>
            </a:br>
            <a:r>
              <a:rPr lang="uk-UA" sz="3000" b="1" dirty="0">
                <a:solidFill>
                  <a:schemeClr val="accent1">
                    <a:lumMod val="50000"/>
                  </a:schemeClr>
                </a:solidFill>
              </a:rPr>
              <a:t/>
            </a:r>
            <a:br>
              <a:rPr lang="uk-UA" sz="3000" b="1" dirty="0">
                <a:solidFill>
                  <a:schemeClr val="accent1">
                    <a:lumMod val="50000"/>
                  </a:schemeClr>
                </a:solidFill>
              </a:rPr>
            </a:br>
            <a:r>
              <a:rPr lang="uk-UA" sz="2000" cap="none" dirty="0" smtClean="0">
                <a:solidFill>
                  <a:schemeClr val="bg1"/>
                </a:solidFill>
                <a:latin typeface="Arial" panose="020B0604020202020204" pitchFamily="34" charset="0"/>
                <a:cs typeface="Arial" panose="020B0604020202020204" pitchFamily="34" charset="0"/>
              </a:rPr>
              <a:t>Попередня підготовка: учні отримують домашнє завдання ознайомитися з біографією письменника та підготувати запитання на прес-конференцію, виступити в ролі журналістів. З числа учнів, які навчаються на бали високого рівня, учитель обирає «автора», який дає відповіді на запитання журналістів, які стосуються його життя і творчості.</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В кінці прес-конференції вчитель підводить підсумки.</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Можна запропонувати «журналістам», задаючи запитання, називати видання, яке вони представляють.</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a:solidFill>
                  <a:schemeClr val="bg1"/>
                </a:solidFill>
                <a:latin typeface="Arial" panose="020B0604020202020204" pitchFamily="34" charset="0"/>
                <a:cs typeface="Arial" panose="020B0604020202020204" pitchFamily="34" charset="0"/>
              </a:rPr>
              <a:t/>
            </a:r>
            <a:br>
              <a:rPr lang="uk-UA" sz="2000" cap="none" dirty="0">
                <a:solidFill>
                  <a:schemeClr val="bg1"/>
                </a:solidFill>
                <a:latin typeface="Arial" panose="020B0604020202020204" pitchFamily="34" charset="0"/>
                <a:cs typeface="Arial" panose="020B0604020202020204" pitchFamily="34" charset="0"/>
              </a:rPr>
            </a:br>
            <a:endParaRPr lang="uk-UA" sz="2000" cap="none"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8000" y="0"/>
            <a:ext cx="11168063" cy="6835775"/>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«я теж хочу сказати»</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3000" b="1" dirty="0" smtClean="0">
                <a:solidFill>
                  <a:schemeClr val="accent1">
                    <a:lumMod val="50000"/>
                  </a:schemeClr>
                </a:solidFill>
                <a:latin typeface="Arial" panose="020B0604020202020204" pitchFamily="34" charset="0"/>
                <a:cs typeface="Arial" panose="020B0604020202020204" pitchFamily="34" charset="0"/>
              </a:rPr>
              <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Учням пропонується розповісти про проблеми тварин-літературних персонажів від першої особи.</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a:r>
            <a:br>
              <a:rPr lang="uk-UA" sz="2000" cap="none" dirty="0" smtClean="0">
                <a:solidFill>
                  <a:schemeClr val="bg1"/>
                </a:solidFill>
                <a:latin typeface="Arial" panose="020B0604020202020204" pitchFamily="34" charset="0"/>
                <a:cs typeface="Arial" panose="020B0604020202020204" pitchFamily="34" charset="0"/>
              </a:rPr>
            </a:br>
            <a:endParaRPr lang="uk-UA" sz="2000" i="1" cap="none"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6900" y="0"/>
            <a:ext cx="10853738" cy="6858000"/>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Дружня допомога</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3000" b="1" dirty="0">
                <a:solidFill>
                  <a:schemeClr val="accent1">
                    <a:lumMod val="50000"/>
                  </a:schemeClr>
                </a:solidFill>
                <a:latin typeface="Arial" panose="020B0604020202020204" pitchFamily="34" charset="0"/>
                <a:cs typeface="Arial" panose="020B0604020202020204" pitchFamily="34" charset="0"/>
              </a:rPr>
              <a:t/>
            </a:r>
            <a:br>
              <a:rPr lang="uk-UA" sz="3000" b="1" dirty="0">
                <a:solidFill>
                  <a:schemeClr val="accent1">
                    <a:lumMod val="50000"/>
                  </a:schemeClr>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Учням пропонується втрутитися в сюжет і допомогти героям у складних ситуаціях, розробити для них план дій.</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a:r>
            <a:br>
              <a:rPr lang="uk-UA" sz="2000" cap="none" dirty="0" smtClean="0">
                <a:solidFill>
                  <a:schemeClr val="bg1"/>
                </a:solidFill>
                <a:latin typeface="Arial" panose="020B0604020202020204" pitchFamily="34" charset="0"/>
                <a:cs typeface="Arial" panose="020B0604020202020204" pitchFamily="34" charset="0"/>
              </a:rPr>
            </a:br>
            <a:r>
              <a:rPr lang="uk-UA" sz="2000" i="1" cap="none" dirty="0">
                <a:solidFill>
                  <a:schemeClr val="bg1"/>
                </a:solidFill>
                <a:latin typeface="Arial" panose="020B0604020202020204" pitchFamily="34" charset="0"/>
                <a:cs typeface="Arial" panose="020B0604020202020204" pitchFamily="34" charset="0"/>
              </a:rPr>
              <a:t>Наприклад, при вивченні роману Ж. Верна «П</a:t>
            </a:r>
            <a:r>
              <a:rPr lang="en-US" sz="2000" i="1" cap="none" dirty="0">
                <a:solidFill>
                  <a:schemeClr val="bg1"/>
                </a:solidFill>
                <a:latin typeface="Arial" panose="020B0604020202020204" pitchFamily="34" charset="0"/>
                <a:cs typeface="Arial" panose="020B0604020202020204" pitchFamily="34" charset="0"/>
              </a:rPr>
              <a:t>’</a:t>
            </a:r>
            <a:r>
              <a:rPr lang="uk-UA" sz="2000" i="1" cap="none" dirty="0" err="1">
                <a:solidFill>
                  <a:schemeClr val="bg1"/>
                </a:solidFill>
                <a:latin typeface="Arial" panose="020B0604020202020204" pitchFamily="34" charset="0"/>
                <a:cs typeface="Arial" panose="020B0604020202020204" pitchFamily="34" charset="0"/>
              </a:rPr>
              <a:t>ятнадцятирічний</a:t>
            </a:r>
            <a:r>
              <a:rPr lang="uk-UA" sz="2000" i="1" cap="none" dirty="0">
                <a:solidFill>
                  <a:schemeClr val="bg1"/>
                </a:solidFill>
                <a:latin typeface="Arial" panose="020B0604020202020204" pitchFamily="34" charset="0"/>
                <a:cs typeface="Arial" panose="020B0604020202020204" pitchFamily="34" charset="0"/>
              </a:rPr>
              <a:t> капітан» учнів можна запитати: «Як ви думаєте, коли необхідно втрутитися в сюжет і допомогти героям уникнути помилок, які призведуть до багатьох нещасть?» </a:t>
            </a:r>
            <a:endParaRPr lang="uk-UA" sz="2000" cap="none"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5788" y="0"/>
            <a:ext cx="10920412" cy="6858000"/>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Колективна розповідь</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3000" b="1" i="1" dirty="0" smtClean="0">
                <a:solidFill>
                  <a:schemeClr val="accent1">
                    <a:lumMod val="50000"/>
                  </a:schemeClr>
                </a:solidFill>
                <a:latin typeface="Arial" panose="020B0604020202020204" pitchFamily="34" charset="0"/>
                <a:cs typeface="Arial" panose="020B0604020202020204" pitchFamily="34" charset="0"/>
              </a:rPr>
              <a:t/>
            </a:r>
            <a:br>
              <a:rPr lang="uk-UA" sz="3000" b="1" i="1" dirty="0" smtClean="0">
                <a:solidFill>
                  <a:schemeClr val="accent1">
                    <a:lumMod val="50000"/>
                  </a:schemeClr>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Вчитель пропонує учням колективно скласти розповідь на задану тему. Кожен виголошує по одному реченні, </a:t>
            </a:r>
            <a:r>
              <a:rPr lang="uk-UA" sz="2000" cap="none" dirty="0" err="1" smtClean="0">
                <a:solidFill>
                  <a:schemeClr val="bg1"/>
                </a:solidFill>
                <a:latin typeface="Arial" panose="020B0604020202020204" pitchFamily="34" charset="0"/>
                <a:cs typeface="Arial" panose="020B0604020202020204" pitchFamily="34" charset="0"/>
              </a:rPr>
              <a:t>пов</a:t>
            </a:r>
            <a:r>
              <a:rPr lang="en-US" sz="2000" cap="none" dirty="0" smtClean="0">
                <a:solidFill>
                  <a:schemeClr val="bg1"/>
                </a:solidFill>
                <a:latin typeface="Arial" panose="020B0604020202020204" pitchFamily="34" charset="0"/>
                <a:cs typeface="Arial" panose="020B0604020202020204" pitchFamily="34" charset="0"/>
              </a:rPr>
              <a:t>’</a:t>
            </a:r>
            <a:r>
              <a:rPr lang="uk-UA" sz="2000" cap="none" dirty="0" err="1" smtClean="0">
                <a:solidFill>
                  <a:schemeClr val="bg1"/>
                </a:solidFill>
                <a:latin typeface="Arial" panose="020B0604020202020204" pitchFamily="34" charset="0"/>
                <a:cs typeface="Arial" panose="020B0604020202020204" pitchFamily="34" charset="0"/>
              </a:rPr>
              <a:t>язуючи</a:t>
            </a:r>
            <a:r>
              <a:rPr lang="uk-UA" sz="2000" cap="none" dirty="0" smtClean="0">
                <a:solidFill>
                  <a:schemeClr val="bg1"/>
                </a:solidFill>
                <a:latin typeface="Arial" panose="020B0604020202020204" pitchFamily="34" charset="0"/>
                <a:cs typeface="Arial" panose="020B0604020202020204" pitchFamily="34" charset="0"/>
              </a:rPr>
              <a:t> його зміст з попереднім.</a:t>
            </a:r>
            <a:endParaRPr lang="uk-UA" sz="2000" cap="none"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750" y="0"/>
            <a:ext cx="11136313" cy="6851650"/>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Таємничий герой</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3000" b="1" dirty="0">
                <a:solidFill>
                  <a:schemeClr val="accent1">
                    <a:lumMod val="50000"/>
                  </a:schemeClr>
                </a:solidFill>
                <a:latin typeface="Arial" panose="020B0604020202020204" pitchFamily="34" charset="0"/>
                <a:cs typeface="Arial" panose="020B0604020202020204" pitchFamily="34" charset="0"/>
              </a:rPr>
              <a:t/>
            </a:r>
            <a:br>
              <a:rPr lang="uk-UA" sz="3000" b="1" dirty="0">
                <a:solidFill>
                  <a:schemeClr val="accent1">
                    <a:lumMod val="50000"/>
                  </a:schemeClr>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Учням пропонується впізнати літературного героя за його особистими прикметами.</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a:solidFill>
                  <a:schemeClr val="bg1"/>
                </a:solidFill>
                <a:latin typeface="Arial" panose="020B0604020202020204" pitchFamily="34" charset="0"/>
                <a:cs typeface="Arial" panose="020B0604020202020204" pitchFamily="34" charset="0"/>
              </a:rPr>
              <a:t/>
            </a:r>
            <a:br>
              <a:rPr lang="uk-UA" sz="2000" cap="none" dirty="0">
                <a:solidFill>
                  <a:schemeClr val="bg1"/>
                </a:solidFill>
                <a:latin typeface="Arial" panose="020B0604020202020204" pitchFamily="34" charset="0"/>
                <a:cs typeface="Arial" panose="020B0604020202020204" pitchFamily="34" charset="0"/>
              </a:rPr>
            </a:br>
            <a:r>
              <a:rPr lang="uk-UA" sz="2000" i="1" cap="none" dirty="0" smtClean="0">
                <a:solidFill>
                  <a:schemeClr val="bg1"/>
                </a:solidFill>
                <a:latin typeface="Arial" panose="020B0604020202020204" pitchFamily="34" charset="0"/>
                <a:cs typeface="Arial" panose="020B0604020202020204" pitchFamily="34" charset="0"/>
              </a:rPr>
              <a:t>Наприклад, хлопець-розбишака, сирота, живе неподалік великої річки, дуже «любить» фарбувати паркан у вихідний день. (Том </a:t>
            </a:r>
            <a:r>
              <a:rPr lang="uk-UA" sz="2000" i="1" cap="none" dirty="0" err="1" smtClean="0">
                <a:solidFill>
                  <a:schemeClr val="bg1"/>
                </a:solidFill>
                <a:latin typeface="Arial" panose="020B0604020202020204" pitchFamily="34" charset="0"/>
                <a:cs typeface="Arial" panose="020B0604020202020204" pitchFamily="34" charset="0"/>
              </a:rPr>
              <a:t>Сойєр</a:t>
            </a:r>
            <a:r>
              <a:rPr lang="uk-UA" sz="2000" i="1" cap="none" dirty="0" smtClean="0">
                <a:solidFill>
                  <a:schemeClr val="bg1"/>
                </a:solidFill>
                <a:latin typeface="Arial" panose="020B0604020202020204" pitchFamily="34" charset="0"/>
                <a:cs typeface="Arial" panose="020B0604020202020204" pitchFamily="34" charset="0"/>
              </a:rPr>
              <a:t>)</a:t>
            </a:r>
            <a:r>
              <a:rPr lang="uk-UA" sz="2000" cap="none" dirty="0">
                <a:solidFill>
                  <a:schemeClr val="bg1"/>
                </a:solidFill>
                <a:latin typeface="Arial" panose="020B0604020202020204" pitchFamily="34" charset="0"/>
                <a:cs typeface="Arial" panose="020B0604020202020204" pitchFamily="34" charset="0"/>
              </a:rPr>
              <a:t/>
            </a:r>
            <a:br>
              <a:rPr lang="uk-UA" sz="2000" cap="none" dirty="0">
                <a:solidFill>
                  <a:schemeClr val="bg1"/>
                </a:solidFill>
                <a:latin typeface="Arial" panose="020B0604020202020204" pitchFamily="34" charset="0"/>
                <a:cs typeface="Arial" panose="020B0604020202020204" pitchFamily="34" charset="0"/>
              </a:rPr>
            </a:br>
            <a:endParaRPr lang="uk-UA" sz="2000"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5475" y="0"/>
            <a:ext cx="10888663" cy="6858000"/>
          </a:xfrm>
        </p:spPr>
        <p:txBody>
          <a:bodyPr/>
          <a:lstStyle/>
          <a:p>
            <a:pPr algn="ctr" fontAlgn="auto">
              <a:spcAft>
                <a:spcPts val="0"/>
              </a:spcAft>
              <a:defRPr/>
            </a:pPr>
            <a:r>
              <a:rPr lang="uk-UA" sz="3000" b="1" dirty="0" smtClean="0">
                <a:solidFill>
                  <a:schemeClr val="accent1">
                    <a:lumMod val="50000"/>
                  </a:schemeClr>
                </a:solidFill>
                <a:latin typeface="Arial" panose="020B0604020202020204" pitchFamily="34" charset="0"/>
                <a:cs typeface="Arial" panose="020B0604020202020204" pitchFamily="34" charset="0"/>
              </a:rPr>
              <a:t>Символ твору</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3000" b="1" dirty="0" smtClean="0">
                <a:solidFill>
                  <a:schemeClr val="accent1">
                    <a:lumMod val="50000"/>
                  </a:schemeClr>
                </a:solidFill>
                <a:latin typeface="Arial" panose="020B0604020202020204" pitchFamily="34" charset="0"/>
                <a:cs typeface="Arial" panose="020B0604020202020204" pitchFamily="34" charset="0"/>
              </a:rPr>
              <a:t/>
            </a:r>
            <a:br>
              <a:rPr lang="uk-UA" sz="3000" b="1" dirty="0" smtClean="0">
                <a:solidFill>
                  <a:schemeClr val="accent1">
                    <a:lumMod val="50000"/>
                  </a:schemeClr>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Використовуючи кольорові олівці або фломастери, учням пропонуються такі завдання:</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намалюйте предмет, який символізував би твір чи був би символом літературного героя;</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визначте колір настрою уривка поезії;</a:t>
            </a:r>
            <a:br>
              <a:rPr lang="uk-UA" sz="2000" cap="none" dirty="0" smtClean="0">
                <a:solidFill>
                  <a:schemeClr val="bg1"/>
                </a:solidFill>
                <a:latin typeface="Arial" panose="020B0604020202020204" pitchFamily="34" charset="0"/>
                <a:cs typeface="Arial" panose="020B0604020202020204" pitchFamily="34" charset="0"/>
              </a:rPr>
            </a:br>
            <a:r>
              <a:rPr lang="uk-UA" sz="2000" cap="none" dirty="0" smtClean="0">
                <a:solidFill>
                  <a:schemeClr val="bg1"/>
                </a:solidFill>
                <a:latin typeface="Arial" panose="020B0604020202020204" pitchFamily="34" charset="0"/>
                <a:cs typeface="Arial" panose="020B0604020202020204" pitchFamily="34" charset="0"/>
              </a:rPr>
              <a:t>- намалюйте ілюстрацію до твору, допустивши помилку в зображуваному і запропонуйте товаришам знайти її.</a:t>
            </a:r>
            <a:br>
              <a:rPr lang="uk-UA" sz="2000" cap="none" dirty="0" smtClean="0">
                <a:solidFill>
                  <a:schemeClr val="bg1"/>
                </a:solidFill>
                <a:latin typeface="Arial" panose="020B0604020202020204" pitchFamily="34" charset="0"/>
                <a:cs typeface="Arial" panose="020B0604020202020204" pitchFamily="34" charset="0"/>
              </a:rPr>
            </a:br>
            <a:endParaRPr lang="uk-UA" sz="2000" dirty="0">
              <a:solidFill>
                <a:schemeClr val="bg1"/>
              </a:solidFill>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След самолета">
  <a:themeElements>
    <a:clrScheme name="След самолета">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След самолета">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лед самолета">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След самолета</Template>
  <TotalTime>344</TotalTime>
  <Words>616</Words>
  <Application>Microsoft Office PowerPoint</Application>
  <PresentationFormat>Произвольный</PresentationFormat>
  <Paragraphs>21</Paragraphs>
  <Slides>18</Slides>
  <Notes>0</Notes>
  <HiddenSlides>0</HiddenSlides>
  <MMClips>0</MMClips>
  <ScaleCrop>false</ScaleCrop>
  <HeadingPairs>
    <vt:vector size="6" baseType="variant">
      <vt:variant>
        <vt:lpstr>Использованные шрифты</vt:lpstr>
      </vt:variant>
      <vt:variant>
        <vt:i4>4</vt:i4>
      </vt:variant>
      <vt:variant>
        <vt:lpstr>Шаблон оформления</vt:lpstr>
      </vt:variant>
      <vt:variant>
        <vt:i4>7</vt:i4>
      </vt:variant>
      <vt:variant>
        <vt:lpstr>Заголовки слайдов</vt:lpstr>
      </vt:variant>
      <vt:variant>
        <vt:i4>18</vt:i4>
      </vt:variant>
    </vt:vector>
  </HeadingPairs>
  <TitlesOfParts>
    <vt:vector size="29" baseType="lpstr">
      <vt:lpstr>Century Gothic</vt:lpstr>
      <vt:lpstr>Arial</vt:lpstr>
      <vt:lpstr>Calibri</vt:lpstr>
      <vt:lpstr>Franklin Gothic Book</vt:lpstr>
      <vt:lpstr>След самолета</vt:lpstr>
      <vt:lpstr>След самолета</vt:lpstr>
      <vt:lpstr>След самолета</vt:lpstr>
      <vt:lpstr>След самолета</vt:lpstr>
      <vt:lpstr>След самолета</vt:lpstr>
      <vt:lpstr>След самолета</vt:lpstr>
      <vt:lpstr>След самолета</vt:lpstr>
      <vt:lpstr>ТВОРЧО-РОЗВИВАЮЧІ ЗАВДАННЯ НА УРОКАХ ЗАРУБІЖНОЇ ЛІТЕРАТУРИ</vt:lpstr>
      <vt:lpstr>Слайд 2</vt:lpstr>
      <vt:lpstr>ЧАРІВНИЙ МІШЕЧОК  Учні, закриваючи очі, витягують з мішечка предмет, уважно усвідомлюють на дотик найменші фрагменти його поверхні і усно малюють його «портрет». Після цього називають цю річ, відкривають очі і оголошують, кому належить предмет і зі змістом якого твору пов’язаний.  </vt:lpstr>
      <vt:lpstr>МІКРОФОН ВВІЧЛИВОСТІ  Учні під веселу музику по черзі передають «мікрофон». Після закінчення музики, той, у кого в руках залишився «мікрофон», аналізує свою роботу на уроці або ставить оцінку тим, хто відповідав, і обгрунтовує її.</vt:lpstr>
      <vt:lpstr>СТАРИЙ КОШИК   З кошика зі старими речами потрібно вибрати тільки ті, які належать певному герою або стосуються змісту твору, котрий вивчається.</vt:lpstr>
      <vt:lpstr>ХУДОЖНЯ ПАЛІТРА  Уявіть себе художником. Перед вами – чистий листок, фарби, олівці, пензлі. Якими фарбами ви б змалювали зовнішній портрет  героя, а якими – внутрішній?    </vt:lpstr>
      <vt:lpstr>ВЕСЕЛІ ПЕРЕВЕРТНІ  Завдання можна використовувати на підсумкових уроках в кінці семестру або навчального року. У фразах приховані назви прозових та віршованих творів. Кожне слово змінюється на протилежне за змістом (наприклад, замість «герой нашого часу» пишемо «негідник вашого минулого»). </vt:lpstr>
      <vt:lpstr>ЗНАЙДИ ПАРУ  На одних картках вказані імена авторів і назви творів, а на других – імена героїв цих творів. З карток потрібно скласти «пари» у правильній відповідності.</vt:lpstr>
      <vt:lpstr>АСОЦІАТИВНИЙ МАЛЮНОК  Створіть асоціативний малюнок до літературного образу. Поясніть його значення.  Наприклад, Жуль Верн «П’ятнадцятирічний капітан». Місіс Уелдон – квітка. (Серединка квітки жовтого кольору – це добра душа героїні, яку можна назвати золотою; пелюстки – це риси характеру: доюрота, мудрість, мужність, любов до сина, чоловіка, Діка та друзів, витривалість, сила духу, оптимізм.)</vt:lpstr>
      <vt:lpstr>ЛІРИЧНА СПОВІДЬ  Доповніть текст про життя Мацуо Басьо хоку, які найкраще передають стан душі героя.  Наприкінці ХVII ст. дорогами Японії довгі роки мандрувала людина вже не першої молодості та не міцного здоров’я, на вигляд схожа на жебрака. Ось, спираючись на посох, простує він гірською дорогою в осінню негоду… *** Поночуйте просто неба Тоді й збагнете вірші мої! Осінній вітер. *** В мандрах десь і вмру… Вітер в душу наганя Холод і журу. </vt:lpstr>
      <vt:lpstr>ЗВОРОТНИЙ ПЕРЕКАЗ  Змініть традиційну композицію оповідання «Останій листок» за схемою: кульмінація, розв’язка, зав’язка, розвиток дії. Напишіть стислий переказ.   </vt:lpstr>
      <vt:lpstr>ПЕРСОНІФІКАЦІЯ  Уявіть себе героєм літературного твору і поділіться думками про себе і світ навколо вас.       ( Наприклад, думки героя (автора, читача…) під час зустрічі з… або роздуми в його останні хвилини життя, в хвилини радості тощо).</vt:lpstr>
      <vt:lpstr>ПРЕС-КОНФЕРЕНЦІЯ З АВТОРОМ  Попередня підготовка: учні отримують домашнє завдання ознайомитися з біографією письменника та підготувати запитання на прес-конференцію, виступити в ролі журналістів. З числа учнів, які навчаються на бали високого рівня, учитель обирає «автора», який дає відповіді на запитання журналістів, які стосуються його життя і творчості. В кінці прес-конференції вчитель підводить підсумки. Можна запропонувати «журналістам», задаючи запитання, називати видання, яке вони представляють.  </vt:lpstr>
      <vt:lpstr>«Я ТЕЖ ХОЧУ СКАЗАТИ»  Учням пропонується розповісти про проблеми тварин-літературних персонажів від першої особи.  </vt:lpstr>
      <vt:lpstr>ДРУЖНЯ ДОПОМОГА  Учням пропонується втрутитися в сюжет і допомогти героям у складних ситуаціях, розробити для них план дій.  Наприклад, при вивченні роману Ж. Верна «П’ятнадцятирічний капітан» учнів можна запитати: «Як ви думаєте, коли необхідно втрутитися в сюжет і допомогти героям уникнути помилок, які призведуть до багатьох нещасть?» </vt:lpstr>
      <vt:lpstr>КОЛЕКТИВНА РОЗПОВІДЬ  Вчитель пропонує учням колективно скласти розповідь на задану тему. Кожен виголошує по одному реченні, пов’язуючи його зміст з попереднім.</vt:lpstr>
      <vt:lpstr>ТАЄМНИЧИЙ ГЕРОЙ  Учням пропонується впізнати літературного героя за його особистими прикметами.  Наприклад, хлопець-розбишака, сирота, живе неподалік великої річки, дуже «любить» фарбувати паркан у вихідний день. (Том Сойєр) </vt:lpstr>
      <vt:lpstr>СИМВОЛ ТВОРУ  Використовуючи кольорові олівці або фломастери, учням пропонуються такі завдання: - намалюйте предмет, який символізував би твір чи був би символом літературного героя; - визначте колір настрою уривка поезії; - намалюйте ілюстрацію до твору, допустивши помилку в зображуваному і запропонуйте товаришам знайти її.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творчо-розвиваючі завдання на уроках зарубіжної літератури</dc:title>
  <dc:creator>Kolyan</dc:creator>
  <cp:lastModifiedBy>Nick</cp:lastModifiedBy>
  <cp:revision>37</cp:revision>
  <dcterms:created xsi:type="dcterms:W3CDTF">2018-01-04T20:00:42Z</dcterms:created>
  <dcterms:modified xsi:type="dcterms:W3CDTF">2018-01-12T19:49:02Z</dcterms:modified>
</cp:coreProperties>
</file>