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59" r:id="rId3"/>
    <p:sldId id="262" r:id="rId4"/>
    <p:sldId id="263" r:id="rId5"/>
    <p:sldId id="266" r:id="rId6"/>
    <p:sldId id="287" r:id="rId7"/>
    <p:sldId id="265" r:id="rId8"/>
    <p:sldId id="296" r:id="rId9"/>
    <p:sldId id="284" r:id="rId10"/>
    <p:sldId id="260" r:id="rId11"/>
    <p:sldId id="277" r:id="rId12"/>
    <p:sldId id="285" r:id="rId13"/>
    <p:sldId id="286" r:id="rId14"/>
    <p:sldId id="257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 varScale="1">
        <p:scale>
          <a:sx n="112" d="100"/>
          <a:sy n="112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7350B-DF7A-4C64-911C-B32A0EFE5D03}" type="datetimeFigureOut">
              <a:rPr lang="uk-UA" smtClean="0"/>
              <a:t>20.09.2017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9D4F06-829E-4FA9-B8AD-7FB438248DF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16283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D4F06-829E-4FA9-B8AD-7FB438248DF2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0315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D4F06-829E-4FA9-B8AD-7FB438248DF2}" type="slidenum">
              <a:rPr lang="uk-UA" smtClean="0"/>
              <a:t>14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47807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D4F06-829E-4FA9-B8AD-7FB438248DF2}" type="slidenum">
              <a:rPr lang="uk-UA" smtClean="0"/>
              <a:t>18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3585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D23DE-C41F-491E-B920-DAC0C5BDE85F}" type="datetimeFigureOut">
              <a:rPr lang="uk-UA" smtClean="0"/>
              <a:t>20.09.2017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6DC9E-21B6-4590-982B-12AA91A7CC9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14701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D23DE-C41F-491E-B920-DAC0C5BDE85F}" type="datetimeFigureOut">
              <a:rPr lang="uk-UA" smtClean="0"/>
              <a:t>20.09.2017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6DC9E-21B6-4590-982B-12AA91A7CC9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81274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D23DE-C41F-491E-B920-DAC0C5BDE85F}" type="datetimeFigureOut">
              <a:rPr lang="uk-UA" smtClean="0"/>
              <a:t>20.09.2017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6DC9E-21B6-4590-982B-12AA91A7CC9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61315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D23DE-C41F-491E-B920-DAC0C5BDE85F}" type="datetimeFigureOut">
              <a:rPr lang="uk-UA" smtClean="0"/>
              <a:t>20.09.2017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6DC9E-21B6-4590-982B-12AA91A7CC9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41428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D23DE-C41F-491E-B920-DAC0C5BDE85F}" type="datetimeFigureOut">
              <a:rPr lang="uk-UA" smtClean="0"/>
              <a:t>20.09.2017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6DC9E-21B6-4590-982B-12AA91A7CC9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44723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D23DE-C41F-491E-B920-DAC0C5BDE85F}" type="datetimeFigureOut">
              <a:rPr lang="uk-UA" smtClean="0"/>
              <a:t>20.09.2017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6DC9E-21B6-4590-982B-12AA91A7CC9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0470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D23DE-C41F-491E-B920-DAC0C5BDE85F}" type="datetimeFigureOut">
              <a:rPr lang="uk-UA" smtClean="0"/>
              <a:t>20.09.2017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6DC9E-21B6-4590-982B-12AA91A7CC9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49190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D23DE-C41F-491E-B920-DAC0C5BDE85F}" type="datetimeFigureOut">
              <a:rPr lang="uk-UA" smtClean="0"/>
              <a:t>20.09.2017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6DC9E-21B6-4590-982B-12AA91A7CC9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41296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D23DE-C41F-491E-B920-DAC0C5BDE85F}" type="datetimeFigureOut">
              <a:rPr lang="uk-UA" smtClean="0"/>
              <a:t>20.09.2017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6DC9E-21B6-4590-982B-12AA91A7CC9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9338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D23DE-C41F-491E-B920-DAC0C5BDE85F}" type="datetimeFigureOut">
              <a:rPr lang="uk-UA" smtClean="0"/>
              <a:t>20.09.2017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6DC9E-21B6-4590-982B-12AA91A7CC9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86693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D23DE-C41F-491E-B920-DAC0C5BDE85F}" type="datetimeFigureOut">
              <a:rPr lang="uk-UA" smtClean="0"/>
              <a:t>20.09.2017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6DC9E-21B6-4590-982B-12AA91A7CC9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52136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D23DE-C41F-491E-B920-DAC0C5BDE85F}" type="datetimeFigureOut">
              <a:rPr lang="uk-UA" smtClean="0"/>
              <a:t>20.09.2017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6DC9E-21B6-4590-982B-12AA91A7CC9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1192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1%20&#1041;.%20&#1044;&#1080;&#1083;&#1072;&#1085;/&#1086;&#1090;&#1074;&#1077;&#1090;%20&#1079;&#1085;&#1072;&#1077;&#1090;%20&#1074;&#1077;&#1090;&#1077;&#1088;.mp4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1%20&#1041;.%20&#1044;&#1080;&#1083;&#1072;&#1085;/&#1041;.&#1044;&#1080;&#1083;&#1072;&#1085;-&#1072;&#1082;&#1090;&#1086;&#1088;.mp4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6962" y="4869160"/>
            <a:ext cx="7776864" cy="2151990"/>
          </a:xfrm>
        </p:spPr>
        <p:txBody>
          <a:bodyPr>
            <a:noAutofit/>
          </a:bodyPr>
          <a:lstStyle/>
          <a:p>
            <a:r>
              <a:rPr lang="uk-UA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 </a:t>
            </a:r>
            <a:r>
              <a:rPr lang="uk-UA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Ділан</a:t>
            </a:r>
            <a:r>
              <a:rPr lang="uk-UA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хто він ?</a:t>
            </a:r>
            <a:endParaRPr lang="uk-UA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218" y="404664"/>
            <a:ext cx="7287589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961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1171" y="5445224"/>
            <a:ext cx="8820472" cy="11247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6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На початку </a:t>
            </a:r>
            <a:r>
              <a:rPr lang="ru-RU" sz="26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90-х записав </a:t>
            </a:r>
            <a:r>
              <a:rPr lang="ru-RU" sz="2600" b="1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св</a:t>
            </a:r>
            <a:r>
              <a:rPr lang="uk-UA" sz="26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і</a:t>
            </a:r>
            <a:r>
              <a:rPr lang="ru-RU" sz="26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й </a:t>
            </a:r>
            <a:r>
              <a:rPr lang="ru-RU" sz="2600" b="1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двадцять</a:t>
            </a:r>
            <a:r>
              <a:rPr lang="ru-RU" sz="26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п</a:t>
            </a:r>
            <a:r>
              <a:rPr lang="en-US" sz="26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’</a:t>
            </a:r>
            <a:r>
              <a:rPr lang="ru-RU" sz="2600" b="1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ятий</a:t>
            </a:r>
            <a:r>
              <a:rPr lang="ru-RU" sz="26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диск «</a:t>
            </a:r>
            <a:r>
              <a:rPr lang="ru-RU" sz="2600" b="1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Under</a:t>
            </a:r>
            <a:r>
              <a:rPr lang="ru-RU" sz="26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ru-RU" sz="2600" b="1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the</a:t>
            </a:r>
            <a:r>
              <a:rPr lang="ru-RU" sz="26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ru-RU" sz="2600" b="1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Red</a:t>
            </a:r>
            <a:r>
              <a:rPr lang="ru-RU" sz="26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ru-RU" sz="2600" b="1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Sky</a:t>
            </a:r>
            <a:r>
              <a:rPr lang="ru-RU" sz="26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», </a:t>
            </a:r>
            <a:r>
              <a:rPr lang="ru-RU" sz="2600" b="1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який</a:t>
            </a:r>
            <a:r>
              <a:rPr lang="ru-RU" sz="26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ru-RU" sz="2600" b="1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провалився</a:t>
            </a:r>
            <a:r>
              <a:rPr lang="ru-RU" sz="26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в продаж</a:t>
            </a:r>
            <a:r>
              <a:rPr lang="uk-UA" sz="26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і</a:t>
            </a:r>
            <a:endParaRPr lang="ru-RU" sz="2600" b="1" i="1" dirty="0" smtClean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0"/>
            <a:ext cx="7424651" cy="546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430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274638"/>
            <a:ext cx="4330824" cy="4594522"/>
          </a:xfrm>
        </p:spPr>
        <p:txBody>
          <a:bodyPr>
            <a:normAutofit/>
          </a:bodyPr>
          <a:lstStyle/>
          <a:p>
            <a:r>
              <a:rPr lang="uk-UA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Боб </a:t>
            </a:r>
            <a:r>
              <a:rPr lang="uk-UA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Ділан</a:t>
            </a:r>
            <a:r>
              <a:rPr lang="uk-UA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художник</a:t>
            </a:r>
            <a:endParaRPr lang="uk-UA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5920"/>
            <a:ext cx="4622304" cy="6863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68344" y="6237312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Відео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56493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680780"/>
            <a:ext cx="8229600" cy="1143000"/>
          </a:xfrm>
        </p:spPr>
        <p:txBody>
          <a:bodyPr>
            <a:normAutofit/>
          </a:bodyPr>
          <a:lstStyle/>
          <a:p>
            <a:r>
              <a:rPr lang="uk-UA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Боб </a:t>
            </a:r>
            <a:r>
              <a:rPr lang="uk-UA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Ділан</a:t>
            </a:r>
            <a:r>
              <a:rPr lang="uk-UA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прозаїк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0"/>
            <a:ext cx="6481477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357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https://j.livelib.ru/boocover/1000312305/o/261f/Bob_Dilan__Tarantul.jpe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8" y="4802"/>
            <a:ext cx="4554661" cy="685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https://j.livelib.ru/boocover/1000120918/o/013e/Bob_Dilan__Hroniki._Tom_1.jpeg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86"/>
            <a:ext cx="4283968" cy="68541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782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458" y="5038328"/>
            <a:ext cx="9036496" cy="1842691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грудн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97-го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музикант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зустр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ів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тогочасним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президентом США, Б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ллом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нтоном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представив  Д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лана до нагороди  «Центра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Кеннед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за 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вплив його пісень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0"/>
            <a:ext cx="7304999" cy="502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528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1560" y="5301208"/>
            <a:ext cx="8075240" cy="13407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В 2008 Д</a:t>
            </a:r>
            <a:r>
              <a:rPr lang="uk-UA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і</a:t>
            </a:r>
            <a:r>
              <a:rPr lang="ru-RU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лану вручили Пул</a:t>
            </a:r>
            <a:r>
              <a:rPr lang="uk-UA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і</a:t>
            </a:r>
            <a:r>
              <a:rPr lang="ru-RU" sz="2400" b="1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тцеровську</a:t>
            </a:r>
            <a:r>
              <a:rPr lang="ru-RU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 прем</a:t>
            </a:r>
            <a:r>
              <a:rPr lang="uk-UA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і</a:t>
            </a:r>
            <a:r>
              <a:rPr lang="ru-RU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ю за </a:t>
            </a:r>
            <a:r>
              <a:rPr lang="uk-UA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великий вплив </a:t>
            </a:r>
            <a:r>
              <a:rPr lang="ru-RU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на поп-</a:t>
            </a:r>
            <a:r>
              <a:rPr lang="ru-RU" sz="2400" b="1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музику</a:t>
            </a:r>
            <a:r>
              <a:rPr lang="ru-RU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 </a:t>
            </a:r>
            <a:r>
              <a:rPr lang="uk-UA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і</a:t>
            </a:r>
            <a:r>
              <a:rPr lang="ru-RU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культуру та </a:t>
            </a:r>
            <a:r>
              <a:rPr lang="ru-RU" sz="2400" b="1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високу</a:t>
            </a:r>
            <a:r>
              <a:rPr lang="ru-RU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ru-RU" sz="2400" b="1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поетичн</a:t>
            </a:r>
            <a:r>
              <a:rPr lang="uk-UA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і</a:t>
            </a:r>
            <a:r>
              <a:rPr lang="ru-RU" sz="2400" b="1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сть</a:t>
            </a:r>
            <a:r>
              <a:rPr lang="ru-RU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текст</a:t>
            </a:r>
            <a:r>
              <a:rPr lang="uk-UA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і</a:t>
            </a:r>
            <a:r>
              <a:rPr lang="ru-RU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в.</a:t>
            </a: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"/>
            <a:ext cx="7236297" cy="523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77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5085184"/>
            <a:ext cx="8712968" cy="15567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травн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2009 року  президент США Барак Обама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нагородив Боба  Д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медаллю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Свободи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вважа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ється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ією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із головних державних нагород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Америки.</a:t>
            </a:r>
          </a:p>
          <a:p>
            <a:endParaRPr lang="ru-RU" dirty="0" smtClean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974" y="0"/>
            <a:ext cx="7253793" cy="501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427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5229200"/>
            <a:ext cx="8712968" cy="148478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жовтн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року  Бобу Д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лану вручили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Нобелевську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прем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л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тератури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«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утворення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нових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сенних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вираз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рамках велико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американсько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сенно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ії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7915809" cy="527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4437112"/>
            <a:ext cx="48245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               </a:t>
            </a:r>
            <a:endParaRPr lang="uk-UA" sz="2000" b="1" dirty="0"/>
          </a:p>
        </p:txBody>
      </p:sp>
    </p:spTree>
    <p:extLst>
      <p:ext uri="{BB962C8B-B14F-4D97-AF65-F5344CB8AC3E}">
        <p14:creationId xmlns:p14="http://schemas.microsoft.com/office/powerpoint/2010/main" val="340719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5536" y="5661248"/>
            <a:ext cx="8219256" cy="83671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Сьогодн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Боб Д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продовжу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ій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безк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нечний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тур» </a:t>
            </a:r>
          </a:p>
          <a:p>
            <a:pPr marL="0" indent="0" algn="ctr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8085186" cy="5513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140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96136" y="980728"/>
            <a:ext cx="3347864" cy="514543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 Д</a:t>
            </a:r>
            <a:r>
              <a:rPr lang="uk-UA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справжнє і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– Роберт Аллен  Циммерлан)                                                                                                                                                          </a:t>
            </a:r>
            <a:r>
              <a:rPr lang="uk-UA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Народився</a:t>
            </a:r>
            <a:r>
              <a:rPr lang="ru-RU" sz="2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травня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 року в </a:t>
            </a:r>
            <a:r>
              <a:rPr lang="ru-RU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невели</a:t>
            </a:r>
            <a:r>
              <a:rPr lang="uk-UA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кому </a:t>
            </a:r>
            <a:r>
              <a:rPr lang="uk-UA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містечку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Дулуту в штат</a:t>
            </a:r>
            <a:r>
              <a:rPr lang="uk-UA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uk-UA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ннесота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США,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</a:t>
            </a:r>
            <a:r>
              <a:rPr lang="uk-UA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 </a:t>
            </a:r>
            <a:endParaRPr lang="ru-RU" sz="26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uk-UA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</a:t>
            </a:r>
            <a:r>
              <a:rPr lang="uk-UA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в-ем</a:t>
            </a:r>
            <a:r>
              <a:rPr lang="uk-UA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</a:t>
            </a:r>
            <a:r>
              <a:rPr lang="uk-UA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</a:t>
            </a:r>
            <a:r>
              <a:rPr lang="uk-UA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їни</a:t>
            </a:r>
            <a:endParaRPr lang="ru-RU" sz="26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557761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Д</a:t>
            </a:r>
            <a:r>
              <a:rPr lang="uk-UA" sz="2400" b="1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итяч</a:t>
            </a:r>
            <a:r>
              <a:rPr lang="ru-RU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е фото Боба Д</a:t>
            </a:r>
            <a:r>
              <a:rPr lang="uk-UA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і</a:t>
            </a:r>
            <a:r>
              <a:rPr lang="ru-RU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лана</a:t>
            </a: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5747953" cy="4608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716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640"/>
            <a:ext cx="7466847" cy="52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08520" y="5373216"/>
            <a:ext cx="925252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 Д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 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льному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муз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ичному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гуртку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(справа 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ьому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ряду)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8558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7632848" cy="54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5661248"/>
            <a:ext cx="8784976" cy="16561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верситет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ннесоти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1959 року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02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5273824"/>
            <a:ext cx="8892480" cy="15841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Десь за кулісами з'явився його псевдонім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7128792" cy="57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935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8549" y="5387975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Боб</a:t>
            </a:r>
            <a:r>
              <a:rPr lang="uk-UA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 </a:t>
            </a:r>
            <a:r>
              <a:rPr lang="uk-UA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Ділан</a:t>
            </a:r>
            <a:r>
              <a:rPr lang="uk-UA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 – співак</a:t>
            </a:r>
            <a:r>
              <a:rPr lang="uk-UA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(відео)</a:t>
            </a:r>
            <a:endParaRPr lang="uk-UA" sz="4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55" y="0"/>
            <a:ext cx="8602225" cy="5661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329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539552" y="5445224"/>
            <a:ext cx="8352928" cy="17008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</a:t>
            </a:r>
            <a:r>
              <a:rPr lang="uk-UA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осени</a:t>
            </a:r>
            <a:r>
              <a:rPr lang="uk-UA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1997 року  Папа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Римський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промовив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перед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натовпом</a:t>
            </a:r>
            <a:endPara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200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тисяч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людей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пропов</a:t>
            </a:r>
            <a:r>
              <a:rPr lang="uk-UA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дь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яка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основана на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тематиц</a:t>
            </a:r>
            <a:r>
              <a:rPr lang="uk-UA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пісні </a:t>
            </a:r>
          </a:p>
          <a:p>
            <a:pPr marL="0" indent="0" algn="ctr">
              <a:buNone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Боба Д</a:t>
            </a:r>
            <a:r>
              <a:rPr lang="uk-UA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лана  «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Blowin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  <p:pic>
        <p:nvPicPr>
          <p:cNvPr id="819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0"/>
            <a:ext cx="8064896" cy="5482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350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533053"/>
              </p:ext>
            </p:extLst>
          </p:nvPr>
        </p:nvGraphicFramePr>
        <p:xfrm>
          <a:off x="467544" y="260648"/>
          <a:ext cx="8208912" cy="6156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4104456"/>
              </a:tblGrid>
              <a:tr h="612068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/>
                        <a:t>Питання</a:t>
                      </a:r>
                      <a:endParaRPr lang="uk-U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/>
                        <a:t>Очікуваний</a:t>
                      </a:r>
                      <a:r>
                        <a:rPr lang="uk-UA" dirty="0" smtClean="0"/>
                        <a:t> </a:t>
                      </a:r>
                      <a:r>
                        <a:rPr lang="uk-UA" sz="2800" dirty="0" smtClean="0"/>
                        <a:t>результат</a:t>
                      </a:r>
                      <a:endParaRPr lang="uk-UA" sz="2800" dirty="0"/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pPr algn="ctr"/>
                      <a:endParaRPr lang="uk-UA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9552" y="980728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Життєві випробування </a:t>
            </a:r>
          </a:p>
          <a:p>
            <a:pPr algn="ctr"/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4860032" y="980728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/>
              <a:t>Л</a:t>
            </a:r>
            <a:r>
              <a:rPr lang="uk-UA" dirty="0"/>
              <a:t>юдина</a:t>
            </a:r>
          </a:p>
          <a:p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1331640" y="1627059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Праця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5436096" y="1627059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Відпочинок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1619672" y="227687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Війна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5503799" y="227687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Мир</a:t>
            </a:r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1367644" y="2710661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Перешкоди на </a:t>
            </a:r>
            <a:r>
              <a:rPr lang="uk-UA" dirty="0" smtClean="0"/>
              <a:t>шляху </a:t>
            </a:r>
          </a:p>
          <a:p>
            <a:pPr algn="ctr"/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5548103" y="2656611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Перемога</a:t>
            </a:r>
            <a:endParaRPr lang="uk-UA" dirty="0"/>
          </a:p>
        </p:txBody>
      </p:sp>
      <p:sp>
        <p:nvSpPr>
          <p:cNvPr id="11" name="TextBox 10"/>
          <p:cNvSpPr txBox="1"/>
          <p:nvPr/>
        </p:nvSpPr>
        <p:spPr>
          <a:xfrm>
            <a:off x="1187624" y="335699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Горе, страждання, голод</a:t>
            </a:r>
            <a:r>
              <a:rPr lang="uk-UA" dirty="0" smtClean="0"/>
              <a:t>…</a:t>
            </a:r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5724127" y="3440464"/>
            <a:ext cx="1795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Щастя</a:t>
            </a:r>
            <a:endParaRPr lang="uk-UA" dirty="0"/>
          </a:p>
        </p:txBody>
      </p:sp>
      <p:sp>
        <p:nvSpPr>
          <p:cNvPr id="13" name="TextBox 12"/>
          <p:cNvSpPr txBox="1"/>
          <p:nvPr/>
        </p:nvSpPr>
        <p:spPr>
          <a:xfrm>
            <a:off x="1403648" y="409821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Не бачити </a:t>
            </a:r>
            <a:endParaRPr lang="uk-UA" dirty="0"/>
          </a:p>
        </p:txBody>
      </p:sp>
      <p:sp>
        <p:nvSpPr>
          <p:cNvPr id="14" name="TextBox 13"/>
          <p:cNvSpPr txBox="1"/>
          <p:nvPr/>
        </p:nvSpPr>
        <p:spPr>
          <a:xfrm>
            <a:off x="5724127" y="4098210"/>
            <a:ext cx="183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Побачити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03648" y="4653136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Молитися, шукати Бога</a:t>
            </a:r>
            <a:r>
              <a:rPr lang="uk-UA" dirty="0" smtClean="0"/>
              <a:t>…</a:t>
            </a:r>
            <a:endParaRPr lang="uk-UA" dirty="0"/>
          </a:p>
        </p:txBody>
      </p:sp>
      <p:sp>
        <p:nvSpPr>
          <p:cNvPr id="16" name="TextBox 15"/>
          <p:cNvSpPr txBox="1"/>
          <p:nvPr/>
        </p:nvSpPr>
        <p:spPr>
          <a:xfrm>
            <a:off x="5724127" y="4653136"/>
            <a:ext cx="2160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Знайти Бога в </a:t>
            </a:r>
            <a:r>
              <a:rPr lang="uk-UA" dirty="0" smtClean="0"/>
              <a:t>собі</a:t>
            </a:r>
            <a:endParaRPr lang="uk-UA" dirty="0"/>
          </a:p>
        </p:txBody>
      </p:sp>
      <p:sp>
        <p:nvSpPr>
          <p:cNvPr id="17" name="TextBox 16"/>
          <p:cNvSpPr txBox="1"/>
          <p:nvPr/>
        </p:nvSpPr>
        <p:spPr>
          <a:xfrm>
            <a:off x="1979712" y="522920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Не </a:t>
            </a:r>
            <a:r>
              <a:rPr lang="uk-UA" dirty="0" smtClean="0"/>
              <a:t>чути</a:t>
            </a:r>
            <a:endParaRPr lang="uk-UA" dirty="0"/>
          </a:p>
        </p:txBody>
      </p:sp>
      <p:sp>
        <p:nvSpPr>
          <p:cNvPr id="18" name="TextBox 17"/>
          <p:cNvSpPr txBox="1"/>
          <p:nvPr/>
        </p:nvSpPr>
        <p:spPr>
          <a:xfrm>
            <a:off x="5868144" y="5229200"/>
            <a:ext cx="1686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Почути</a:t>
            </a:r>
            <a:endParaRPr lang="uk-UA" dirty="0"/>
          </a:p>
        </p:txBody>
      </p:sp>
      <p:sp>
        <p:nvSpPr>
          <p:cNvPr id="19" name="TextBox 18"/>
          <p:cNvSpPr txBox="1"/>
          <p:nvPr/>
        </p:nvSpPr>
        <p:spPr>
          <a:xfrm>
            <a:off x="1820051" y="5884813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Смерть</a:t>
            </a:r>
            <a:endParaRPr lang="uk-UA" dirty="0"/>
          </a:p>
        </p:txBody>
      </p:sp>
      <p:sp>
        <p:nvSpPr>
          <p:cNvPr id="20" name="TextBox 19"/>
          <p:cNvSpPr txBox="1"/>
          <p:nvPr/>
        </p:nvSpPr>
        <p:spPr>
          <a:xfrm>
            <a:off x="5436096" y="5884813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Піклування про </a:t>
            </a:r>
            <a:r>
              <a:rPr lang="uk-UA" dirty="0" smtClean="0"/>
              <a:t>людину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0075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708920"/>
            <a:ext cx="4038600" cy="3417243"/>
          </a:xfrm>
        </p:spPr>
        <p:txBody>
          <a:bodyPr/>
          <a:lstStyle/>
          <a:p>
            <a:pPr marL="0" indent="0" algn="ctr">
              <a:buNone/>
            </a:pPr>
            <a:r>
              <a:rPr lang="uk-UA" sz="4000" b="1" i="1" dirty="0" smtClean="0">
                <a:hlinkClick r:id="rId2" action="ppaction://hlinkfile"/>
              </a:rPr>
              <a:t>Боб </a:t>
            </a:r>
            <a:r>
              <a:rPr lang="uk-UA" sz="4000" b="1" i="1" dirty="0" err="1" smtClean="0">
                <a:hlinkClick r:id="rId2" action="ppaction://hlinkfile"/>
              </a:rPr>
              <a:t>Ділан</a:t>
            </a:r>
            <a:r>
              <a:rPr lang="uk-UA" sz="4000" b="1" i="1" dirty="0" smtClean="0">
                <a:hlinkClick r:id="rId2" action="ppaction://hlinkfile"/>
              </a:rPr>
              <a:t> </a:t>
            </a:r>
            <a:r>
              <a:rPr lang="uk-UA" i="1" dirty="0" smtClean="0">
                <a:hlinkClick r:id="rId2" action="ppaction://hlinkfile"/>
              </a:rPr>
              <a:t>–</a:t>
            </a:r>
          </a:p>
          <a:p>
            <a:pPr marL="0" indent="0" algn="ctr">
              <a:buNone/>
            </a:pPr>
            <a:r>
              <a:rPr lang="uk-UA" sz="3600" b="1" i="1" dirty="0" smtClean="0">
                <a:hlinkClick r:id="rId2" action="ppaction://hlinkfile"/>
              </a:rPr>
              <a:t> актор та </a:t>
            </a:r>
          </a:p>
          <a:p>
            <a:pPr marL="0" indent="0" algn="ctr">
              <a:buNone/>
            </a:pPr>
            <a:r>
              <a:rPr lang="uk-UA" sz="3600" b="1" i="1" dirty="0" smtClean="0">
                <a:hlinkClick r:id="rId2" action="ppaction://hlinkfile"/>
              </a:rPr>
              <a:t>кінорежисер</a:t>
            </a:r>
            <a:endParaRPr lang="uk-UA" sz="3600" b="1" i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13" y="0"/>
            <a:ext cx="48777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68344" y="6237312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Відео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46006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1939</TotalTime>
  <Words>383</Words>
  <Application>Microsoft Office PowerPoint</Application>
  <PresentationFormat>Экран (4:3)</PresentationFormat>
  <Paragraphs>56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Боб Ділан: хто він ?</vt:lpstr>
      <vt:lpstr>Презентация PowerPoint</vt:lpstr>
      <vt:lpstr>Презентация PowerPoint</vt:lpstr>
      <vt:lpstr>Презентация PowerPoint</vt:lpstr>
      <vt:lpstr>Презентация PowerPoint</vt:lpstr>
      <vt:lpstr>Боб Ділан – співак (відео)</vt:lpstr>
      <vt:lpstr>Презентация PowerPoint</vt:lpstr>
      <vt:lpstr>Презентация PowerPoint</vt:lpstr>
      <vt:lpstr>Презентация PowerPoint</vt:lpstr>
      <vt:lpstr>Презентация PowerPoint</vt:lpstr>
      <vt:lpstr>Боб Ділан - художник</vt:lpstr>
      <vt:lpstr>Боб Ділан - прозаїк</vt:lpstr>
      <vt:lpstr>Презентация PowerPoint</vt:lpstr>
      <vt:lpstr>В грудні 97-го музикант  зустрівся з  тогочасним президентом США, Біллом Клінтоном,  який  представив  Ділана до нагороди  «Центра Кеннеді» за великий  вплив його пісень.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hioh4ik@yandex.ua</dc:creator>
  <cp:lastModifiedBy>admin1</cp:lastModifiedBy>
  <cp:revision>98</cp:revision>
  <dcterms:created xsi:type="dcterms:W3CDTF">2016-11-05T08:13:37Z</dcterms:created>
  <dcterms:modified xsi:type="dcterms:W3CDTF">2017-09-20T07:17:07Z</dcterms:modified>
</cp:coreProperties>
</file>