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7" r:id="rId2"/>
    <p:sldId id="258" r:id="rId3"/>
    <p:sldId id="259" r:id="rId4"/>
    <p:sldId id="260" r:id="rId5"/>
    <p:sldId id="278" r:id="rId6"/>
    <p:sldId id="262" r:id="rId7"/>
    <p:sldId id="263" r:id="rId8"/>
    <p:sldId id="264" r:id="rId9"/>
    <p:sldId id="267" r:id="rId10"/>
    <p:sldId id="269" r:id="rId11"/>
    <p:sldId id="276" r:id="rId12"/>
    <p:sldId id="277" r:id="rId13"/>
    <p:sldId id="271" r:id="rId14"/>
    <p:sldId id="274" r:id="rId15"/>
    <p:sldId id="282" r:id="rId16"/>
    <p:sldId id="273" r:id="rId17"/>
    <p:sldId id="283" r:id="rId18"/>
    <p:sldId id="281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 autoAdjust="0"/>
    <p:restoredTop sz="94628" autoAdjust="0"/>
  </p:normalViewPr>
  <p:slideViewPr>
    <p:cSldViewPr>
      <p:cViewPr varScale="1">
        <p:scale>
          <a:sx n="97" d="100"/>
          <a:sy n="97" d="100"/>
        </p:scale>
        <p:origin x="-114" y="-2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4D30C5-7EFB-48AE-A0F1-06ACBFE6C601}" type="datetimeFigureOut">
              <a:rPr lang="ru-RU" smtClean="0"/>
              <a:t>27.02.2018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64F721-746C-401D-8142-63E9733677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1705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4F721-746C-401D-8142-63E973367751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36632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4F721-746C-401D-8142-63E973367751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05129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4F721-746C-401D-8142-63E973367751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84958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4F721-746C-401D-8142-63E973367751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96675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4F721-746C-401D-8142-63E973367751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1881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27.02.2018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Relationship Id="rId1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600" dirty="0" err="1" smtClean="0"/>
              <a:t>Марк</a:t>
            </a:r>
            <a:r>
              <a:rPr lang="uk-UA" sz="3600" dirty="0" smtClean="0"/>
              <a:t> Твен </a:t>
            </a:r>
            <a:r>
              <a:rPr lang="en-US" sz="3600" dirty="0" smtClean="0"/>
              <a:t>“</a:t>
            </a:r>
            <a:r>
              <a:rPr lang="uk-UA" sz="3600" dirty="0" smtClean="0"/>
              <a:t>Пригоди Тома </a:t>
            </a:r>
            <a:r>
              <a:rPr lang="uk-UA" sz="3600" dirty="0" err="1" smtClean="0"/>
              <a:t>Сойєра</a:t>
            </a:r>
            <a:r>
              <a:rPr lang="en-US" sz="3600" dirty="0" smtClean="0"/>
              <a:t>”</a:t>
            </a:r>
            <a:r>
              <a:rPr lang="uk-UA" sz="3600" dirty="0" smtClean="0"/>
              <a:t>. 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 </a:t>
            </a:r>
            <a:r>
              <a:rPr lang="uk-UA" dirty="0" smtClean="0"/>
              <a:t>               </a:t>
            </a:r>
          </a:p>
          <a:p>
            <a:endParaRPr lang="uk-UA" dirty="0"/>
          </a:p>
          <a:p>
            <a:endParaRPr lang="uk-UA" dirty="0" smtClean="0"/>
          </a:p>
          <a:p>
            <a:r>
              <a:rPr lang="uk-UA" sz="2000" i="1" dirty="0" smtClean="0"/>
              <a:t>Підготувала вчитель</a:t>
            </a:r>
          </a:p>
          <a:p>
            <a:r>
              <a:rPr lang="uk-UA" sz="2000" i="1" dirty="0"/>
              <a:t>з</a:t>
            </a:r>
            <a:r>
              <a:rPr lang="uk-UA" sz="2000" i="1" dirty="0" smtClean="0"/>
              <a:t>арубіжної літератури </a:t>
            </a:r>
          </a:p>
          <a:p>
            <a:r>
              <a:rPr lang="uk-UA" sz="2000" i="1" dirty="0"/>
              <a:t>т</a:t>
            </a:r>
            <a:r>
              <a:rPr lang="uk-UA" sz="2000" i="1" dirty="0" smtClean="0"/>
              <a:t>а російської мови</a:t>
            </a:r>
          </a:p>
          <a:p>
            <a:r>
              <a:rPr lang="uk-UA" sz="2000" i="1" dirty="0" smtClean="0"/>
              <a:t>Дяк О.Ю. ЗОШ </a:t>
            </a:r>
            <a:r>
              <a:rPr lang="uk-UA" sz="2000" i="1" dirty="0" err="1" smtClean="0"/>
              <a:t>І-ІІІст</a:t>
            </a:r>
            <a:r>
              <a:rPr lang="uk-UA" sz="2000" i="1" dirty="0" smtClean="0"/>
              <a:t>.</a:t>
            </a:r>
          </a:p>
          <a:p>
            <a:pPr marL="0" indent="0">
              <a:buNone/>
            </a:pPr>
            <a:r>
              <a:rPr lang="uk-UA" sz="2000" i="1" dirty="0" smtClean="0"/>
              <a:t>     </a:t>
            </a:r>
            <a:r>
              <a:rPr lang="uk-UA" sz="2000" i="1" dirty="0" err="1" smtClean="0"/>
              <a:t>с.Хорохорин</a:t>
            </a:r>
            <a:r>
              <a:rPr lang="uk-UA" sz="2000" i="1" dirty="0" smtClean="0"/>
              <a:t> Луцького р-н</a:t>
            </a:r>
          </a:p>
          <a:p>
            <a:pPr marL="0" indent="0">
              <a:buNone/>
            </a:pPr>
            <a:r>
              <a:rPr lang="uk-UA" sz="2000" i="1" dirty="0"/>
              <a:t> </a:t>
            </a:r>
            <a:r>
              <a:rPr lang="uk-UA" sz="2000" i="1" dirty="0" smtClean="0"/>
              <a:t>    Волинської обл.</a:t>
            </a:r>
            <a:endParaRPr lang="ru-RU" sz="2400" i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673512"/>
            <a:ext cx="4824536" cy="4537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13315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3600" dirty="0" smtClean="0"/>
              <a:t>Тема. Світ дитинства у повісті </a:t>
            </a:r>
            <a:r>
              <a:rPr lang="en-US" sz="3600" dirty="0" smtClean="0"/>
              <a:t> “</a:t>
            </a:r>
            <a:r>
              <a:rPr lang="uk-UA" sz="3600" dirty="0" smtClean="0"/>
              <a:t>Пригоди Тома </a:t>
            </a:r>
            <a:r>
              <a:rPr lang="uk-UA" sz="3600" dirty="0" err="1" smtClean="0"/>
              <a:t>Сойєра</a:t>
            </a:r>
            <a:r>
              <a:rPr lang="en-US" sz="3600" dirty="0" smtClean="0"/>
              <a:t>”</a:t>
            </a:r>
            <a:r>
              <a:rPr lang="uk-UA" sz="3600" dirty="0" smtClean="0"/>
              <a:t>. </a:t>
            </a:r>
            <a:r>
              <a:rPr lang="uk-UA" sz="2000" dirty="0" smtClean="0"/>
              <a:t> 5клас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Мета:</a:t>
            </a:r>
            <a:r>
              <a:rPr lang="uk-UA" sz="2400" dirty="0" smtClean="0"/>
              <a:t> </a:t>
            </a:r>
            <a:r>
              <a:rPr lang="uk-UA" sz="2000" i="1" dirty="0" smtClean="0"/>
              <a:t>навчати  </a:t>
            </a:r>
            <a:r>
              <a:rPr lang="uk-UA" sz="2000" dirty="0" smtClean="0"/>
              <a:t>учнів бачити і розуміти багатогранність образів  героїв повісті, показати роль дружби в житті;</a:t>
            </a:r>
          </a:p>
          <a:p>
            <a:r>
              <a:rPr lang="uk-UA" sz="2000" i="1" dirty="0"/>
              <a:t>р</a:t>
            </a:r>
            <a:r>
              <a:rPr lang="uk-UA" sz="2000" i="1" dirty="0" smtClean="0"/>
              <a:t>озвивати</a:t>
            </a:r>
            <a:r>
              <a:rPr lang="uk-UA" sz="2000" dirty="0" smtClean="0"/>
              <a:t>  вміння та навички зіставляти образи, аргументувати цитати з тексту, навички </a:t>
            </a:r>
            <a:r>
              <a:rPr lang="uk-UA" sz="2000" dirty="0" err="1" smtClean="0"/>
              <a:t>зв</a:t>
            </a:r>
            <a:r>
              <a:rPr lang="en-US" sz="2000" dirty="0" smtClean="0"/>
              <a:t>’</a:t>
            </a:r>
            <a:r>
              <a:rPr lang="uk-UA" sz="2000" dirty="0" err="1" smtClean="0"/>
              <a:t>язного</a:t>
            </a:r>
            <a:r>
              <a:rPr lang="uk-UA" sz="2000" dirty="0" smtClean="0"/>
              <a:t> мовлення, акторські здібності;</a:t>
            </a:r>
          </a:p>
          <a:p>
            <a:r>
              <a:rPr lang="uk-UA" sz="2000" i="1" dirty="0"/>
              <a:t>в</a:t>
            </a:r>
            <a:r>
              <a:rPr lang="uk-UA" sz="2000" i="1" dirty="0" smtClean="0"/>
              <a:t>иховувати  </a:t>
            </a:r>
            <a:r>
              <a:rPr lang="uk-UA" sz="2000" dirty="0" smtClean="0"/>
              <a:t>відповідальність за свої вчинки, здатність позитивного світосприйняття</a:t>
            </a:r>
          </a:p>
          <a:p>
            <a:r>
              <a:rPr lang="uk-UA" dirty="0" smtClean="0"/>
              <a:t>Обладнання: </a:t>
            </a:r>
            <a:r>
              <a:rPr lang="uk-UA" sz="2000" dirty="0" smtClean="0"/>
              <a:t>презентація, </a:t>
            </a:r>
            <a:r>
              <a:rPr lang="uk-UA" sz="2000" dirty="0" err="1" smtClean="0"/>
              <a:t>медіазасоби</a:t>
            </a:r>
            <a:r>
              <a:rPr lang="uk-UA" sz="2000" dirty="0" smtClean="0"/>
              <a:t>, мультимедійна дошка, текст повісті, портрет письменника</a:t>
            </a:r>
          </a:p>
          <a:p>
            <a:r>
              <a:rPr lang="uk-UA" dirty="0" smtClean="0"/>
              <a:t>Тип уроку: </a:t>
            </a:r>
            <a:r>
              <a:rPr lang="uk-UA" sz="2000" dirty="0" smtClean="0"/>
              <a:t>урок повторення та систематизації  знань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6902792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19651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04664"/>
            <a:ext cx="7643564" cy="63065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09845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sz="2400" dirty="0" smtClean="0"/>
              <a:t>  Казка про мідного Дюка, саморобні сигарети та життєрадісні одесити допомогли </a:t>
            </a:r>
            <a:r>
              <a:rPr lang="uk-UA" sz="2400" dirty="0" err="1" smtClean="0"/>
              <a:t>Самюелю</a:t>
            </a:r>
            <a:r>
              <a:rPr lang="uk-UA" sz="2400" dirty="0" smtClean="0"/>
              <a:t> </a:t>
            </a:r>
            <a:r>
              <a:rPr lang="uk-UA" sz="2400" dirty="0" err="1" smtClean="0"/>
              <a:t>Клеменсу</a:t>
            </a:r>
            <a:r>
              <a:rPr lang="uk-UA" sz="2400" dirty="0" smtClean="0"/>
              <a:t> стати всесвітньо відомим письменником.   </a:t>
            </a:r>
            <a:endParaRPr lang="ru-RU" sz="24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638782"/>
            <a:ext cx="4248472" cy="4981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705" y="1547875"/>
            <a:ext cx="4499992" cy="5162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66044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828674"/>
            <a:ext cx="8136904" cy="56966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468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2200" dirty="0" smtClean="0"/>
              <a:t>ПОВІСТЬ – ПРОЗОВИЙ ТВІР У ЯКОМУ ЗАЗВИЧАЙ ЗОБРАЖУЄТЬСЯ КІЛЬКА ПОДІЙ, ЩО В НИХ БЕРУТЬ УЧАСТЬ ДЕКІЛЬКА ПЕРСОНАЖІВ, ПОВ</a:t>
            </a:r>
            <a:r>
              <a:rPr lang="en-US" sz="2200" dirty="0" smtClean="0"/>
              <a:t>’</a:t>
            </a:r>
            <a:r>
              <a:rPr lang="uk-UA" sz="2200" dirty="0" smtClean="0"/>
              <a:t>ЯЗАНИХ ІЗ ГОЛОВНИМ </a:t>
            </a:r>
            <a:r>
              <a:rPr lang="uk-UA" sz="2200" dirty="0" smtClean="0"/>
              <a:t>ПЕРСОНАЖЕМ</a:t>
            </a:r>
            <a:r>
              <a:rPr lang="uk-UA" sz="2400" dirty="0" smtClean="0"/>
              <a:t>.</a:t>
            </a:r>
            <a:br>
              <a:rPr lang="uk-UA" sz="2400" dirty="0" smtClean="0"/>
            </a:br>
            <a:r>
              <a:rPr lang="uk-UA" sz="1600" dirty="0" smtClean="0"/>
              <a:t>(ВІДМІТИТИ СТРІЛОЧКАМИ ПРАВИЛЬНІ ВІДПОВІДІ)</a:t>
            </a:r>
            <a:endParaRPr lang="ru-RU" sz="16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uk-UA" sz="2800" dirty="0" smtClean="0"/>
              <a:t>Біографія</a:t>
            </a:r>
          </a:p>
          <a:p>
            <a:pPr marL="0" indent="0">
              <a:buNone/>
            </a:pPr>
            <a:endParaRPr lang="uk-UA" sz="2800" dirty="0"/>
          </a:p>
          <a:p>
            <a:pPr marL="0" indent="0">
              <a:buNone/>
            </a:pPr>
            <a:endParaRPr lang="uk-UA" sz="2800" dirty="0" smtClean="0"/>
          </a:p>
          <a:p>
            <a:pPr marL="0" indent="0">
              <a:buNone/>
            </a:pPr>
            <a:r>
              <a:rPr lang="uk-UA" sz="2800" dirty="0" smtClean="0"/>
              <a:t>Автобіографія</a:t>
            </a:r>
          </a:p>
          <a:p>
            <a:pPr marL="0" indent="0">
              <a:buNone/>
            </a:pPr>
            <a:endParaRPr lang="uk-UA" sz="2800" dirty="0"/>
          </a:p>
          <a:p>
            <a:pPr marL="0" indent="0">
              <a:buNone/>
            </a:pPr>
            <a:r>
              <a:rPr lang="uk-UA" sz="2800" dirty="0" smtClean="0"/>
              <a:t>Автобіографічна </a:t>
            </a:r>
            <a:r>
              <a:rPr lang="uk-UA" sz="2800" dirty="0" smtClean="0"/>
              <a:t>повість</a:t>
            </a:r>
            <a:r>
              <a:rPr lang="uk-UA" sz="2800" dirty="0" smtClean="0"/>
              <a:t>..</a:t>
            </a:r>
            <a:endParaRPr lang="ru-RU" sz="280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uk-UA" sz="2800" dirty="0" smtClean="0"/>
              <a:t>Опис власного життя</a:t>
            </a:r>
          </a:p>
          <a:p>
            <a:endParaRPr lang="uk-UA" sz="2800" dirty="0"/>
          </a:p>
          <a:p>
            <a:endParaRPr lang="uk-UA" sz="2800" dirty="0" smtClean="0"/>
          </a:p>
          <a:p>
            <a:r>
              <a:rPr lang="uk-UA" sz="2800" dirty="0" smtClean="0"/>
              <a:t>Опис чийогось життя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37916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800" dirty="0" smtClean="0"/>
              <a:t>Підкреслити імена головних героїв твору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err="1" smtClean="0"/>
              <a:t>Сід</a:t>
            </a:r>
            <a:r>
              <a:rPr lang="uk-UA" dirty="0" smtClean="0"/>
              <a:t>,  </a:t>
            </a:r>
            <a:r>
              <a:rPr lang="uk-UA" dirty="0" err="1" smtClean="0"/>
              <a:t>Джо</a:t>
            </a:r>
            <a:r>
              <a:rPr lang="uk-UA" dirty="0" smtClean="0"/>
              <a:t> </a:t>
            </a:r>
            <a:r>
              <a:rPr lang="uk-UA" dirty="0" err="1" smtClean="0"/>
              <a:t>Гарпер</a:t>
            </a:r>
            <a:r>
              <a:rPr lang="uk-UA" dirty="0" smtClean="0"/>
              <a:t>, </a:t>
            </a:r>
            <a:r>
              <a:rPr lang="uk-UA" dirty="0" err="1" smtClean="0"/>
              <a:t>Гек</a:t>
            </a:r>
            <a:r>
              <a:rPr lang="uk-UA" dirty="0" smtClean="0"/>
              <a:t> </a:t>
            </a:r>
            <a:r>
              <a:rPr lang="uk-UA" dirty="0" err="1" smtClean="0"/>
              <a:t>Фінн</a:t>
            </a:r>
            <a:r>
              <a:rPr lang="uk-UA" dirty="0" smtClean="0"/>
              <a:t>,  Бен </a:t>
            </a:r>
            <a:r>
              <a:rPr lang="uk-UA" dirty="0" err="1" smtClean="0"/>
              <a:t>Роджерс</a:t>
            </a:r>
            <a:r>
              <a:rPr lang="uk-UA" dirty="0" smtClean="0"/>
              <a:t>, </a:t>
            </a:r>
            <a:r>
              <a:rPr lang="uk-UA" dirty="0" err="1" smtClean="0"/>
              <a:t>Джім</a:t>
            </a:r>
            <a:r>
              <a:rPr lang="uk-UA" dirty="0" smtClean="0"/>
              <a:t>,  Альфред </a:t>
            </a:r>
            <a:r>
              <a:rPr lang="uk-UA" dirty="0" err="1" smtClean="0"/>
              <a:t>Темпл</a:t>
            </a:r>
            <a:r>
              <a:rPr lang="uk-UA" dirty="0" smtClean="0"/>
              <a:t>,  Емі </a:t>
            </a:r>
            <a:r>
              <a:rPr lang="uk-UA" dirty="0" err="1" smtClean="0"/>
              <a:t>Лоренс</a:t>
            </a:r>
            <a:r>
              <a:rPr lang="uk-UA" dirty="0" smtClean="0"/>
              <a:t>,  сестра Мері,  </a:t>
            </a:r>
            <a:r>
              <a:rPr lang="uk-UA" dirty="0" err="1" smtClean="0"/>
              <a:t>Беккі</a:t>
            </a:r>
            <a:r>
              <a:rPr lang="uk-UA" dirty="0" smtClean="0"/>
              <a:t> Тетчер,  Джон Міллер, тітонька </a:t>
            </a:r>
            <a:r>
              <a:rPr lang="uk-UA" dirty="0" err="1" smtClean="0"/>
              <a:t>Поллі</a:t>
            </a:r>
            <a:r>
              <a:rPr lang="uk-UA" dirty="0" smtClean="0"/>
              <a:t>,  вдова Дуглас, Том </a:t>
            </a:r>
            <a:r>
              <a:rPr lang="uk-UA" dirty="0" err="1" smtClean="0"/>
              <a:t>Сойєр</a:t>
            </a:r>
            <a:r>
              <a:rPr lang="uk-UA" dirty="0" smtClean="0"/>
              <a:t>, місіс </a:t>
            </a:r>
            <a:r>
              <a:rPr lang="uk-UA" dirty="0" err="1" smtClean="0"/>
              <a:t>Гарпер</a:t>
            </a:r>
            <a:r>
              <a:rPr lang="uk-UA" dirty="0" smtClean="0"/>
              <a:t>.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0397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Відтворити події послідовно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2800" dirty="0" smtClean="0"/>
              <a:t>     Пошуки скарбів</a:t>
            </a:r>
          </a:p>
          <a:p>
            <a:r>
              <a:rPr lang="uk-UA" sz="2800" dirty="0" smtClean="0"/>
              <a:t>     Том знайомиться з </a:t>
            </a:r>
            <a:r>
              <a:rPr lang="uk-UA" sz="2800" dirty="0" err="1" smtClean="0"/>
              <a:t>Беккі</a:t>
            </a:r>
            <a:endParaRPr lang="uk-UA" sz="2800" dirty="0" smtClean="0"/>
          </a:p>
          <a:p>
            <a:r>
              <a:rPr lang="uk-UA" sz="2800" dirty="0" smtClean="0"/>
              <a:t>      Пірати на власному похороні</a:t>
            </a:r>
          </a:p>
          <a:p>
            <a:r>
              <a:rPr lang="uk-UA" sz="2800" dirty="0" smtClean="0"/>
              <a:t>      Загибель індіанця </a:t>
            </a:r>
            <a:r>
              <a:rPr lang="uk-UA" sz="2800" dirty="0" err="1" smtClean="0"/>
              <a:t>Джо</a:t>
            </a:r>
            <a:endParaRPr lang="uk-UA" sz="2800" dirty="0" smtClean="0"/>
          </a:p>
          <a:p>
            <a:r>
              <a:rPr lang="uk-UA" sz="2800" dirty="0" smtClean="0"/>
              <a:t>      Трагедія на цвинтарі</a:t>
            </a:r>
          </a:p>
          <a:p>
            <a:r>
              <a:rPr lang="uk-UA" sz="2800" dirty="0" smtClean="0"/>
              <a:t>      </a:t>
            </a:r>
            <a:r>
              <a:rPr lang="uk-UA" sz="2800" dirty="0" err="1" smtClean="0"/>
              <a:t>Гек</a:t>
            </a:r>
            <a:r>
              <a:rPr lang="uk-UA" sz="2800" dirty="0" smtClean="0"/>
              <a:t> рятує вдову Дуглас</a:t>
            </a:r>
          </a:p>
          <a:p>
            <a:r>
              <a:rPr lang="uk-UA" sz="2800" dirty="0" smtClean="0"/>
              <a:t>      Том і </a:t>
            </a:r>
            <a:r>
              <a:rPr lang="uk-UA" sz="2800" dirty="0" err="1" smtClean="0"/>
              <a:t>Беккі</a:t>
            </a:r>
            <a:r>
              <a:rPr lang="uk-UA" sz="2800" dirty="0" smtClean="0"/>
              <a:t> в печері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001410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07406"/>
            <a:ext cx="7992888" cy="5729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275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uk-UA" sz="3600" dirty="0" smtClean="0"/>
              <a:t>Відношення Тома </a:t>
            </a:r>
            <a:r>
              <a:rPr lang="uk-UA" sz="3600" dirty="0" err="1" smtClean="0"/>
              <a:t>Сойєра</a:t>
            </a:r>
            <a:r>
              <a:rPr lang="uk-UA" sz="3600" dirty="0" smtClean="0"/>
              <a:t> до </a:t>
            </a:r>
            <a:r>
              <a:rPr lang="uk-UA" sz="3600" dirty="0" smtClean="0"/>
              <a:t>праці</a:t>
            </a:r>
            <a:br>
              <a:rPr lang="uk-UA" sz="3600" dirty="0" smtClean="0"/>
            </a:br>
            <a:r>
              <a:rPr lang="uk-UA" sz="2000" dirty="0" smtClean="0"/>
              <a:t>(ЗНАЙТИ ЦИТАТИ В ПОВІСТІ)</a:t>
            </a: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/>
          </a:bodyPr>
          <a:lstStyle/>
          <a:p>
            <a:r>
              <a:rPr lang="en-US" sz="2000" dirty="0" smtClean="0"/>
              <a:t>“</a:t>
            </a:r>
            <a:r>
              <a:rPr lang="uk-UA" sz="2000" dirty="0" smtClean="0"/>
              <a:t>Настав суботній ранок, і все навколо засяяло літніми барвами й свіжістю, забуяло життям. У кожному серці бриніла музика, а коли серце було молоде, пісня лилася з вуст</a:t>
            </a:r>
            <a:r>
              <a:rPr lang="en-US" sz="2000" dirty="0" smtClean="0"/>
              <a:t>”</a:t>
            </a:r>
            <a:r>
              <a:rPr lang="uk-UA" sz="2000" dirty="0" smtClean="0"/>
              <a:t>.</a:t>
            </a:r>
          </a:p>
          <a:p>
            <a:r>
              <a:rPr lang="en-US" sz="2000" dirty="0" smtClean="0"/>
              <a:t>“</a:t>
            </a:r>
            <a:r>
              <a:rPr lang="uk-UA" sz="2000" dirty="0" smtClean="0"/>
              <a:t>…Хіба нам кожного дня випадає білити паркан </a:t>
            </a:r>
            <a:r>
              <a:rPr lang="en-US" sz="2000" dirty="0" smtClean="0"/>
              <a:t>?”</a:t>
            </a:r>
            <a:endParaRPr lang="ru-RU" sz="20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184" y="2492896"/>
            <a:ext cx="4882104" cy="3793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6239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rmAutofit/>
          </a:bodyPr>
          <a:lstStyle/>
          <a:p>
            <a:r>
              <a:rPr lang="en-US" sz="1600" dirty="0" smtClean="0"/>
              <a:t>“</a:t>
            </a:r>
            <a:r>
              <a:rPr lang="uk-UA" sz="1600" dirty="0" smtClean="0"/>
              <a:t>На середину дня Том із жалюгідного злидня, яким був уранці перетворився на справжнього багатія, що потопав у розкошах</a:t>
            </a:r>
            <a:r>
              <a:rPr lang="uk-UA" sz="1600" dirty="0" smtClean="0"/>
              <a:t>…</a:t>
            </a:r>
            <a:r>
              <a:rPr lang="uk-UA" sz="1400" dirty="0" smtClean="0"/>
              <a:t>(ЗНАЙТИ І ЗАЧИТАТИ ЦИТАТУ ІЗ ТВОРУ)</a:t>
            </a:r>
            <a:endParaRPr lang="ru-RU" sz="1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444" y="3514149"/>
            <a:ext cx="2242488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5213" y="1042809"/>
            <a:ext cx="3274864" cy="15655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2645" y="1546933"/>
            <a:ext cx="2428875" cy="188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4619" y="1484784"/>
            <a:ext cx="2376263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251" y="3711988"/>
            <a:ext cx="1905000" cy="142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375" y="4596892"/>
            <a:ext cx="2340121" cy="1581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42809"/>
            <a:ext cx="1471044" cy="23111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0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6980" y="3212976"/>
            <a:ext cx="2448272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1" name="Picture 1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6779" y="5013176"/>
            <a:ext cx="2608472" cy="1497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2" name="Picture 1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0134" y="3018557"/>
            <a:ext cx="1944216" cy="1994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3" name="Picture 1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4021" y="3141348"/>
            <a:ext cx="1157248" cy="30251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5058" y="1271300"/>
            <a:ext cx="1584176" cy="19982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67542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200" dirty="0" smtClean="0"/>
              <a:t>Чи знаєте ви текст, до поданих завдань обрати правильну відповідь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uk-UA" sz="2000" dirty="0" smtClean="0"/>
              <a:t>Кого у містечку називали</a:t>
            </a:r>
            <a:r>
              <a:rPr lang="en-US" sz="2000" dirty="0"/>
              <a:t> </a:t>
            </a:r>
            <a:r>
              <a:rPr lang="en-US" sz="2000" dirty="0" smtClean="0"/>
              <a:t>“</a:t>
            </a:r>
            <a:r>
              <a:rPr lang="uk-UA" sz="2000" dirty="0" smtClean="0"/>
              <a:t>неробою</a:t>
            </a:r>
            <a:r>
              <a:rPr lang="en-US" sz="2000" dirty="0" smtClean="0"/>
              <a:t>”</a:t>
            </a:r>
            <a:r>
              <a:rPr lang="uk-UA" sz="2000" dirty="0" smtClean="0"/>
              <a:t>,</a:t>
            </a:r>
            <a:r>
              <a:rPr lang="en-US" sz="2000" dirty="0" smtClean="0"/>
              <a:t>  “</a:t>
            </a:r>
            <a:r>
              <a:rPr lang="uk-UA" sz="2000" dirty="0" smtClean="0"/>
              <a:t>волоцюгою</a:t>
            </a:r>
            <a:r>
              <a:rPr lang="en-US" sz="2000" dirty="0" smtClean="0"/>
              <a:t>”</a:t>
            </a:r>
            <a:r>
              <a:rPr lang="uk-UA" sz="2000" dirty="0" smtClean="0"/>
              <a:t>,</a:t>
            </a:r>
            <a:r>
              <a:rPr lang="en-US" sz="2000" dirty="0" smtClean="0"/>
              <a:t>  “</a:t>
            </a:r>
            <a:r>
              <a:rPr lang="uk-UA" sz="2000" dirty="0" smtClean="0"/>
              <a:t>розбишакою</a:t>
            </a:r>
            <a:r>
              <a:rPr lang="en-US" sz="2000" dirty="0" smtClean="0"/>
              <a:t>”</a:t>
            </a:r>
            <a:r>
              <a:rPr lang="uk-UA" sz="2000" dirty="0" smtClean="0"/>
              <a:t>:</a:t>
            </a:r>
          </a:p>
          <a:p>
            <a:pPr marL="0" indent="0">
              <a:buNone/>
            </a:pPr>
            <a:r>
              <a:rPr lang="uk-UA" sz="2000" dirty="0" smtClean="0"/>
              <a:t>          а) </a:t>
            </a:r>
            <a:r>
              <a:rPr lang="uk-UA" sz="2000" dirty="0" err="1" smtClean="0"/>
              <a:t>Мафа</a:t>
            </a:r>
            <a:r>
              <a:rPr lang="uk-UA" sz="2000" dirty="0" smtClean="0"/>
              <a:t> </a:t>
            </a:r>
            <a:r>
              <a:rPr lang="uk-UA" sz="2000" dirty="0" err="1" smtClean="0"/>
              <a:t>Потера</a:t>
            </a:r>
            <a:r>
              <a:rPr lang="uk-UA" sz="2000" dirty="0" smtClean="0"/>
              <a:t>;              б) Тома </a:t>
            </a:r>
            <a:r>
              <a:rPr lang="uk-UA" sz="2000" dirty="0" err="1" smtClean="0"/>
              <a:t>Сойєра</a:t>
            </a:r>
            <a:r>
              <a:rPr lang="uk-UA" sz="2000" dirty="0" smtClean="0"/>
              <a:t>                       в) </a:t>
            </a:r>
            <a:r>
              <a:rPr lang="uk-UA" sz="2000" dirty="0" err="1" smtClean="0"/>
              <a:t>Гека</a:t>
            </a:r>
            <a:r>
              <a:rPr lang="uk-UA" sz="2000" dirty="0" smtClean="0"/>
              <a:t> </a:t>
            </a:r>
            <a:r>
              <a:rPr lang="uk-UA" sz="2000" dirty="0" err="1" smtClean="0"/>
              <a:t>Фінна</a:t>
            </a:r>
            <a:endParaRPr lang="uk-UA" sz="2000" dirty="0" smtClean="0"/>
          </a:p>
          <a:p>
            <a:pPr marL="457200" indent="-457200">
              <a:buAutoNum type="arabicPeriod" startAt="2"/>
            </a:pPr>
            <a:r>
              <a:rPr lang="uk-UA" sz="2000" dirty="0" smtClean="0"/>
              <a:t>Хто  з  героїв повісті  носив  прізвисько  </a:t>
            </a:r>
            <a:r>
              <a:rPr lang="en-US" sz="2000" dirty="0" smtClean="0"/>
              <a:t>“</a:t>
            </a:r>
            <a:r>
              <a:rPr lang="uk-UA" sz="2000" dirty="0"/>
              <a:t>К</a:t>
            </a:r>
            <a:r>
              <a:rPr lang="uk-UA" sz="2000" dirty="0" smtClean="0"/>
              <a:t>ривава Рука</a:t>
            </a:r>
            <a:r>
              <a:rPr lang="en-US" sz="2000" dirty="0" smtClean="0"/>
              <a:t>”</a:t>
            </a:r>
            <a:r>
              <a:rPr lang="uk-UA" sz="2000" dirty="0" smtClean="0"/>
              <a:t>:</a:t>
            </a:r>
            <a:endParaRPr lang="ru-RU" sz="2000" dirty="0" smtClean="0"/>
          </a:p>
          <a:p>
            <a:pPr marL="0" indent="0">
              <a:buNone/>
            </a:pPr>
            <a:r>
              <a:rPr lang="uk-UA" sz="2000" dirty="0"/>
              <a:t> </a:t>
            </a:r>
            <a:r>
              <a:rPr lang="uk-UA" sz="2000" dirty="0" smtClean="0"/>
              <a:t>         а) </a:t>
            </a:r>
            <a:r>
              <a:rPr lang="uk-UA" sz="2000" dirty="0" err="1" smtClean="0"/>
              <a:t>Джо</a:t>
            </a:r>
            <a:r>
              <a:rPr lang="uk-UA" sz="2000" dirty="0" smtClean="0"/>
              <a:t> </a:t>
            </a:r>
            <a:r>
              <a:rPr lang="uk-UA" sz="2000" dirty="0" err="1" smtClean="0"/>
              <a:t>Гарпер</a:t>
            </a:r>
            <a:r>
              <a:rPr lang="uk-UA" sz="2000" dirty="0" smtClean="0"/>
              <a:t> ;                б) </a:t>
            </a:r>
            <a:r>
              <a:rPr lang="uk-UA" sz="2000" dirty="0" err="1" smtClean="0"/>
              <a:t>Гек</a:t>
            </a:r>
            <a:r>
              <a:rPr lang="uk-UA" sz="2000" dirty="0" smtClean="0"/>
              <a:t> </a:t>
            </a:r>
            <a:r>
              <a:rPr lang="uk-UA" sz="2000" dirty="0" err="1" smtClean="0"/>
              <a:t>Фінн</a:t>
            </a:r>
            <a:r>
              <a:rPr lang="uk-UA" sz="2000" dirty="0" smtClean="0"/>
              <a:t>                                в) Том </a:t>
            </a:r>
            <a:r>
              <a:rPr lang="uk-UA" sz="2000" dirty="0" err="1" smtClean="0"/>
              <a:t>Сойєр</a:t>
            </a:r>
            <a:endParaRPr lang="uk-UA" sz="2000" dirty="0" smtClean="0"/>
          </a:p>
          <a:p>
            <a:pPr marL="0" indent="0">
              <a:buNone/>
            </a:pPr>
            <a:r>
              <a:rPr lang="uk-UA" sz="2000" dirty="0" smtClean="0"/>
              <a:t>3.    Тома  відзначили  у  школі  </a:t>
            </a:r>
            <a:r>
              <a:rPr lang="uk-UA" sz="2000" dirty="0" err="1" smtClean="0"/>
              <a:t>олов</a:t>
            </a:r>
            <a:r>
              <a:rPr lang="en-US" sz="2000" dirty="0" smtClean="0"/>
              <a:t>’</a:t>
            </a:r>
            <a:r>
              <a:rPr lang="uk-UA" sz="2000" dirty="0" err="1" smtClean="0"/>
              <a:t>яною</a:t>
            </a:r>
            <a:r>
              <a:rPr lang="uk-UA" sz="2000" dirty="0" smtClean="0"/>
              <a:t>   медаллю  за;</a:t>
            </a:r>
          </a:p>
          <a:p>
            <a:pPr marL="0" indent="0">
              <a:buNone/>
            </a:pPr>
            <a:r>
              <a:rPr lang="uk-UA" sz="2000" dirty="0"/>
              <a:t> </a:t>
            </a:r>
            <a:r>
              <a:rPr lang="uk-UA" sz="2000" dirty="0" smtClean="0"/>
              <a:t>          а) хорошу поведінку;      б) математику;                       в) знання Біблії </a:t>
            </a:r>
          </a:p>
          <a:p>
            <a:pPr marL="457200" indent="-457200">
              <a:buAutoNum type="arabicPeriod" startAt="4"/>
            </a:pPr>
            <a:r>
              <a:rPr lang="uk-UA" sz="2000" dirty="0" err="1" smtClean="0"/>
              <a:t>Гек</a:t>
            </a:r>
            <a:r>
              <a:rPr lang="uk-UA" sz="2000" dirty="0" smtClean="0"/>
              <a:t>  </a:t>
            </a:r>
            <a:r>
              <a:rPr lang="uk-UA" sz="2000" dirty="0" err="1" smtClean="0"/>
              <a:t>Фінн</a:t>
            </a:r>
            <a:r>
              <a:rPr lang="uk-UA" sz="2000" dirty="0" smtClean="0"/>
              <a:t>  врятував  від  помсти  злодіїв:</a:t>
            </a:r>
          </a:p>
          <a:p>
            <a:pPr marL="0" indent="0">
              <a:buNone/>
            </a:pPr>
            <a:r>
              <a:rPr lang="uk-UA" sz="2000" dirty="0" smtClean="0"/>
              <a:t>          а) вдову Дуглас ;              б) тітку </a:t>
            </a:r>
            <a:r>
              <a:rPr lang="uk-UA" sz="2000" dirty="0" err="1" smtClean="0"/>
              <a:t>Поллі</a:t>
            </a:r>
            <a:r>
              <a:rPr lang="uk-UA" sz="2000" dirty="0" smtClean="0"/>
              <a:t>;                         в) місіс </a:t>
            </a:r>
            <a:r>
              <a:rPr lang="uk-UA" sz="2000" dirty="0" err="1" smtClean="0"/>
              <a:t>Гарпер</a:t>
            </a:r>
            <a:endParaRPr lang="uk-UA" sz="2000" dirty="0" smtClean="0"/>
          </a:p>
          <a:p>
            <a:pPr marL="457200" indent="-457200">
              <a:buAutoNum type="arabicPeriod" startAt="5"/>
            </a:pPr>
            <a:r>
              <a:rPr lang="uk-UA" sz="2000" dirty="0" smtClean="0"/>
              <a:t>Слова</a:t>
            </a:r>
            <a:r>
              <a:rPr lang="en-US" sz="2000" dirty="0" smtClean="0"/>
              <a:t> “</a:t>
            </a:r>
            <a:r>
              <a:rPr lang="uk-UA" sz="2000" dirty="0" smtClean="0"/>
              <a:t>…бути багатим — не така вже радість, як ми гадали. Ні дня тобі спокою, ні дня перепочинку…</a:t>
            </a:r>
            <a:r>
              <a:rPr lang="en-US" sz="2000" dirty="0" smtClean="0"/>
              <a:t>”</a:t>
            </a:r>
            <a:r>
              <a:rPr lang="uk-UA" sz="2000" dirty="0" smtClean="0"/>
              <a:t> належать:</a:t>
            </a:r>
          </a:p>
          <a:p>
            <a:pPr marL="0" indent="0">
              <a:buNone/>
            </a:pPr>
            <a:r>
              <a:rPr lang="uk-UA" sz="2000" dirty="0"/>
              <a:t> </a:t>
            </a:r>
            <a:r>
              <a:rPr lang="uk-UA" sz="2000" dirty="0" smtClean="0"/>
              <a:t>           а) Тому </a:t>
            </a:r>
            <a:r>
              <a:rPr lang="uk-UA" sz="2000" dirty="0" err="1" smtClean="0"/>
              <a:t>Сойєру</a:t>
            </a:r>
            <a:r>
              <a:rPr lang="uk-UA" sz="2000" dirty="0" smtClean="0"/>
              <a:t>;                б) індіанцю </a:t>
            </a:r>
            <a:r>
              <a:rPr lang="uk-UA" sz="2000" dirty="0" err="1" smtClean="0"/>
              <a:t>Джо</a:t>
            </a:r>
            <a:r>
              <a:rPr lang="uk-UA" sz="2000" dirty="0" smtClean="0"/>
              <a:t>;                  в) </a:t>
            </a:r>
            <a:r>
              <a:rPr lang="uk-UA" sz="2000" dirty="0" err="1" smtClean="0"/>
              <a:t>Геку</a:t>
            </a:r>
            <a:r>
              <a:rPr lang="uk-UA" sz="2000" dirty="0" smtClean="0"/>
              <a:t> </a:t>
            </a:r>
            <a:r>
              <a:rPr lang="uk-UA" sz="2000" dirty="0" err="1" smtClean="0"/>
              <a:t>Фінну</a:t>
            </a:r>
            <a:r>
              <a:rPr lang="uk-UA" sz="2000" dirty="0" smtClean="0"/>
              <a:t>  </a:t>
            </a:r>
          </a:p>
          <a:p>
            <a:pPr marL="457200" indent="-457200">
              <a:buAutoNum type="arabicPeriod" startAt="4"/>
            </a:pPr>
            <a:endParaRPr lang="uk-UA" sz="2000" dirty="0" smtClean="0"/>
          </a:p>
        </p:txBody>
      </p:sp>
    </p:spTree>
    <p:extLst>
      <p:ext uri="{BB962C8B-B14F-4D97-AF65-F5344CB8AC3E}">
        <p14:creationId xmlns:p14="http://schemas.microsoft.com/office/powerpoint/2010/main" val="3815622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2400" dirty="0" smtClean="0"/>
              <a:t>Чому </a:t>
            </a:r>
            <a:r>
              <a:rPr lang="uk-UA" sz="2400" dirty="0" err="1" smtClean="0"/>
              <a:t>сент-пітерсберзькі</a:t>
            </a:r>
            <a:r>
              <a:rPr lang="uk-UA" sz="2400" dirty="0" smtClean="0"/>
              <a:t> хлопці з добропорядних сімей заздрили </a:t>
            </a:r>
            <a:r>
              <a:rPr lang="uk-UA" sz="2400" dirty="0" err="1" smtClean="0"/>
              <a:t>Геку</a:t>
            </a:r>
            <a:r>
              <a:rPr lang="uk-UA" sz="2400" dirty="0" smtClean="0"/>
              <a:t> </a:t>
            </a:r>
            <a:r>
              <a:rPr lang="uk-UA" sz="2400" dirty="0" err="1" smtClean="0"/>
              <a:t>Фінну</a:t>
            </a:r>
            <a:r>
              <a:rPr lang="uk-UA" sz="2400" dirty="0" smtClean="0"/>
              <a:t> </a:t>
            </a:r>
            <a:r>
              <a:rPr lang="uk-UA" sz="2400" dirty="0"/>
              <a:t>і</a:t>
            </a:r>
            <a:r>
              <a:rPr lang="uk-UA" sz="2400" dirty="0" smtClean="0"/>
              <a:t> вважали, що він має все, </a:t>
            </a:r>
            <a:r>
              <a:rPr lang="en-US" sz="2400" dirty="0" smtClean="0"/>
              <a:t>“</a:t>
            </a:r>
            <a:r>
              <a:rPr lang="uk-UA" sz="2400" dirty="0" smtClean="0"/>
              <a:t>що робить життя прекрасним</a:t>
            </a:r>
            <a:r>
              <a:rPr lang="en-US" sz="2400" dirty="0" smtClean="0"/>
              <a:t>”</a:t>
            </a:r>
            <a:r>
              <a:rPr lang="uk-UA" sz="2400" dirty="0" smtClean="0"/>
              <a:t> </a:t>
            </a:r>
            <a:r>
              <a:rPr lang="en-US" sz="2400" dirty="0" smtClean="0"/>
              <a:t>?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2372" y="1484784"/>
            <a:ext cx="8229600" cy="49685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400" dirty="0" smtClean="0"/>
              <a:t>                                                                                                                                          </a:t>
            </a:r>
          </a:p>
          <a:p>
            <a:pPr marL="0" indent="0">
              <a:buNone/>
            </a:pPr>
            <a:endParaRPr lang="uk-UA" sz="2400" dirty="0"/>
          </a:p>
          <a:p>
            <a:pPr marL="0" indent="0">
              <a:buNone/>
            </a:pPr>
            <a:endParaRPr lang="uk-UA" sz="2400" dirty="0" smtClean="0"/>
          </a:p>
          <a:p>
            <a:pPr marL="0" indent="0">
              <a:buNone/>
            </a:pPr>
            <a:endParaRPr lang="uk-UA" sz="2400" dirty="0"/>
          </a:p>
          <a:p>
            <a:pPr marL="0" indent="0">
              <a:buNone/>
            </a:pPr>
            <a:endParaRPr lang="uk-UA" sz="2400" dirty="0" smtClean="0"/>
          </a:p>
          <a:p>
            <a:pPr marL="0" indent="0">
              <a:buNone/>
            </a:pPr>
            <a:endParaRPr lang="uk-UA" sz="2400" dirty="0"/>
          </a:p>
          <a:p>
            <a:pPr marL="0" indent="0">
              <a:buNone/>
            </a:pPr>
            <a:endParaRPr lang="uk-UA" sz="2400" dirty="0" smtClean="0"/>
          </a:p>
          <a:p>
            <a:pPr marL="0" indent="0">
              <a:buNone/>
            </a:pPr>
            <a:endParaRPr lang="uk-UA" sz="2000" dirty="0" smtClean="0"/>
          </a:p>
          <a:p>
            <a:pPr marL="0" indent="0">
              <a:buNone/>
            </a:pPr>
            <a:endParaRPr lang="uk-UA" sz="2000" dirty="0"/>
          </a:p>
          <a:p>
            <a:pPr marL="0" indent="0">
              <a:buNone/>
            </a:pPr>
            <a:endParaRPr lang="uk-UA" sz="2000" dirty="0" smtClean="0"/>
          </a:p>
          <a:p>
            <a:pPr marL="0" indent="0">
              <a:buNone/>
            </a:pPr>
            <a:endParaRPr lang="ru-RU" sz="2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379268"/>
            <a:ext cx="5715000" cy="39219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1560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400" dirty="0" smtClean="0"/>
              <a:t>Що можна розповісти про </a:t>
            </a:r>
            <a:r>
              <a:rPr lang="uk-UA" sz="2400" dirty="0" err="1" smtClean="0"/>
              <a:t>Беккі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2000" dirty="0" smtClean="0"/>
              <a:t>- Коли вона з</a:t>
            </a:r>
            <a:r>
              <a:rPr lang="en-US" sz="2000" dirty="0" smtClean="0"/>
              <a:t>’</a:t>
            </a:r>
            <a:r>
              <a:rPr lang="uk-UA" sz="2000" dirty="0" smtClean="0"/>
              <a:t>явилася в повісті</a:t>
            </a:r>
            <a:r>
              <a:rPr lang="en-US" sz="2000" dirty="0"/>
              <a:t> </a:t>
            </a:r>
            <a:r>
              <a:rPr lang="en-US" sz="2000" dirty="0" smtClean="0"/>
              <a:t>?</a:t>
            </a:r>
            <a:endParaRPr lang="uk-UA" sz="2000" dirty="0" smtClean="0"/>
          </a:p>
          <a:p>
            <a:r>
              <a:rPr lang="uk-UA" sz="2000" dirty="0" smtClean="0"/>
              <a:t>- Який у неї характер</a:t>
            </a:r>
            <a:r>
              <a:rPr lang="en-US" sz="2000" dirty="0" smtClean="0"/>
              <a:t> ?</a:t>
            </a:r>
            <a:endParaRPr lang="uk-UA" sz="2000" dirty="0" smtClean="0"/>
          </a:p>
          <a:p>
            <a:r>
              <a:rPr lang="uk-UA" sz="2000" dirty="0" smtClean="0"/>
              <a:t>- В якій сім</a:t>
            </a:r>
            <a:r>
              <a:rPr lang="en-US" sz="2000" dirty="0" smtClean="0"/>
              <a:t>’</a:t>
            </a:r>
            <a:r>
              <a:rPr lang="uk-UA" sz="2000" dirty="0" smtClean="0"/>
              <a:t>ї вона виховувалась</a:t>
            </a:r>
            <a:r>
              <a:rPr lang="en-US" sz="2000" dirty="0" smtClean="0"/>
              <a:t> ?</a:t>
            </a:r>
          </a:p>
          <a:p>
            <a:r>
              <a:rPr lang="en-US" sz="2000" dirty="0" smtClean="0"/>
              <a:t>-</a:t>
            </a:r>
            <a:r>
              <a:rPr lang="uk-UA" sz="2000" dirty="0"/>
              <a:t> </a:t>
            </a:r>
            <a:r>
              <a:rPr lang="uk-UA" sz="2000" dirty="0" smtClean="0"/>
              <a:t>Її відношення до навчання</a:t>
            </a:r>
          </a:p>
          <a:p>
            <a:endParaRPr lang="uk-UA" sz="2000" dirty="0"/>
          </a:p>
          <a:p>
            <a:endParaRPr lang="uk-UA" sz="2000" dirty="0" smtClean="0"/>
          </a:p>
          <a:p>
            <a:endParaRPr lang="uk-UA" sz="2000" dirty="0"/>
          </a:p>
          <a:p>
            <a:endParaRPr lang="uk-UA" sz="2000" dirty="0" smtClean="0"/>
          </a:p>
          <a:p>
            <a:endParaRPr lang="uk-UA" sz="2000" dirty="0"/>
          </a:p>
          <a:p>
            <a:endParaRPr lang="uk-UA" sz="2000" dirty="0" smtClean="0"/>
          </a:p>
          <a:p>
            <a:endParaRPr lang="uk-UA" sz="2000" dirty="0"/>
          </a:p>
          <a:p>
            <a:r>
              <a:rPr lang="uk-UA" sz="2000" dirty="0" smtClean="0"/>
              <a:t>Розкажіть, які незвичайні веселі пригоди траплялися з героями повісті</a:t>
            </a:r>
            <a:endParaRPr lang="ru-RU" sz="20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844824"/>
            <a:ext cx="3744416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2904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uk-UA" sz="2000" dirty="0" smtClean="0"/>
              <a:t>Позначити  хто ці персонажі-дорослі</a:t>
            </a: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328592"/>
          </a:xfrm>
        </p:spPr>
        <p:txBody>
          <a:bodyPr>
            <a:normAutofit/>
          </a:bodyPr>
          <a:lstStyle/>
          <a:p>
            <a:r>
              <a:rPr lang="uk-UA" sz="2000" dirty="0" err="1" smtClean="0"/>
              <a:t>Маф</a:t>
            </a:r>
            <a:r>
              <a:rPr lang="uk-UA" sz="2000" dirty="0" smtClean="0"/>
              <a:t> Потер                               молодий лікар</a:t>
            </a:r>
          </a:p>
          <a:p>
            <a:r>
              <a:rPr lang="uk-UA" sz="2000" dirty="0" smtClean="0"/>
              <a:t>Містер </a:t>
            </a:r>
            <a:r>
              <a:rPr lang="uk-UA" sz="2000" dirty="0" err="1" smtClean="0"/>
              <a:t>Доббінс</a:t>
            </a:r>
            <a:r>
              <a:rPr lang="uk-UA" sz="2000" dirty="0" smtClean="0"/>
              <a:t>                       місцевий пияк</a:t>
            </a:r>
          </a:p>
          <a:p>
            <a:r>
              <a:rPr lang="uk-UA" sz="2000" dirty="0" err="1" smtClean="0"/>
              <a:t>Робінсон</a:t>
            </a:r>
            <a:r>
              <a:rPr lang="uk-UA" sz="2000" dirty="0" smtClean="0"/>
              <a:t>                                    директор недільної школи</a:t>
            </a:r>
          </a:p>
          <a:p>
            <a:r>
              <a:rPr lang="uk-UA" sz="2000" dirty="0" smtClean="0"/>
              <a:t>Містер Тетчер                          таємнича особа в містечку</a:t>
            </a:r>
          </a:p>
          <a:p>
            <a:r>
              <a:rPr lang="uk-UA" sz="2000" dirty="0" smtClean="0"/>
              <a:t>Містер </a:t>
            </a:r>
            <a:r>
              <a:rPr lang="uk-UA" sz="2000" dirty="0" err="1" smtClean="0"/>
              <a:t>Уолтерс</a:t>
            </a:r>
            <a:r>
              <a:rPr lang="uk-UA" sz="2000" dirty="0" smtClean="0"/>
              <a:t>                        міський суддя</a:t>
            </a:r>
          </a:p>
          <a:p>
            <a:r>
              <a:rPr lang="uk-UA" sz="2000" dirty="0" smtClean="0"/>
              <a:t>Індіанець </a:t>
            </a:r>
            <a:r>
              <a:rPr lang="uk-UA" sz="2000" dirty="0" err="1" smtClean="0"/>
              <a:t>Джо</a:t>
            </a:r>
            <a:r>
              <a:rPr lang="uk-UA" sz="2000" dirty="0" smtClean="0"/>
              <a:t>                         учитель у школі</a:t>
            </a:r>
            <a:endParaRPr lang="ru-RU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284984"/>
            <a:ext cx="5976663" cy="3121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333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800" dirty="0" smtClean="0"/>
              <a:t>Яким зображено у повісті світ дитинства </a:t>
            </a:r>
            <a:r>
              <a:rPr lang="en-US" sz="2800" dirty="0" smtClean="0"/>
              <a:t>?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uk-UA" sz="2400" dirty="0"/>
              <a:t> </a:t>
            </a:r>
            <a:r>
              <a:rPr lang="uk-UA" sz="2400" dirty="0" smtClean="0"/>
              <a:t> Як ви думаєте, що треба аби дитинство було щасливим </a:t>
            </a:r>
            <a:r>
              <a:rPr lang="en-US" sz="2400" dirty="0" smtClean="0"/>
              <a:t>?</a:t>
            </a:r>
          </a:p>
          <a:p>
            <a:pPr>
              <a:buAutoNum type="arabicParenR"/>
            </a:pPr>
            <a:r>
              <a:rPr lang="uk-UA" sz="1800" dirty="0" smtClean="0"/>
              <a:t>З яким настроєм потрібно прокидатись</a:t>
            </a:r>
            <a:r>
              <a:rPr lang="en-US" sz="1800" dirty="0" smtClean="0"/>
              <a:t> ?</a:t>
            </a:r>
          </a:p>
          <a:p>
            <a:pPr>
              <a:buAutoNum type="arabicParenR" startAt="2"/>
            </a:pPr>
            <a:r>
              <a:rPr lang="uk-UA" sz="1800" dirty="0" smtClean="0"/>
              <a:t>З якими почуттями відноситись до оточуючих</a:t>
            </a:r>
            <a:r>
              <a:rPr lang="en-US" sz="1800" dirty="0" smtClean="0"/>
              <a:t> ?</a:t>
            </a:r>
          </a:p>
          <a:p>
            <a:pPr>
              <a:buAutoNum type="arabicParenR" startAt="3"/>
            </a:pPr>
            <a:r>
              <a:rPr lang="uk-UA" sz="1800" dirty="0" smtClean="0"/>
              <a:t>Як сприймати школу </a:t>
            </a:r>
            <a:r>
              <a:rPr lang="en-US" sz="1800" dirty="0" smtClean="0"/>
              <a:t>?</a:t>
            </a:r>
            <a:endParaRPr lang="uk-UA" sz="1800" dirty="0" smtClean="0"/>
          </a:p>
          <a:p>
            <a:pPr>
              <a:buAutoNum type="arabicParenR" startAt="3"/>
            </a:pPr>
            <a:r>
              <a:rPr lang="uk-UA" sz="1800" dirty="0" smtClean="0"/>
              <a:t>Як відноситись до праці</a:t>
            </a:r>
            <a:r>
              <a:rPr lang="en-US" sz="1800" dirty="0" smtClean="0"/>
              <a:t> ?</a:t>
            </a:r>
            <a:endParaRPr lang="uk-UA" sz="1800" dirty="0" smtClean="0"/>
          </a:p>
          <a:p>
            <a:pPr>
              <a:buAutoNum type="arabicParenR" startAt="3"/>
            </a:pPr>
            <a:r>
              <a:rPr lang="uk-UA" sz="1800" dirty="0" smtClean="0"/>
              <a:t>Чим тішитись</a:t>
            </a:r>
            <a:r>
              <a:rPr lang="en-US" sz="1800" dirty="0" smtClean="0"/>
              <a:t> ?</a:t>
            </a:r>
            <a:endParaRPr lang="uk-UA" sz="1800" dirty="0" smtClean="0"/>
          </a:p>
          <a:p>
            <a:pPr>
              <a:buAutoNum type="arabicParenR" startAt="3"/>
            </a:pPr>
            <a:r>
              <a:rPr lang="uk-UA" sz="1800" dirty="0" smtClean="0"/>
              <a:t>На що надіятись</a:t>
            </a:r>
            <a:r>
              <a:rPr lang="en-US" sz="1800" dirty="0" smtClean="0"/>
              <a:t> ?</a:t>
            </a:r>
            <a:endParaRPr lang="uk-UA" sz="1800" dirty="0" smtClean="0"/>
          </a:p>
          <a:p>
            <a:endParaRPr lang="ru-RU" sz="28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356992"/>
            <a:ext cx="4104456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8343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800" dirty="0" smtClean="0"/>
              <a:t>Аби дитинство було щасливим…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213554"/>
            <a:ext cx="7920880" cy="4758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596210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512</TotalTime>
  <Words>642</Words>
  <Application>Microsoft Office PowerPoint</Application>
  <PresentationFormat>Экран (4:3)</PresentationFormat>
  <Paragraphs>97</Paragraphs>
  <Slides>18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Марк Твен “Пригоди Тома Сойєра”. </vt:lpstr>
      <vt:lpstr>Тема. Світ дитинства у повісті  “Пригоди Тома Сойєра”.  5клас</vt:lpstr>
      <vt:lpstr>Презентация PowerPoint</vt:lpstr>
      <vt:lpstr>Презентация PowerPoint</vt:lpstr>
      <vt:lpstr>  Казка про мідного Дюка, саморобні сигарети та життєрадісні одесити допомогли Самюелю Клеменсу стати всесвітньо відомим письменником.   </vt:lpstr>
      <vt:lpstr>Презентация PowerPoint</vt:lpstr>
      <vt:lpstr>ПОВІСТЬ – ПРОЗОВИЙ ТВІР У ЯКОМУ ЗАЗВИЧАЙ ЗОБРАЖУЄТЬСЯ КІЛЬКА ПОДІЙ, ЩО В НИХ БЕРУТЬ УЧАСТЬ ДЕКІЛЬКА ПЕРСОНАЖІВ, ПОВ’ЯЗАНИХ ІЗ ГОЛОВНИМ ПЕРСОНАЖЕМ. (ВІДМІТИТИ СТРІЛОЧКАМИ ПРАВИЛЬНІ ВІДПОВІДІ)</vt:lpstr>
      <vt:lpstr>Підкреслити імена головних героїв твору</vt:lpstr>
      <vt:lpstr>Відтворити події послідовно</vt:lpstr>
      <vt:lpstr>Презентация PowerPoint</vt:lpstr>
      <vt:lpstr>Відношення Тома Сойєра до праці (ЗНАЙТИ ЦИТАТИ В ПОВІСТІ)</vt:lpstr>
      <vt:lpstr>“На середину дня Том із жалюгідного злидня, яким був уранці перетворився на справжнього багатія, що потопав у розкошах…(ЗНАЙТИ І ЗАЧИТАТИ ЦИТАТУ ІЗ ТВОРУ)</vt:lpstr>
      <vt:lpstr>Чи знаєте ви текст, до поданих завдань обрати правильну відповідь</vt:lpstr>
      <vt:lpstr>Чому сент-пітерсберзькі хлопці з добропорядних сімей заздрили Геку Фінну і вважали, що він має все, “що робить життя прекрасним” ?</vt:lpstr>
      <vt:lpstr>Що можна розповісти про Беккі</vt:lpstr>
      <vt:lpstr>Позначити  хто ці персонажі-дорослі</vt:lpstr>
      <vt:lpstr>Яким зображено у повісті світ дитинства ?</vt:lpstr>
      <vt:lpstr>Аби дитинство було щасливим…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Марк Твен “Пригоди Тома Сойєра”</dc:title>
  <dc:creator>Admin</dc:creator>
  <cp:lastModifiedBy>Admin</cp:lastModifiedBy>
  <cp:revision>45</cp:revision>
  <dcterms:created xsi:type="dcterms:W3CDTF">2018-02-05T14:52:06Z</dcterms:created>
  <dcterms:modified xsi:type="dcterms:W3CDTF">2018-02-27T13:32:26Z</dcterms:modified>
</cp:coreProperties>
</file>