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4A50C-CD14-4608-8A84-9EA1C03739EC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41B342-FCBF-4A24-8379-90BD766888C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4A50C-CD14-4608-8A84-9EA1C03739EC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B342-FCBF-4A24-8379-90BD766888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4A50C-CD14-4608-8A84-9EA1C03739EC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B342-FCBF-4A24-8379-90BD766888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E4A50C-CD14-4608-8A84-9EA1C03739EC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B41B342-FCBF-4A24-8379-90BD766888C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4A50C-CD14-4608-8A84-9EA1C03739EC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B342-FCBF-4A24-8379-90BD766888C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4A50C-CD14-4608-8A84-9EA1C03739EC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B342-FCBF-4A24-8379-90BD766888C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B342-FCBF-4A24-8379-90BD766888C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4A50C-CD14-4608-8A84-9EA1C03739EC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4A50C-CD14-4608-8A84-9EA1C03739EC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B342-FCBF-4A24-8379-90BD766888C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4A50C-CD14-4608-8A84-9EA1C03739EC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B342-FCBF-4A24-8379-90BD766888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E4A50C-CD14-4608-8A84-9EA1C03739EC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B41B342-FCBF-4A24-8379-90BD766888C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4A50C-CD14-4608-8A84-9EA1C03739EC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41B342-FCBF-4A24-8379-90BD766888C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E4A50C-CD14-4608-8A84-9EA1C03739EC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B41B342-FCBF-4A24-8379-90BD766888CE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0012"/>
            <a:ext cx="8208912" cy="6657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513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СУЧАСНА ЛІТЕРАТУРА\МАТЕРІАЛИ ДО УРОКІВ ЗА СУЧАСНОЮ Л-РОЮ\7057897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08912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736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СУЧАСНА ЛІТЕРАТУРА\МАТЕРІАЛИ ДО УРОКІВ ЗА СУЧАСНОЮ Л-РОЮ\4jcbpalbPy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68951" cy="626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8688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801358"/>
            <a:ext cx="8280920" cy="5546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uk-UA" sz="2400" b="1" dirty="0">
                <a:latin typeface="Times New Roman"/>
                <a:ea typeface="Times New Roman"/>
                <a:cs typeface="Times New Roman"/>
              </a:rPr>
              <a:t>А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чи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виникають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у вас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труднощі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у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спілкуванні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? З ким?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sz="2400" b="1" dirty="0"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Чи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завжди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ви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розумієте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своїх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батьків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друзів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?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Чи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розуміють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вони вас?</a:t>
            </a:r>
            <a:endParaRPr lang="ru-RU" sz="2400" b="1" dirty="0"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Розмірковуєте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ви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над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тим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так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трапляється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sz="2400" b="1" dirty="0"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Чи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відчували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ви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коли-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небудь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ви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самотні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, вам не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вистачає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уваги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sz="2400" b="1" dirty="0"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Хто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з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героїв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оповідання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«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Кішка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на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дощі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»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почувається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так само? У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причина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її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розгубленості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у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житті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sz="2400" b="1" dirty="0"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Сьогодні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на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уроці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ми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з’ясуємо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так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склалася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доля молодого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подружжя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, до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чого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може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призвести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відчуження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і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непорозуміння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</a:rPr>
              <a:t>між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людьми. </a:t>
            </a:r>
            <a:endParaRPr lang="ru-RU" sz="2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45049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260648"/>
            <a:ext cx="871296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2875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uk-UA" sz="2000" b="1" i="1" dirty="0">
                <a:latin typeface="Times New Roman"/>
                <a:ea typeface="Times New Roman"/>
                <a:cs typeface="Times New Roman"/>
              </a:rPr>
              <a:t>І група </a:t>
            </a:r>
            <a:endParaRPr lang="ru-RU" sz="2000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ми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дізнаємося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про американку і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американця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з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твору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? 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Молоде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подружжя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подорожують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відпочивають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Італії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.)</a:t>
            </a:r>
            <a:endParaRPr lang="ru-RU" sz="2000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Які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стосунки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між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подружжям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?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Доведіть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текстом.</a:t>
            </a:r>
            <a:endParaRPr lang="ru-RU" sz="2000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Який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настрій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був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у американки?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вона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відчувала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? </a:t>
            </a:r>
            <a:endParaRPr lang="ru-RU" sz="2000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Описати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негоду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яка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панувала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за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вікном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бачить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американка,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дивлячись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у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вікно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sz="2000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900"/>
              </a:spcAft>
              <a:buFont typeface="Symbol"/>
              <a:buChar char=""/>
            </a:pP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автор скупо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описуючи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подружжя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, так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ретельно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зосереджує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увагу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на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описі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природи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? 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Опис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природи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негоди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співпадає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зі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станом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душі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американки,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допомагає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автору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передати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її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почуття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.)</a:t>
            </a:r>
            <a:endParaRPr lang="ru-RU" sz="2000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Хемінгуей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10 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разів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у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творі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повторює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іде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дощ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(у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перекладі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Володимира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Метрофанова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). Для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чого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потрібні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ці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повтори?</a:t>
            </a:r>
            <a:endParaRPr lang="ru-RU" sz="2000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символізує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дощ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?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необхідно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було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підкреслити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письменнику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? 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(За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допомогою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образу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дощу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проходить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крізь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усе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оповідання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, автор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створює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настрій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відчаю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підкреслює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latin typeface="Times New Roman"/>
                <a:ea typeface="Times New Roman"/>
                <a:cs typeface="Times New Roman"/>
              </a:rPr>
              <a:t>самотність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 американки.)</a:t>
            </a:r>
            <a:endParaRPr lang="ru-RU" sz="20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23787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174" y="260648"/>
            <a:ext cx="8856984" cy="6129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ts val="300"/>
              </a:spcBef>
              <a:spcAft>
                <a:spcPts val="900"/>
              </a:spcAft>
            </a:pPr>
            <a:r>
              <a:rPr lang="uk-UA" b="1" dirty="0">
                <a:latin typeface="Times New Roman"/>
                <a:ea typeface="Times New Roman"/>
                <a:cs typeface="Times New Roman"/>
              </a:rPr>
              <a:t>ІІ група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Яке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бажання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виникло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в американки, коли вона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побачила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кішку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вона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захотіла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кішку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Якою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побачила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кішку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американка?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Опишіть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її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. 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(«…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під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зеленим столиком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сиділа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зіщулившись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кішка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намагалася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зібгатись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у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клубочок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»,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бідолашна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киця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.)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відчула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жінка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, коли не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знайшла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кицю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 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(Американка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посмутніла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.)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Про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говорила американка, повернувшись у номер?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Які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бажання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вона 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висловлює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Чого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насправді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хотіла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жінка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 Про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промовляють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її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бажання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 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Сімейного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затишку,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відчуття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захищеності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душевної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теплоти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.)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Хемінгуей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згадує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про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кішку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20 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разів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. Як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ви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вважаєте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автор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згадує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про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кішку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більше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ніж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про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дощ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допомагають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нам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зрозуміти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ці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повтори? 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Жінці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у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житті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так само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незатишно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, як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тварині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під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дощем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.)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1000"/>
              </a:spcAft>
              <a:buFont typeface="Symbol"/>
              <a:buChar char=""/>
            </a:pPr>
            <a:r>
              <a:rPr lang="uk-UA" b="1" dirty="0">
                <a:latin typeface="Times New Roman"/>
                <a:ea typeface="Times New Roman"/>
                <a:cs typeface="Times New Roman"/>
              </a:rPr>
              <a:t>Що символізує кішка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? (кішка під дощем – символ жінки, позбавленої любові і домашнього затишку;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Чи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можемо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ми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стверджувати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вона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була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невдоволена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своїм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життям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spcBef>
                <a:spcPts val="300"/>
              </a:spcBef>
              <a:spcAft>
                <a:spcPts val="30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Як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чоловік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реагував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на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її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нарікання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Чи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розумів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він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жінку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97894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04664"/>
            <a:ext cx="8640960" cy="5640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2875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uk-UA" b="1" dirty="0">
                <a:latin typeface="Times New Roman"/>
                <a:ea typeface="Times New Roman"/>
                <a:cs typeface="Times New Roman"/>
              </a:rPr>
              <a:t>ІІІ група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Чи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є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людина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яка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розуміє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американку?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Як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героїня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ставиться до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хазяїна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Які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почуття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він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у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неї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викликає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Як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почувала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себе американка, коли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розмовляла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із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власником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готелю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З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чиїм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описом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співпадає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опис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відчуттів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американки, коли вона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спілкувалася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з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власником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готелю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ж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насправді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жінка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так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захотіла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кицьку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 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(Американка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почувала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себе, як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кішка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–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самотня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безпомічна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потребує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допомоги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.)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Хто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приніс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кішку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 За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чиїм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наказом?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Чи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знав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власник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готелю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про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бажання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американки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знайти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кішку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Хто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по-справжньому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розуміє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жінку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це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не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чоловік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? 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uk-UA" b="1" dirty="0">
                <a:latin typeface="Times New Roman"/>
                <a:ea typeface="Times New Roman"/>
                <a:cs typeface="Times New Roman"/>
              </a:rPr>
              <a:t>Символом чого є власник готелю? ( 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власник готелю – хтось, хто чекає тебе, любить, готовий напоїти гарячим чаєм і зігріти ніжністю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). 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оповідання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називається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«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Кішка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на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дощі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»? 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(Автор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використовує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алегорію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: американка –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кішка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.)</a:t>
            </a:r>
            <a:endParaRPr lang="ru-RU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975175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201</TotalTime>
  <Words>191</Words>
  <Application>Microsoft Office PowerPoint</Application>
  <PresentationFormat>Экран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2018-02-12T19:34:38Z</dcterms:created>
  <dcterms:modified xsi:type="dcterms:W3CDTF">2018-02-15T09:29:26Z</dcterms:modified>
</cp:coreProperties>
</file>