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Override PartName="/ppt/slideLayouts/slideLayout10.xml" ContentType="application/vnd.openxmlformats-officedocument.presentationml.slideLayout+xml"/>
  <Override PartName="/ppt/diagrams/layout2.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58" r:id="rId4"/>
    <p:sldId id="358" r:id="rId5"/>
    <p:sldId id="262" r:id="rId6"/>
    <p:sldId id="260" r:id="rId7"/>
    <p:sldId id="362" r:id="rId8"/>
    <p:sldId id="359" r:id="rId9"/>
    <p:sldId id="360" r:id="rId10"/>
    <p:sldId id="361" r:id="rId11"/>
    <p:sldId id="363" r:id="rId12"/>
    <p:sldId id="364" r:id="rId13"/>
    <p:sldId id="365" r:id="rId14"/>
    <p:sldId id="366" r:id="rId15"/>
    <p:sldId id="261" r:id="rId16"/>
    <p:sldId id="367" r:id="rId17"/>
    <p:sldId id="368" r:id="rId18"/>
    <p:sldId id="370" r:id="rId19"/>
    <p:sldId id="369" r:id="rId20"/>
    <p:sldId id="371" r:id="rId21"/>
    <p:sldId id="372" r:id="rId22"/>
    <p:sldId id="373" r:id="rId23"/>
    <p:sldId id="379" r:id="rId24"/>
    <p:sldId id="380" r:id="rId25"/>
    <p:sldId id="263" r:id="rId26"/>
    <p:sldId id="375" r:id="rId27"/>
    <p:sldId id="376" r:id="rId28"/>
    <p:sldId id="264" r:id="rId29"/>
    <p:sldId id="374" r:id="rId30"/>
    <p:sldId id="382" r:id="rId31"/>
    <p:sldId id="384" r:id="rId32"/>
    <p:sldId id="377" r:id="rId33"/>
    <p:sldId id="378" r:id="rId34"/>
    <p:sldId id="386" r:id="rId35"/>
    <p:sldId id="387" r:id="rId36"/>
    <p:sldId id="381" r:id="rId37"/>
    <p:sldId id="383" r:id="rId38"/>
    <p:sldId id="266" r:id="rId39"/>
    <p:sldId id="389" r:id="rId40"/>
    <p:sldId id="390" r:id="rId41"/>
    <p:sldId id="265" r:id="rId42"/>
    <p:sldId id="385" r:id="rId43"/>
    <p:sldId id="267" r:id="rId4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003300"/>
    <a:srgbClr val="33CCFF"/>
    <a:srgbClr val="FF9933"/>
    <a:srgbClr val="FFFF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462" autoAdjust="0"/>
    <p:restoredTop sz="94729" autoAdjust="0"/>
  </p:normalViewPr>
  <p:slideViewPr>
    <p:cSldViewPr>
      <p:cViewPr varScale="1">
        <p:scale>
          <a:sx n="88" d="100"/>
          <a:sy n="88" d="100"/>
        </p:scale>
        <p:origin x="-1422" y="606"/>
      </p:cViewPr>
      <p:guideLst>
        <p:guide orient="horz" pos="2160"/>
        <p:guide pos="2880"/>
      </p:guideLst>
    </p:cSldViewPr>
  </p:slideViewPr>
  <p:outlineViewPr>
    <p:cViewPr>
      <p:scale>
        <a:sx n="33" d="100"/>
        <a:sy n="33" d="100"/>
      </p:scale>
      <p:origin x="0" y="5074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1" Type="http://schemas.openxmlformats.org/officeDocument/2006/relationships/hyperlink" Target="http://ukrtvory.ru/"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ukrtvory.ru/" TargetMode="Externa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4C541B-9E0B-43B6-818E-5404A7B4455B}" type="doc">
      <dgm:prSet loTypeId="urn:microsoft.com/office/officeart/2005/8/layout/hierarchy1" loCatId="hierarchy" qsTypeId="urn:microsoft.com/office/officeart/2005/8/quickstyle/3d4" qsCatId="3D" csTypeId="urn:microsoft.com/office/officeart/2005/8/colors/accent2_4" csCatId="accent2" phldr="1"/>
      <dgm:spPr/>
      <dgm:t>
        <a:bodyPr/>
        <a:lstStyle/>
        <a:p>
          <a:endParaRPr lang="ru-RU"/>
        </a:p>
      </dgm:t>
    </dgm:pt>
    <dgm:pt modelId="{FAA3368C-F34F-4B62-B277-A1E6416CC869}">
      <dgm:prSet phldrT="[Текст]" custT="1"/>
      <dgm:spPr/>
      <dgm:t>
        <a:bodyPr/>
        <a:lstStyle/>
        <a:p>
          <a:r>
            <a:rPr lang="ru-RU" sz="2000" i="1" dirty="0" err="1" smtClean="0"/>
            <a:t>Драматичний</a:t>
          </a:r>
          <a:r>
            <a:rPr lang="ru-RU" sz="2000" i="1" dirty="0" smtClean="0"/>
            <a:t> </a:t>
          </a:r>
          <a:r>
            <a:rPr lang="ru-RU" sz="2000" i="1" dirty="0" err="1" smtClean="0">
              <a:hlinkClick xmlns:r="http://schemas.openxmlformats.org/officeDocument/2006/relationships" r:id="rId1"/>
            </a:rPr>
            <a:t>твір</a:t>
          </a:r>
          <a:r>
            <a:rPr lang="ru-RU" sz="2000" i="1" dirty="0" smtClean="0"/>
            <a:t> – </a:t>
          </a:r>
          <a:r>
            <a:rPr lang="ru-RU" sz="2000" i="1" dirty="0" err="1" smtClean="0"/>
            <a:t>це</a:t>
          </a:r>
          <a:r>
            <a:rPr lang="ru-RU" sz="2000" i="1" dirty="0" smtClean="0"/>
            <a:t> </a:t>
          </a:r>
          <a:r>
            <a:rPr lang="ru-RU" sz="2000" i="1" dirty="0" err="1" smtClean="0"/>
            <a:t>літературний</a:t>
          </a:r>
          <a:r>
            <a:rPr lang="ru-RU" sz="2000" i="1" dirty="0" smtClean="0"/>
            <a:t> жанр, в </a:t>
          </a:r>
          <a:r>
            <a:rPr lang="ru-RU" sz="2000" i="1" dirty="0" err="1" smtClean="0"/>
            <a:t>якому</a:t>
          </a:r>
          <a:r>
            <a:rPr lang="ru-RU" sz="2000" i="1" dirty="0" smtClean="0"/>
            <a:t> автор </a:t>
          </a:r>
          <a:r>
            <a:rPr lang="ru-RU" sz="2000" i="1" dirty="0" err="1" smtClean="0"/>
            <a:t>зображує</a:t>
          </a:r>
          <a:r>
            <a:rPr lang="ru-RU" sz="2000" i="1" dirty="0" smtClean="0"/>
            <a:t> </a:t>
          </a:r>
          <a:r>
            <a:rPr lang="ru-RU" sz="2000" i="1" dirty="0" err="1" smtClean="0"/>
            <a:t>тогочасну</a:t>
          </a:r>
          <a:r>
            <a:rPr lang="ru-RU" sz="2000" i="1" dirty="0" smtClean="0"/>
            <a:t> </a:t>
          </a:r>
          <a:r>
            <a:rPr lang="ru-RU" sz="2000" i="1" dirty="0" err="1" smtClean="0"/>
            <a:t>дійсність</a:t>
          </a:r>
          <a:r>
            <a:rPr lang="ru-RU" sz="2000" i="1" dirty="0" smtClean="0"/>
            <a:t>, </a:t>
          </a:r>
          <a:r>
            <a:rPr lang="ru-RU" sz="2000" i="1" dirty="0" err="1" smtClean="0"/>
            <a:t>життєві</a:t>
          </a:r>
          <a:r>
            <a:rPr lang="ru-RU" sz="2000" i="1" dirty="0" smtClean="0"/>
            <a:t> </a:t>
          </a:r>
          <a:r>
            <a:rPr lang="ru-RU" sz="2000" i="1" dirty="0" err="1" smtClean="0"/>
            <a:t>реалії</a:t>
          </a:r>
          <a:r>
            <a:rPr lang="ru-RU" sz="2000" i="1" dirty="0" smtClean="0"/>
            <a:t> через </a:t>
          </a:r>
          <a:r>
            <a:rPr lang="ru-RU" sz="2000" i="1" dirty="0" err="1" smtClean="0"/>
            <a:t>мову</a:t>
          </a:r>
          <a:r>
            <a:rPr lang="ru-RU" sz="2000" i="1" dirty="0" smtClean="0"/>
            <a:t> та </a:t>
          </a:r>
          <a:r>
            <a:rPr lang="ru-RU" sz="2000" i="1" dirty="0" err="1" smtClean="0"/>
            <a:t>вчинки</a:t>
          </a:r>
          <a:r>
            <a:rPr lang="ru-RU" sz="2000" i="1" dirty="0" smtClean="0"/>
            <a:t> </a:t>
          </a:r>
          <a:r>
            <a:rPr lang="ru-RU" sz="2000" i="1" dirty="0" err="1" smtClean="0"/>
            <a:t>персонажів</a:t>
          </a:r>
          <a:endParaRPr lang="ru-RU" sz="2000" dirty="0">
            <a:latin typeface="Times New Roman" pitchFamily="18" charset="0"/>
            <a:cs typeface="Times New Roman" pitchFamily="18" charset="0"/>
          </a:endParaRPr>
        </a:p>
      </dgm:t>
    </dgm:pt>
    <dgm:pt modelId="{6BDBAD9A-8DCF-4459-B23E-17D35630D89C}" type="parTrans" cxnId="{2D31EB03-B4C9-499F-8BEA-B4814B9D9517}">
      <dgm:prSet/>
      <dgm:spPr/>
      <dgm:t>
        <a:bodyPr/>
        <a:lstStyle/>
        <a:p>
          <a:endParaRPr lang="ru-RU"/>
        </a:p>
      </dgm:t>
    </dgm:pt>
    <dgm:pt modelId="{0F6E1DBA-CB0B-4ED3-9502-300D78FEE46C}" type="sibTrans" cxnId="{2D31EB03-B4C9-499F-8BEA-B4814B9D9517}">
      <dgm:prSet/>
      <dgm:spPr/>
      <dgm:t>
        <a:bodyPr/>
        <a:lstStyle/>
        <a:p>
          <a:endParaRPr lang="ru-RU"/>
        </a:p>
      </dgm:t>
    </dgm:pt>
    <dgm:pt modelId="{D50756BB-221E-4F39-816B-659B30BEF5F1}">
      <dgm:prSet phldrT="[Текст]"/>
      <dgm:spPr/>
      <dgm:t>
        <a:bodyPr/>
        <a:lstStyle/>
        <a:p>
          <a:r>
            <a:rPr lang="uk-UA" dirty="0" smtClean="0"/>
            <a:t>трагедія</a:t>
          </a:r>
          <a:endParaRPr lang="ru-RU" dirty="0"/>
        </a:p>
      </dgm:t>
    </dgm:pt>
    <dgm:pt modelId="{B5EEC391-500B-441B-92A8-965B5ADEC221}" type="parTrans" cxnId="{27CD33D6-EA1A-4C47-A05F-B2D3D1371011}">
      <dgm:prSet/>
      <dgm:spPr/>
      <dgm:t>
        <a:bodyPr/>
        <a:lstStyle/>
        <a:p>
          <a:endParaRPr lang="ru-RU"/>
        </a:p>
      </dgm:t>
    </dgm:pt>
    <dgm:pt modelId="{E1282ABB-3201-48F4-855C-4125E5DB9589}" type="sibTrans" cxnId="{27CD33D6-EA1A-4C47-A05F-B2D3D1371011}">
      <dgm:prSet/>
      <dgm:spPr/>
      <dgm:t>
        <a:bodyPr/>
        <a:lstStyle/>
        <a:p>
          <a:endParaRPr lang="ru-RU"/>
        </a:p>
      </dgm:t>
    </dgm:pt>
    <dgm:pt modelId="{F8E58CCA-B8FD-4ACD-BC38-7265B20746D3}">
      <dgm:prSet phldrT="[Текст]"/>
      <dgm:spPr/>
      <dgm:t>
        <a:bodyPr/>
        <a:lstStyle/>
        <a:p>
          <a:r>
            <a:rPr lang="uk-UA" dirty="0" smtClean="0"/>
            <a:t>комедія</a:t>
          </a:r>
          <a:endParaRPr lang="ru-RU" dirty="0"/>
        </a:p>
      </dgm:t>
    </dgm:pt>
    <dgm:pt modelId="{88BDF925-0F09-4B41-8EEA-A314BDEDE678}" type="parTrans" cxnId="{DF883960-81D5-4A84-8E86-44F3C9514BEC}">
      <dgm:prSet/>
      <dgm:spPr/>
      <dgm:t>
        <a:bodyPr/>
        <a:lstStyle/>
        <a:p>
          <a:endParaRPr lang="ru-RU"/>
        </a:p>
      </dgm:t>
    </dgm:pt>
    <dgm:pt modelId="{5CB76778-E1CE-484D-AA9C-D4BE979A32C3}" type="sibTrans" cxnId="{DF883960-81D5-4A84-8E86-44F3C9514BEC}">
      <dgm:prSet/>
      <dgm:spPr/>
      <dgm:t>
        <a:bodyPr/>
        <a:lstStyle/>
        <a:p>
          <a:endParaRPr lang="ru-RU"/>
        </a:p>
      </dgm:t>
    </dgm:pt>
    <dgm:pt modelId="{C17C3A8C-C912-4ADF-BD4E-873224BBD411}">
      <dgm:prSet/>
      <dgm:spPr/>
      <dgm:t>
        <a:bodyPr/>
        <a:lstStyle/>
        <a:p>
          <a:r>
            <a:rPr lang="uk-UA" dirty="0" smtClean="0"/>
            <a:t>драма</a:t>
          </a:r>
          <a:endParaRPr lang="ru-RU" dirty="0"/>
        </a:p>
      </dgm:t>
    </dgm:pt>
    <dgm:pt modelId="{5DBE5C59-EC72-4E9F-84B6-2BEB086514C1}" type="parTrans" cxnId="{74F6B920-5C2E-4DD1-9593-A71BC2B22E79}">
      <dgm:prSet/>
      <dgm:spPr/>
      <dgm:t>
        <a:bodyPr/>
        <a:lstStyle/>
        <a:p>
          <a:endParaRPr lang="ru-RU"/>
        </a:p>
      </dgm:t>
    </dgm:pt>
    <dgm:pt modelId="{09404DD6-6BB3-4697-A31B-DDCA8E567F44}" type="sibTrans" cxnId="{74F6B920-5C2E-4DD1-9593-A71BC2B22E79}">
      <dgm:prSet/>
      <dgm:spPr/>
      <dgm:t>
        <a:bodyPr/>
        <a:lstStyle/>
        <a:p>
          <a:endParaRPr lang="ru-RU"/>
        </a:p>
      </dgm:t>
    </dgm:pt>
    <dgm:pt modelId="{0AB19F2E-C3F8-49BA-8BA2-3995C7E2AE04}">
      <dgm:prSet/>
      <dgm:spPr/>
      <dgm:t>
        <a:bodyPr/>
        <a:lstStyle/>
        <a:p>
          <a:r>
            <a:rPr lang="ru-RU" b="1" i="0" dirty="0" err="1" smtClean="0"/>
            <a:t>Драматургія</a:t>
          </a:r>
          <a:r>
            <a:rPr lang="ru-RU" b="0" i="0" dirty="0" smtClean="0"/>
            <a:t> — </a:t>
          </a:r>
          <a:r>
            <a:rPr lang="ru-RU" b="0" i="0" dirty="0" err="1" smtClean="0"/>
            <a:t>теорія</a:t>
          </a:r>
          <a:r>
            <a:rPr lang="ru-RU" b="0" i="0" dirty="0" smtClean="0"/>
            <a:t> </a:t>
          </a:r>
          <a:r>
            <a:rPr lang="ru-RU" b="0" i="0" dirty="0" err="1" smtClean="0"/>
            <a:t>і</a:t>
          </a:r>
          <a:r>
            <a:rPr lang="ru-RU" b="0" i="0" dirty="0" smtClean="0"/>
            <a:t> </a:t>
          </a:r>
          <a:r>
            <a:rPr lang="ru-RU" b="0" i="0" dirty="0" err="1" smtClean="0"/>
            <a:t>мистецтво</a:t>
          </a:r>
          <a:r>
            <a:rPr lang="ru-RU" b="0" i="0" dirty="0" smtClean="0"/>
            <a:t> </a:t>
          </a:r>
          <a:r>
            <a:rPr lang="ru-RU" b="0" i="0" dirty="0" err="1" smtClean="0"/>
            <a:t>побудови</a:t>
          </a:r>
          <a:r>
            <a:rPr lang="ru-RU" b="0" i="0" dirty="0" smtClean="0"/>
            <a:t> драматичного </a:t>
          </a:r>
          <a:r>
            <a:rPr lang="ru-RU" b="0" i="0" dirty="0" err="1" smtClean="0"/>
            <a:t>твору</a:t>
          </a:r>
          <a:endParaRPr lang="ru-RU" dirty="0"/>
        </a:p>
      </dgm:t>
    </dgm:pt>
    <dgm:pt modelId="{3F24E41C-F3EC-494B-B452-236E2E84A12D}" type="parTrans" cxnId="{B67E3623-3C97-4D36-AD39-384ECB3A68BC}">
      <dgm:prSet/>
      <dgm:spPr/>
      <dgm:t>
        <a:bodyPr/>
        <a:lstStyle/>
        <a:p>
          <a:endParaRPr lang="ru-RU"/>
        </a:p>
      </dgm:t>
    </dgm:pt>
    <dgm:pt modelId="{6FC5FD5B-20B9-4F69-9592-5D85BFDFB919}" type="sibTrans" cxnId="{B67E3623-3C97-4D36-AD39-384ECB3A68BC}">
      <dgm:prSet/>
      <dgm:spPr/>
      <dgm:t>
        <a:bodyPr/>
        <a:lstStyle/>
        <a:p>
          <a:endParaRPr lang="ru-RU"/>
        </a:p>
      </dgm:t>
    </dgm:pt>
    <dgm:pt modelId="{E9DF77A2-3BF2-4145-86A2-20973CB3A65F}" type="pres">
      <dgm:prSet presAssocID="{514C541B-9E0B-43B6-818E-5404A7B4455B}" presName="hierChild1" presStyleCnt="0">
        <dgm:presLayoutVars>
          <dgm:chPref val="1"/>
          <dgm:dir/>
          <dgm:animOne val="branch"/>
          <dgm:animLvl val="lvl"/>
          <dgm:resizeHandles/>
        </dgm:presLayoutVars>
      </dgm:prSet>
      <dgm:spPr/>
      <dgm:t>
        <a:bodyPr/>
        <a:lstStyle/>
        <a:p>
          <a:endParaRPr lang="ru-RU"/>
        </a:p>
      </dgm:t>
    </dgm:pt>
    <dgm:pt modelId="{1B3BC5EA-CC85-43D5-9049-D24D106BA8CE}" type="pres">
      <dgm:prSet presAssocID="{0AB19F2E-C3F8-49BA-8BA2-3995C7E2AE04}" presName="hierRoot1" presStyleCnt="0"/>
      <dgm:spPr/>
    </dgm:pt>
    <dgm:pt modelId="{9FEE1AD7-F4F9-46DB-9F43-3DF63AD1898D}" type="pres">
      <dgm:prSet presAssocID="{0AB19F2E-C3F8-49BA-8BA2-3995C7E2AE04}" presName="composite" presStyleCnt="0"/>
      <dgm:spPr/>
    </dgm:pt>
    <dgm:pt modelId="{1B489C3C-2D9E-44AE-A8A2-0D211D0A976C}" type="pres">
      <dgm:prSet presAssocID="{0AB19F2E-C3F8-49BA-8BA2-3995C7E2AE04}" presName="background" presStyleLbl="node0" presStyleIdx="0" presStyleCnt="1"/>
      <dgm:spPr/>
    </dgm:pt>
    <dgm:pt modelId="{0E532AB6-67A3-44C5-AFB3-1930AD0C1658}" type="pres">
      <dgm:prSet presAssocID="{0AB19F2E-C3F8-49BA-8BA2-3995C7E2AE04}" presName="text" presStyleLbl="fgAcc0" presStyleIdx="0" presStyleCnt="1" custScaleX="264164" custScaleY="60828">
        <dgm:presLayoutVars>
          <dgm:chPref val="3"/>
        </dgm:presLayoutVars>
      </dgm:prSet>
      <dgm:spPr/>
      <dgm:t>
        <a:bodyPr/>
        <a:lstStyle/>
        <a:p>
          <a:endParaRPr lang="ru-RU"/>
        </a:p>
      </dgm:t>
    </dgm:pt>
    <dgm:pt modelId="{C6193038-BBAB-41AA-8863-7B4C30205DA3}" type="pres">
      <dgm:prSet presAssocID="{0AB19F2E-C3F8-49BA-8BA2-3995C7E2AE04}" presName="hierChild2" presStyleCnt="0"/>
      <dgm:spPr/>
    </dgm:pt>
    <dgm:pt modelId="{0E29079C-085A-49DD-A6CF-641E8C273114}" type="pres">
      <dgm:prSet presAssocID="{6BDBAD9A-8DCF-4459-B23E-17D35630D89C}" presName="Name10" presStyleLbl="parChTrans1D2" presStyleIdx="0" presStyleCnt="1"/>
      <dgm:spPr/>
      <dgm:t>
        <a:bodyPr/>
        <a:lstStyle/>
        <a:p>
          <a:endParaRPr lang="ru-RU"/>
        </a:p>
      </dgm:t>
    </dgm:pt>
    <dgm:pt modelId="{5C81100E-F893-4209-A1D6-01C248D9B9FE}" type="pres">
      <dgm:prSet presAssocID="{FAA3368C-F34F-4B62-B277-A1E6416CC869}" presName="hierRoot2" presStyleCnt="0"/>
      <dgm:spPr/>
    </dgm:pt>
    <dgm:pt modelId="{803345FA-785E-4ED9-819A-34B20063C67B}" type="pres">
      <dgm:prSet presAssocID="{FAA3368C-F34F-4B62-B277-A1E6416CC869}" presName="composite2" presStyleCnt="0"/>
      <dgm:spPr/>
    </dgm:pt>
    <dgm:pt modelId="{5CEB7F8F-1B85-4C5A-A98D-1C7C78814D6E}" type="pres">
      <dgm:prSet presAssocID="{FAA3368C-F34F-4B62-B277-A1E6416CC869}" presName="background2" presStyleLbl="node2" presStyleIdx="0" presStyleCnt="1"/>
      <dgm:spPr/>
    </dgm:pt>
    <dgm:pt modelId="{8F6B37A1-47E0-4F11-9587-F0F7464EF746}" type="pres">
      <dgm:prSet presAssocID="{FAA3368C-F34F-4B62-B277-A1E6416CC869}" presName="text2" presStyleLbl="fgAcc2" presStyleIdx="0" presStyleCnt="1" custScaleX="302603" custScaleY="81465">
        <dgm:presLayoutVars>
          <dgm:chPref val="3"/>
        </dgm:presLayoutVars>
      </dgm:prSet>
      <dgm:spPr/>
      <dgm:t>
        <a:bodyPr/>
        <a:lstStyle/>
        <a:p>
          <a:endParaRPr lang="ru-RU"/>
        </a:p>
      </dgm:t>
    </dgm:pt>
    <dgm:pt modelId="{2CA899F4-3FA6-4546-9483-5A331891D356}" type="pres">
      <dgm:prSet presAssocID="{FAA3368C-F34F-4B62-B277-A1E6416CC869}" presName="hierChild3" presStyleCnt="0"/>
      <dgm:spPr/>
    </dgm:pt>
    <dgm:pt modelId="{7173453A-20A1-4F29-AB10-BAD51E81DC93}" type="pres">
      <dgm:prSet presAssocID="{B5EEC391-500B-441B-92A8-965B5ADEC221}" presName="Name17" presStyleLbl="parChTrans1D3" presStyleIdx="0" presStyleCnt="3"/>
      <dgm:spPr/>
      <dgm:t>
        <a:bodyPr/>
        <a:lstStyle/>
        <a:p>
          <a:endParaRPr lang="ru-RU"/>
        </a:p>
      </dgm:t>
    </dgm:pt>
    <dgm:pt modelId="{415DC2A1-3CC0-4820-BDC4-FD195ED47105}" type="pres">
      <dgm:prSet presAssocID="{D50756BB-221E-4F39-816B-659B30BEF5F1}" presName="hierRoot3" presStyleCnt="0"/>
      <dgm:spPr/>
    </dgm:pt>
    <dgm:pt modelId="{51B9CA27-F5D9-4AFF-8647-8F49E19FDEED}" type="pres">
      <dgm:prSet presAssocID="{D50756BB-221E-4F39-816B-659B30BEF5F1}" presName="composite3" presStyleCnt="0"/>
      <dgm:spPr/>
    </dgm:pt>
    <dgm:pt modelId="{D8F1B322-DCCE-4469-812A-F243A8FED4FB}" type="pres">
      <dgm:prSet presAssocID="{D50756BB-221E-4F39-816B-659B30BEF5F1}" presName="background3" presStyleLbl="node3" presStyleIdx="0" presStyleCnt="3"/>
      <dgm:spPr/>
    </dgm:pt>
    <dgm:pt modelId="{634AF7A7-ECE8-4CAE-8B63-C62E86465760}" type="pres">
      <dgm:prSet presAssocID="{D50756BB-221E-4F39-816B-659B30BEF5F1}" presName="text3" presStyleLbl="fgAcc3" presStyleIdx="0" presStyleCnt="3" custScaleX="100033" custScaleY="78133" custLinFactNeighborX="-1748" custLinFactNeighborY="29275">
        <dgm:presLayoutVars>
          <dgm:chPref val="3"/>
        </dgm:presLayoutVars>
      </dgm:prSet>
      <dgm:spPr/>
      <dgm:t>
        <a:bodyPr/>
        <a:lstStyle/>
        <a:p>
          <a:endParaRPr lang="ru-RU"/>
        </a:p>
      </dgm:t>
    </dgm:pt>
    <dgm:pt modelId="{0A678FBD-C82C-4E15-A43D-CAC8547EBF6A}" type="pres">
      <dgm:prSet presAssocID="{D50756BB-221E-4F39-816B-659B30BEF5F1}" presName="hierChild4" presStyleCnt="0"/>
      <dgm:spPr/>
    </dgm:pt>
    <dgm:pt modelId="{45CD5A5C-9F27-43EE-BDC5-5745DB6D1C91}" type="pres">
      <dgm:prSet presAssocID="{88BDF925-0F09-4B41-8EEA-A314BDEDE678}" presName="Name17" presStyleLbl="parChTrans1D3" presStyleIdx="1" presStyleCnt="3"/>
      <dgm:spPr/>
      <dgm:t>
        <a:bodyPr/>
        <a:lstStyle/>
        <a:p>
          <a:endParaRPr lang="ru-RU"/>
        </a:p>
      </dgm:t>
    </dgm:pt>
    <dgm:pt modelId="{95AF4222-35FD-47F6-94A3-9E68F6F22890}" type="pres">
      <dgm:prSet presAssocID="{F8E58CCA-B8FD-4ACD-BC38-7265B20746D3}" presName="hierRoot3" presStyleCnt="0"/>
      <dgm:spPr/>
    </dgm:pt>
    <dgm:pt modelId="{AF780511-F5A4-4094-892F-B9003AD981A8}" type="pres">
      <dgm:prSet presAssocID="{F8E58CCA-B8FD-4ACD-BC38-7265B20746D3}" presName="composite3" presStyleCnt="0"/>
      <dgm:spPr/>
    </dgm:pt>
    <dgm:pt modelId="{CEB9038C-4938-4F47-B1C0-52AD14C557BA}" type="pres">
      <dgm:prSet presAssocID="{F8E58CCA-B8FD-4ACD-BC38-7265B20746D3}" presName="background3" presStyleLbl="node3" presStyleIdx="1" presStyleCnt="3"/>
      <dgm:spPr/>
    </dgm:pt>
    <dgm:pt modelId="{9E572C00-6F27-48D9-9FCC-ACEC24732E45}" type="pres">
      <dgm:prSet presAssocID="{F8E58CCA-B8FD-4ACD-BC38-7265B20746D3}" presName="text3" presStyleLbl="fgAcc3" presStyleIdx="1" presStyleCnt="3" custScaleX="91349" custScaleY="81869" custLinFactNeighborX="979" custLinFactNeighborY="26721">
        <dgm:presLayoutVars>
          <dgm:chPref val="3"/>
        </dgm:presLayoutVars>
      </dgm:prSet>
      <dgm:spPr/>
      <dgm:t>
        <a:bodyPr/>
        <a:lstStyle/>
        <a:p>
          <a:endParaRPr lang="ru-RU"/>
        </a:p>
      </dgm:t>
    </dgm:pt>
    <dgm:pt modelId="{52979858-5867-4480-8F2D-61384CACCF43}" type="pres">
      <dgm:prSet presAssocID="{F8E58CCA-B8FD-4ACD-BC38-7265B20746D3}" presName="hierChild4" presStyleCnt="0"/>
      <dgm:spPr/>
    </dgm:pt>
    <dgm:pt modelId="{0A35D0C8-0CF8-4B42-A0F7-6C72A3B5A716}" type="pres">
      <dgm:prSet presAssocID="{5DBE5C59-EC72-4E9F-84B6-2BEB086514C1}" presName="Name17" presStyleLbl="parChTrans1D3" presStyleIdx="2" presStyleCnt="3"/>
      <dgm:spPr/>
      <dgm:t>
        <a:bodyPr/>
        <a:lstStyle/>
        <a:p>
          <a:endParaRPr lang="ru-RU"/>
        </a:p>
      </dgm:t>
    </dgm:pt>
    <dgm:pt modelId="{FFA5FAFC-B1EF-4DA0-8C3C-36336C6567E9}" type="pres">
      <dgm:prSet presAssocID="{C17C3A8C-C912-4ADF-BD4E-873224BBD411}" presName="hierRoot3" presStyleCnt="0"/>
      <dgm:spPr/>
    </dgm:pt>
    <dgm:pt modelId="{A614324A-AC4F-433D-8759-184042D0C937}" type="pres">
      <dgm:prSet presAssocID="{C17C3A8C-C912-4ADF-BD4E-873224BBD411}" presName="composite3" presStyleCnt="0"/>
      <dgm:spPr/>
    </dgm:pt>
    <dgm:pt modelId="{F9A76003-9EF4-468D-AC54-1D090C96A8D3}" type="pres">
      <dgm:prSet presAssocID="{C17C3A8C-C912-4ADF-BD4E-873224BBD411}" presName="background3" presStyleLbl="node3" presStyleIdx="2" presStyleCnt="3"/>
      <dgm:spPr/>
    </dgm:pt>
    <dgm:pt modelId="{D3858EED-9243-446D-9C4C-8B0A553E9A59}" type="pres">
      <dgm:prSet presAssocID="{C17C3A8C-C912-4ADF-BD4E-873224BBD411}" presName="text3" presStyleLbl="fgAcc3" presStyleIdx="2" presStyleCnt="3" custScaleX="93575" custScaleY="76131" custLinFactNeighborX="-4561" custLinFactNeighborY="25337">
        <dgm:presLayoutVars>
          <dgm:chPref val="3"/>
        </dgm:presLayoutVars>
      </dgm:prSet>
      <dgm:spPr/>
      <dgm:t>
        <a:bodyPr/>
        <a:lstStyle/>
        <a:p>
          <a:endParaRPr lang="ru-RU"/>
        </a:p>
      </dgm:t>
    </dgm:pt>
    <dgm:pt modelId="{395EFA15-1478-4714-8183-79934C29477E}" type="pres">
      <dgm:prSet presAssocID="{C17C3A8C-C912-4ADF-BD4E-873224BBD411}" presName="hierChild4" presStyleCnt="0"/>
      <dgm:spPr/>
    </dgm:pt>
  </dgm:ptLst>
  <dgm:cxnLst>
    <dgm:cxn modelId="{1E5C6185-8BF7-4D4E-88DB-4F486E5FE183}" type="presOf" srcId="{514C541B-9E0B-43B6-818E-5404A7B4455B}" destId="{E9DF77A2-3BF2-4145-86A2-20973CB3A65F}" srcOrd="0" destOrd="0" presId="urn:microsoft.com/office/officeart/2005/8/layout/hierarchy1"/>
    <dgm:cxn modelId="{74F6B920-5C2E-4DD1-9593-A71BC2B22E79}" srcId="{FAA3368C-F34F-4B62-B277-A1E6416CC869}" destId="{C17C3A8C-C912-4ADF-BD4E-873224BBD411}" srcOrd="2" destOrd="0" parTransId="{5DBE5C59-EC72-4E9F-84B6-2BEB086514C1}" sibTransId="{09404DD6-6BB3-4697-A31B-DDCA8E567F44}"/>
    <dgm:cxn modelId="{B67E3623-3C97-4D36-AD39-384ECB3A68BC}" srcId="{514C541B-9E0B-43B6-818E-5404A7B4455B}" destId="{0AB19F2E-C3F8-49BA-8BA2-3995C7E2AE04}" srcOrd="0" destOrd="0" parTransId="{3F24E41C-F3EC-494B-B452-236E2E84A12D}" sibTransId="{6FC5FD5B-20B9-4F69-9592-5D85BFDFB919}"/>
    <dgm:cxn modelId="{71974982-1FF5-42AD-9D08-F1F9B2C6C32F}" type="presOf" srcId="{B5EEC391-500B-441B-92A8-965B5ADEC221}" destId="{7173453A-20A1-4F29-AB10-BAD51E81DC93}" srcOrd="0" destOrd="0" presId="urn:microsoft.com/office/officeart/2005/8/layout/hierarchy1"/>
    <dgm:cxn modelId="{59F96C00-6275-42F8-A280-35A0C1259D78}" type="presOf" srcId="{5DBE5C59-EC72-4E9F-84B6-2BEB086514C1}" destId="{0A35D0C8-0CF8-4B42-A0F7-6C72A3B5A716}" srcOrd="0" destOrd="0" presId="urn:microsoft.com/office/officeart/2005/8/layout/hierarchy1"/>
    <dgm:cxn modelId="{8E3DD869-207F-4CA5-AFD8-EDBEC4AF5E3E}" type="presOf" srcId="{0AB19F2E-C3F8-49BA-8BA2-3995C7E2AE04}" destId="{0E532AB6-67A3-44C5-AFB3-1930AD0C1658}" srcOrd="0" destOrd="0" presId="urn:microsoft.com/office/officeart/2005/8/layout/hierarchy1"/>
    <dgm:cxn modelId="{2D31EB03-B4C9-499F-8BEA-B4814B9D9517}" srcId="{0AB19F2E-C3F8-49BA-8BA2-3995C7E2AE04}" destId="{FAA3368C-F34F-4B62-B277-A1E6416CC869}" srcOrd="0" destOrd="0" parTransId="{6BDBAD9A-8DCF-4459-B23E-17D35630D89C}" sibTransId="{0F6E1DBA-CB0B-4ED3-9502-300D78FEE46C}"/>
    <dgm:cxn modelId="{3FC6ACD1-150D-499E-AB90-14AC665BF48E}" type="presOf" srcId="{D50756BB-221E-4F39-816B-659B30BEF5F1}" destId="{634AF7A7-ECE8-4CAE-8B63-C62E86465760}" srcOrd="0" destOrd="0" presId="urn:microsoft.com/office/officeart/2005/8/layout/hierarchy1"/>
    <dgm:cxn modelId="{5E4017D6-DDE9-40F5-B001-DA61DFE492BD}" type="presOf" srcId="{6BDBAD9A-8DCF-4459-B23E-17D35630D89C}" destId="{0E29079C-085A-49DD-A6CF-641E8C273114}" srcOrd="0" destOrd="0" presId="urn:microsoft.com/office/officeart/2005/8/layout/hierarchy1"/>
    <dgm:cxn modelId="{05163E4F-908E-481E-8E99-E75D41D16BCE}" type="presOf" srcId="{FAA3368C-F34F-4B62-B277-A1E6416CC869}" destId="{8F6B37A1-47E0-4F11-9587-F0F7464EF746}" srcOrd="0" destOrd="0" presId="urn:microsoft.com/office/officeart/2005/8/layout/hierarchy1"/>
    <dgm:cxn modelId="{89B05373-BCF6-42E8-97AC-5336B99BE595}" type="presOf" srcId="{88BDF925-0F09-4B41-8EEA-A314BDEDE678}" destId="{45CD5A5C-9F27-43EE-BDC5-5745DB6D1C91}" srcOrd="0" destOrd="0" presId="urn:microsoft.com/office/officeart/2005/8/layout/hierarchy1"/>
    <dgm:cxn modelId="{27CD33D6-EA1A-4C47-A05F-B2D3D1371011}" srcId="{FAA3368C-F34F-4B62-B277-A1E6416CC869}" destId="{D50756BB-221E-4F39-816B-659B30BEF5F1}" srcOrd="0" destOrd="0" parTransId="{B5EEC391-500B-441B-92A8-965B5ADEC221}" sibTransId="{E1282ABB-3201-48F4-855C-4125E5DB9589}"/>
    <dgm:cxn modelId="{912BCE32-836D-4DF4-88C9-52F2197F4CF6}" type="presOf" srcId="{C17C3A8C-C912-4ADF-BD4E-873224BBD411}" destId="{D3858EED-9243-446D-9C4C-8B0A553E9A59}" srcOrd="0" destOrd="0" presId="urn:microsoft.com/office/officeart/2005/8/layout/hierarchy1"/>
    <dgm:cxn modelId="{A034B287-2059-4A99-983F-D93A3E503C32}" type="presOf" srcId="{F8E58CCA-B8FD-4ACD-BC38-7265B20746D3}" destId="{9E572C00-6F27-48D9-9FCC-ACEC24732E45}" srcOrd="0" destOrd="0" presId="urn:microsoft.com/office/officeart/2005/8/layout/hierarchy1"/>
    <dgm:cxn modelId="{DF883960-81D5-4A84-8E86-44F3C9514BEC}" srcId="{FAA3368C-F34F-4B62-B277-A1E6416CC869}" destId="{F8E58CCA-B8FD-4ACD-BC38-7265B20746D3}" srcOrd="1" destOrd="0" parTransId="{88BDF925-0F09-4B41-8EEA-A314BDEDE678}" sibTransId="{5CB76778-E1CE-484D-AA9C-D4BE979A32C3}"/>
    <dgm:cxn modelId="{0A89F7CA-155D-4CBC-8701-D5EE5031D71C}" type="presParOf" srcId="{E9DF77A2-3BF2-4145-86A2-20973CB3A65F}" destId="{1B3BC5EA-CC85-43D5-9049-D24D106BA8CE}" srcOrd="0" destOrd="0" presId="urn:microsoft.com/office/officeart/2005/8/layout/hierarchy1"/>
    <dgm:cxn modelId="{26A822AA-3865-4523-80BA-1780064A6824}" type="presParOf" srcId="{1B3BC5EA-CC85-43D5-9049-D24D106BA8CE}" destId="{9FEE1AD7-F4F9-46DB-9F43-3DF63AD1898D}" srcOrd="0" destOrd="0" presId="urn:microsoft.com/office/officeart/2005/8/layout/hierarchy1"/>
    <dgm:cxn modelId="{24825C88-EE2D-4ED2-B7E2-A38B469BEDB4}" type="presParOf" srcId="{9FEE1AD7-F4F9-46DB-9F43-3DF63AD1898D}" destId="{1B489C3C-2D9E-44AE-A8A2-0D211D0A976C}" srcOrd="0" destOrd="0" presId="urn:microsoft.com/office/officeart/2005/8/layout/hierarchy1"/>
    <dgm:cxn modelId="{336B2A67-6847-4156-8C66-58222AD6D055}" type="presParOf" srcId="{9FEE1AD7-F4F9-46DB-9F43-3DF63AD1898D}" destId="{0E532AB6-67A3-44C5-AFB3-1930AD0C1658}" srcOrd="1" destOrd="0" presId="urn:microsoft.com/office/officeart/2005/8/layout/hierarchy1"/>
    <dgm:cxn modelId="{6825BBFC-7353-49E0-A4DD-062CE24548BD}" type="presParOf" srcId="{1B3BC5EA-CC85-43D5-9049-D24D106BA8CE}" destId="{C6193038-BBAB-41AA-8863-7B4C30205DA3}" srcOrd="1" destOrd="0" presId="urn:microsoft.com/office/officeart/2005/8/layout/hierarchy1"/>
    <dgm:cxn modelId="{B4524A2F-8F4C-42A5-B165-41AFC495A4C7}" type="presParOf" srcId="{C6193038-BBAB-41AA-8863-7B4C30205DA3}" destId="{0E29079C-085A-49DD-A6CF-641E8C273114}" srcOrd="0" destOrd="0" presId="urn:microsoft.com/office/officeart/2005/8/layout/hierarchy1"/>
    <dgm:cxn modelId="{813B5C9D-101D-46C3-AD57-7631B26B12A7}" type="presParOf" srcId="{C6193038-BBAB-41AA-8863-7B4C30205DA3}" destId="{5C81100E-F893-4209-A1D6-01C248D9B9FE}" srcOrd="1" destOrd="0" presId="urn:microsoft.com/office/officeart/2005/8/layout/hierarchy1"/>
    <dgm:cxn modelId="{3D168138-8BAA-46E5-9704-A192D82BB0B2}" type="presParOf" srcId="{5C81100E-F893-4209-A1D6-01C248D9B9FE}" destId="{803345FA-785E-4ED9-819A-34B20063C67B}" srcOrd="0" destOrd="0" presId="urn:microsoft.com/office/officeart/2005/8/layout/hierarchy1"/>
    <dgm:cxn modelId="{028E4E4E-F534-4364-A0F5-05FCB8C0234A}" type="presParOf" srcId="{803345FA-785E-4ED9-819A-34B20063C67B}" destId="{5CEB7F8F-1B85-4C5A-A98D-1C7C78814D6E}" srcOrd="0" destOrd="0" presId="urn:microsoft.com/office/officeart/2005/8/layout/hierarchy1"/>
    <dgm:cxn modelId="{B6D12FAD-BF2F-447D-B79C-15B54C863061}" type="presParOf" srcId="{803345FA-785E-4ED9-819A-34B20063C67B}" destId="{8F6B37A1-47E0-4F11-9587-F0F7464EF746}" srcOrd="1" destOrd="0" presId="urn:microsoft.com/office/officeart/2005/8/layout/hierarchy1"/>
    <dgm:cxn modelId="{4B5DEB6A-9827-4C6D-85C0-35F4A798B5A5}" type="presParOf" srcId="{5C81100E-F893-4209-A1D6-01C248D9B9FE}" destId="{2CA899F4-3FA6-4546-9483-5A331891D356}" srcOrd="1" destOrd="0" presId="urn:microsoft.com/office/officeart/2005/8/layout/hierarchy1"/>
    <dgm:cxn modelId="{F82CC415-8FDC-4285-B4D3-38FDE102A62B}" type="presParOf" srcId="{2CA899F4-3FA6-4546-9483-5A331891D356}" destId="{7173453A-20A1-4F29-AB10-BAD51E81DC93}" srcOrd="0" destOrd="0" presId="urn:microsoft.com/office/officeart/2005/8/layout/hierarchy1"/>
    <dgm:cxn modelId="{E31E7B47-CC5D-40B9-8D0B-FF8D90FA91AD}" type="presParOf" srcId="{2CA899F4-3FA6-4546-9483-5A331891D356}" destId="{415DC2A1-3CC0-4820-BDC4-FD195ED47105}" srcOrd="1" destOrd="0" presId="urn:microsoft.com/office/officeart/2005/8/layout/hierarchy1"/>
    <dgm:cxn modelId="{FE7C70C7-0EEA-4A67-B1E1-1D40D7E17B00}" type="presParOf" srcId="{415DC2A1-3CC0-4820-BDC4-FD195ED47105}" destId="{51B9CA27-F5D9-4AFF-8647-8F49E19FDEED}" srcOrd="0" destOrd="0" presId="urn:microsoft.com/office/officeart/2005/8/layout/hierarchy1"/>
    <dgm:cxn modelId="{CD5E38F3-2E35-4FC9-AF10-233145E5E79D}" type="presParOf" srcId="{51B9CA27-F5D9-4AFF-8647-8F49E19FDEED}" destId="{D8F1B322-DCCE-4469-812A-F243A8FED4FB}" srcOrd="0" destOrd="0" presId="urn:microsoft.com/office/officeart/2005/8/layout/hierarchy1"/>
    <dgm:cxn modelId="{7F24A5FF-C9B8-436D-B7E2-F25853022998}" type="presParOf" srcId="{51B9CA27-F5D9-4AFF-8647-8F49E19FDEED}" destId="{634AF7A7-ECE8-4CAE-8B63-C62E86465760}" srcOrd="1" destOrd="0" presId="urn:microsoft.com/office/officeart/2005/8/layout/hierarchy1"/>
    <dgm:cxn modelId="{DE02AEF1-D534-4179-9D87-A46473925740}" type="presParOf" srcId="{415DC2A1-3CC0-4820-BDC4-FD195ED47105}" destId="{0A678FBD-C82C-4E15-A43D-CAC8547EBF6A}" srcOrd="1" destOrd="0" presId="urn:microsoft.com/office/officeart/2005/8/layout/hierarchy1"/>
    <dgm:cxn modelId="{FAE50792-8372-45DF-BD8F-26B2F0B03DF2}" type="presParOf" srcId="{2CA899F4-3FA6-4546-9483-5A331891D356}" destId="{45CD5A5C-9F27-43EE-BDC5-5745DB6D1C91}" srcOrd="2" destOrd="0" presId="urn:microsoft.com/office/officeart/2005/8/layout/hierarchy1"/>
    <dgm:cxn modelId="{A343FDC4-545B-440C-A337-53FE8A927B01}" type="presParOf" srcId="{2CA899F4-3FA6-4546-9483-5A331891D356}" destId="{95AF4222-35FD-47F6-94A3-9E68F6F22890}" srcOrd="3" destOrd="0" presId="urn:microsoft.com/office/officeart/2005/8/layout/hierarchy1"/>
    <dgm:cxn modelId="{477B0C50-8850-492B-9F3D-17491C192C30}" type="presParOf" srcId="{95AF4222-35FD-47F6-94A3-9E68F6F22890}" destId="{AF780511-F5A4-4094-892F-B9003AD981A8}" srcOrd="0" destOrd="0" presId="urn:microsoft.com/office/officeart/2005/8/layout/hierarchy1"/>
    <dgm:cxn modelId="{9DE8CB0D-5E62-44DF-9632-F6F6F0FE8DA1}" type="presParOf" srcId="{AF780511-F5A4-4094-892F-B9003AD981A8}" destId="{CEB9038C-4938-4F47-B1C0-52AD14C557BA}" srcOrd="0" destOrd="0" presId="urn:microsoft.com/office/officeart/2005/8/layout/hierarchy1"/>
    <dgm:cxn modelId="{94144EE4-1B41-440C-BC40-7FBE60D25AB4}" type="presParOf" srcId="{AF780511-F5A4-4094-892F-B9003AD981A8}" destId="{9E572C00-6F27-48D9-9FCC-ACEC24732E45}" srcOrd="1" destOrd="0" presId="urn:microsoft.com/office/officeart/2005/8/layout/hierarchy1"/>
    <dgm:cxn modelId="{77BD8F4B-BC0A-428D-9D66-95180A695BBF}" type="presParOf" srcId="{95AF4222-35FD-47F6-94A3-9E68F6F22890}" destId="{52979858-5867-4480-8F2D-61384CACCF43}" srcOrd="1" destOrd="0" presId="urn:microsoft.com/office/officeart/2005/8/layout/hierarchy1"/>
    <dgm:cxn modelId="{F96B99BE-828A-42A4-B3DD-FDD13B915AE1}" type="presParOf" srcId="{2CA899F4-3FA6-4546-9483-5A331891D356}" destId="{0A35D0C8-0CF8-4B42-A0F7-6C72A3B5A716}" srcOrd="4" destOrd="0" presId="urn:microsoft.com/office/officeart/2005/8/layout/hierarchy1"/>
    <dgm:cxn modelId="{CEEB698F-5BB8-48DF-803F-9FBDDCDA282E}" type="presParOf" srcId="{2CA899F4-3FA6-4546-9483-5A331891D356}" destId="{FFA5FAFC-B1EF-4DA0-8C3C-36336C6567E9}" srcOrd="5" destOrd="0" presId="urn:microsoft.com/office/officeart/2005/8/layout/hierarchy1"/>
    <dgm:cxn modelId="{50734035-434C-4162-9476-2CEA4B1D509D}" type="presParOf" srcId="{FFA5FAFC-B1EF-4DA0-8C3C-36336C6567E9}" destId="{A614324A-AC4F-433D-8759-184042D0C937}" srcOrd="0" destOrd="0" presId="urn:microsoft.com/office/officeart/2005/8/layout/hierarchy1"/>
    <dgm:cxn modelId="{231FD174-30B8-4720-806F-FC07FC0BD05C}" type="presParOf" srcId="{A614324A-AC4F-433D-8759-184042D0C937}" destId="{F9A76003-9EF4-468D-AC54-1D090C96A8D3}" srcOrd="0" destOrd="0" presId="urn:microsoft.com/office/officeart/2005/8/layout/hierarchy1"/>
    <dgm:cxn modelId="{75203799-BEB5-43FB-A63B-6803D3AFDBA8}" type="presParOf" srcId="{A614324A-AC4F-433D-8759-184042D0C937}" destId="{D3858EED-9243-446D-9C4C-8B0A553E9A59}" srcOrd="1" destOrd="0" presId="urn:microsoft.com/office/officeart/2005/8/layout/hierarchy1"/>
    <dgm:cxn modelId="{384EC885-CD5A-4F6D-9591-98D55D9641CA}" type="presParOf" srcId="{FFA5FAFC-B1EF-4DA0-8C3C-36336C6567E9}" destId="{395EFA15-1478-4714-8183-79934C29477E}" srcOrd="1" destOrd="0" presId="urn:microsoft.com/office/officeart/2005/8/layout/hierarchy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551B457-66AC-448C-BCBD-FA590350B386}" type="doc">
      <dgm:prSet loTypeId="urn:microsoft.com/office/officeart/2005/8/layout/radial5" loCatId="cycle" qsTypeId="urn:microsoft.com/office/officeart/2005/8/quickstyle/simple1" qsCatId="simple" csTypeId="urn:microsoft.com/office/officeart/2005/8/colors/accent2_3" csCatId="accent2" phldr="1"/>
      <dgm:spPr/>
      <dgm:t>
        <a:bodyPr/>
        <a:lstStyle/>
        <a:p>
          <a:endParaRPr lang="ru-RU"/>
        </a:p>
      </dgm:t>
    </dgm:pt>
    <dgm:pt modelId="{BCC3FE9F-D364-4896-9079-776D6B4DEA8D}">
      <dgm:prSet custT="1"/>
      <dgm:spPr/>
      <dgm:t>
        <a:bodyPr/>
        <a:lstStyle/>
        <a:p>
          <a:pPr rtl="0"/>
          <a:r>
            <a:rPr lang="uk-UA" sz="2400" b="1" i="1" dirty="0" smtClean="0">
              <a:solidFill>
                <a:srgbClr val="7030A0"/>
              </a:solidFill>
              <a:latin typeface="Times New Roman" pitchFamily="18" charset="0"/>
              <a:cs typeface="Times New Roman" pitchFamily="18" charset="0"/>
            </a:rPr>
            <a:t>Генрік Ібсен (Норвегія) – засновник </a:t>
          </a:r>
          <a:r>
            <a:rPr lang="uk-UA" sz="2400" b="1" i="1" dirty="0" err="1" smtClean="0">
              <a:solidFill>
                <a:srgbClr val="7030A0"/>
              </a:solidFill>
              <a:latin typeface="Times New Roman" pitchFamily="18" charset="0"/>
              <a:cs typeface="Times New Roman" pitchFamily="18" charset="0"/>
            </a:rPr>
            <a:t>“нової</a:t>
          </a:r>
          <a:r>
            <a:rPr lang="uk-UA" sz="2400" b="1" i="1" dirty="0" smtClean="0">
              <a:solidFill>
                <a:srgbClr val="7030A0"/>
              </a:solidFill>
              <a:latin typeface="Times New Roman" pitchFamily="18" charset="0"/>
              <a:cs typeface="Times New Roman" pitchFamily="18" charset="0"/>
            </a:rPr>
            <a:t> </a:t>
          </a:r>
          <a:r>
            <a:rPr lang="uk-UA" sz="2400" b="1" i="1" dirty="0" err="1" smtClean="0">
              <a:solidFill>
                <a:srgbClr val="7030A0"/>
              </a:solidFill>
              <a:latin typeface="Times New Roman" pitchFamily="18" charset="0"/>
              <a:cs typeface="Times New Roman" pitchFamily="18" charset="0"/>
            </a:rPr>
            <a:t>драми”</a:t>
          </a:r>
          <a:endParaRPr lang="ru-RU" sz="2400" b="1" i="1" dirty="0">
            <a:solidFill>
              <a:srgbClr val="7030A0"/>
            </a:solidFill>
            <a:latin typeface="Times New Roman" pitchFamily="18" charset="0"/>
            <a:cs typeface="Times New Roman" pitchFamily="18" charset="0"/>
          </a:endParaRPr>
        </a:p>
      </dgm:t>
    </dgm:pt>
    <dgm:pt modelId="{01274809-7DD7-4730-98C9-F08C451FD667}" type="parTrans" cxnId="{A4421EFF-D635-4A9C-A953-B0CF91D7A510}">
      <dgm:prSet/>
      <dgm:spPr/>
      <dgm:t>
        <a:bodyPr/>
        <a:lstStyle/>
        <a:p>
          <a:endParaRPr lang="ru-RU"/>
        </a:p>
      </dgm:t>
    </dgm:pt>
    <dgm:pt modelId="{DB69A45B-5B96-4085-86FF-192DB711C625}" type="sibTrans" cxnId="{A4421EFF-D635-4A9C-A953-B0CF91D7A510}">
      <dgm:prSet/>
      <dgm:spPr/>
      <dgm:t>
        <a:bodyPr/>
        <a:lstStyle/>
        <a:p>
          <a:endParaRPr lang="ru-RU"/>
        </a:p>
      </dgm:t>
    </dgm:pt>
    <dgm:pt modelId="{FF6A9175-4CD4-43A9-BA30-807238ABF65F}">
      <dgm:prSet/>
      <dgm:spPr/>
      <dgm:t>
        <a:bodyPr/>
        <a:lstStyle/>
        <a:p>
          <a:endParaRPr lang="ru-RU"/>
        </a:p>
      </dgm:t>
    </dgm:pt>
    <dgm:pt modelId="{FC3E7173-CEC7-4CAF-AE0B-4167749536A7}" type="parTrans" cxnId="{ABB8157C-956C-4E92-9E27-84B5EA8AFA5E}">
      <dgm:prSet/>
      <dgm:spPr/>
      <dgm:t>
        <a:bodyPr/>
        <a:lstStyle/>
        <a:p>
          <a:endParaRPr lang="ru-RU"/>
        </a:p>
      </dgm:t>
    </dgm:pt>
    <dgm:pt modelId="{1C7759BC-9258-4497-9BBD-5575E46D14C8}" type="sibTrans" cxnId="{ABB8157C-956C-4E92-9E27-84B5EA8AFA5E}">
      <dgm:prSet/>
      <dgm:spPr/>
      <dgm:t>
        <a:bodyPr/>
        <a:lstStyle/>
        <a:p>
          <a:endParaRPr lang="ru-RU"/>
        </a:p>
      </dgm:t>
    </dgm:pt>
    <dgm:pt modelId="{FBFE0132-809E-47B3-A5A0-03A98532A518}">
      <dgm:prSet/>
      <dgm:spPr/>
      <dgm:t>
        <a:bodyPr/>
        <a:lstStyle/>
        <a:p>
          <a:endParaRPr lang="ru-RU"/>
        </a:p>
      </dgm:t>
    </dgm:pt>
    <dgm:pt modelId="{C19668A1-721D-4265-9684-AC248EF9026D}" type="parTrans" cxnId="{AF51BCF5-5BCE-48DC-8E5A-2B2B84A69390}">
      <dgm:prSet/>
      <dgm:spPr/>
      <dgm:t>
        <a:bodyPr/>
        <a:lstStyle/>
        <a:p>
          <a:endParaRPr lang="ru-RU"/>
        </a:p>
      </dgm:t>
    </dgm:pt>
    <dgm:pt modelId="{116B8DF9-6132-44EB-99BF-1C48CDAB354F}" type="sibTrans" cxnId="{AF51BCF5-5BCE-48DC-8E5A-2B2B84A69390}">
      <dgm:prSet/>
      <dgm:spPr/>
      <dgm:t>
        <a:bodyPr/>
        <a:lstStyle/>
        <a:p>
          <a:endParaRPr lang="ru-RU"/>
        </a:p>
      </dgm:t>
    </dgm:pt>
    <dgm:pt modelId="{6569DF45-DFC0-4FEA-94BD-F799BF984DB9}">
      <dgm:prSet/>
      <dgm:spPr/>
      <dgm:t>
        <a:bodyPr/>
        <a:lstStyle/>
        <a:p>
          <a:endParaRPr lang="ru-RU"/>
        </a:p>
      </dgm:t>
    </dgm:pt>
    <dgm:pt modelId="{599895AE-0F15-431F-892A-A34053D85D63}" type="parTrans" cxnId="{9FE9F98B-49A5-4309-995C-5E3F711816A7}">
      <dgm:prSet/>
      <dgm:spPr/>
      <dgm:t>
        <a:bodyPr/>
        <a:lstStyle/>
        <a:p>
          <a:endParaRPr lang="ru-RU"/>
        </a:p>
      </dgm:t>
    </dgm:pt>
    <dgm:pt modelId="{A7CE32F5-69CB-4025-A116-9A32A0DE67E6}" type="sibTrans" cxnId="{9FE9F98B-49A5-4309-995C-5E3F711816A7}">
      <dgm:prSet/>
      <dgm:spPr/>
      <dgm:t>
        <a:bodyPr/>
        <a:lstStyle/>
        <a:p>
          <a:endParaRPr lang="ru-RU"/>
        </a:p>
      </dgm:t>
    </dgm:pt>
    <dgm:pt modelId="{21D1247F-A0BE-4C09-8F00-975B74552E83}">
      <dgm:prSet/>
      <dgm:spPr/>
      <dgm:t>
        <a:bodyPr/>
        <a:lstStyle/>
        <a:p>
          <a:endParaRPr lang="ru-RU"/>
        </a:p>
      </dgm:t>
    </dgm:pt>
    <dgm:pt modelId="{982F7902-97A6-4C02-B5B7-9716D23692FB}" type="parTrans" cxnId="{1982AD53-5588-4696-9593-674ACE4567D9}">
      <dgm:prSet/>
      <dgm:spPr/>
      <dgm:t>
        <a:bodyPr/>
        <a:lstStyle/>
        <a:p>
          <a:endParaRPr lang="ru-RU"/>
        </a:p>
      </dgm:t>
    </dgm:pt>
    <dgm:pt modelId="{2547A3E0-E75F-46C8-9A8A-91D0DF3333C5}" type="sibTrans" cxnId="{1982AD53-5588-4696-9593-674ACE4567D9}">
      <dgm:prSet/>
      <dgm:spPr/>
      <dgm:t>
        <a:bodyPr/>
        <a:lstStyle/>
        <a:p>
          <a:endParaRPr lang="ru-RU"/>
        </a:p>
      </dgm:t>
    </dgm:pt>
    <dgm:pt modelId="{DB6516E6-8283-4CED-A93C-22627919769E}">
      <dgm:prSet/>
      <dgm:spPr/>
      <dgm:t>
        <a:bodyPr/>
        <a:lstStyle/>
        <a:p>
          <a:endParaRPr lang="ru-RU"/>
        </a:p>
      </dgm:t>
    </dgm:pt>
    <dgm:pt modelId="{22421510-368D-4D32-BBC6-C85E9AAC5AF3}" type="parTrans" cxnId="{41EC751E-2293-401E-8232-958B8AF7BDBA}">
      <dgm:prSet/>
      <dgm:spPr/>
      <dgm:t>
        <a:bodyPr/>
        <a:lstStyle/>
        <a:p>
          <a:endParaRPr lang="ru-RU"/>
        </a:p>
      </dgm:t>
    </dgm:pt>
    <dgm:pt modelId="{E7600891-FA57-493B-AA1C-3EB65B6CEFA2}" type="sibTrans" cxnId="{41EC751E-2293-401E-8232-958B8AF7BDBA}">
      <dgm:prSet/>
      <dgm:spPr/>
      <dgm:t>
        <a:bodyPr/>
        <a:lstStyle/>
        <a:p>
          <a:endParaRPr lang="ru-RU"/>
        </a:p>
      </dgm:t>
    </dgm:pt>
    <dgm:pt modelId="{F302E658-627B-4553-9A0D-25A121727F93}">
      <dgm:prSet/>
      <dgm:spPr/>
      <dgm:t>
        <a:bodyPr/>
        <a:lstStyle/>
        <a:p>
          <a:endParaRPr lang="ru-RU"/>
        </a:p>
      </dgm:t>
    </dgm:pt>
    <dgm:pt modelId="{0380F1C4-9866-4D38-BE5E-9CABE32800DF}" type="parTrans" cxnId="{5891456E-6391-4456-BAE5-C9C9AE330528}">
      <dgm:prSet/>
      <dgm:spPr/>
      <dgm:t>
        <a:bodyPr/>
        <a:lstStyle/>
        <a:p>
          <a:endParaRPr lang="ru-RU"/>
        </a:p>
      </dgm:t>
    </dgm:pt>
    <dgm:pt modelId="{09F70091-5B6C-4BBF-9ECA-8D955116CDBA}" type="sibTrans" cxnId="{5891456E-6391-4456-BAE5-C9C9AE330528}">
      <dgm:prSet/>
      <dgm:spPr/>
      <dgm:t>
        <a:bodyPr/>
        <a:lstStyle/>
        <a:p>
          <a:endParaRPr lang="ru-RU"/>
        </a:p>
      </dgm:t>
    </dgm:pt>
    <dgm:pt modelId="{7026A4DC-1836-4F65-89B1-93EBD7061FE2}">
      <dgm:prSet/>
      <dgm:spPr/>
      <dgm:t>
        <a:bodyPr/>
        <a:lstStyle/>
        <a:p>
          <a:endParaRPr lang="ru-RU"/>
        </a:p>
      </dgm:t>
    </dgm:pt>
    <dgm:pt modelId="{939439A3-0B3B-4E62-8A92-A210E7E56465}" type="parTrans" cxnId="{A0D1B088-FAA8-4BFF-AC81-BFDD7669E4F2}">
      <dgm:prSet/>
      <dgm:spPr/>
      <dgm:t>
        <a:bodyPr/>
        <a:lstStyle/>
        <a:p>
          <a:endParaRPr lang="ru-RU"/>
        </a:p>
      </dgm:t>
    </dgm:pt>
    <dgm:pt modelId="{295C28CC-E97E-41F6-9528-1090DC528EE4}" type="sibTrans" cxnId="{A0D1B088-FAA8-4BFF-AC81-BFDD7669E4F2}">
      <dgm:prSet/>
      <dgm:spPr/>
      <dgm:t>
        <a:bodyPr/>
        <a:lstStyle/>
        <a:p>
          <a:endParaRPr lang="ru-RU"/>
        </a:p>
      </dgm:t>
    </dgm:pt>
    <dgm:pt modelId="{2B040857-29F4-480C-948A-A108AFA6AD45}">
      <dgm:prSet/>
      <dgm:spPr/>
      <dgm:t>
        <a:bodyPr/>
        <a:lstStyle/>
        <a:p>
          <a:pPr rtl="0"/>
          <a:endParaRPr lang="ru-RU" sz="2000" dirty="0">
            <a:solidFill>
              <a:srgbClr val="FFFF00"/>
            </a:solidFill>
            <a:latin typeface="Times New Roman" pitchFamily="18" charset="0"/>
            <a:cs typeface="Times New Roman" pitchFamily="18" charset="0"/>
          </a:endParaRPr>
        </a:p>
      </dgm:t>
    </dgm:pt>
    <dgm:pt modelId="{9EFA17EB-5CFF-46E1-8D1F-930443F531B4}" type="parTrans" cxnId="{79F7EE38-2C7D-4C4D-BD51-B47B6423855A}">
      <dgm:prSet/>
      <dgm:spPr/>
      <dgm:t>
        <a:bodyPr/>
        <a:lstStyle/>
        <a:p>
          <a:endParaRPr lang="ru-RU"/>
        </a:p>
      </dgm:t>
    </dgm:pt>
    <dgm:pt modelId="{9FBCB0F4-20FE-4B41-9E77-DC62A043BFD5}" type="sibTrans" cxnId="{79F7EE38-2C7D-4C4D-BD51-B47B6423855A}">
      <dgm:prSet/>
      <dgm:spPr/>
      <dgm:t>
        <a:bodyPr/>
        <a:lstStyle/>
        <a:p>
          <a:endParaRPr lang="ru-RU"/>
        </a:p>
      </dgm:t>
    </dgm:pt>
    <dgm:pt modelId="{C3180EBC-71E4-472F-BE2E-88D0A788670F}">
      <dgm:prSet custT="1"/>
      <dgm:spPr/>
      <dgm:t>
        <a:bodyPr/>
        <a:lstStyle/>
        <a:p>
          <a:pPr rtl="0"/>
          <a:r>
            <a:rPr lang="uk-UA" sz="2000" b="1" i="1" dirty="0" smtClean="0">
              <a:solidFill>
                <a:srgbClr val="FFFF00"/>
              </a:solidFill>
              <a:latin typeface="Times New Roman" pitchFamily="18" charset="0"/>
              <a:cs typeface="Times New Roman" pitchFamily="18" charset="0"/>
            </a:rPr>
            <a:t>Моріс Метерлінк (Бельгія)</a:t>
          </a:r>
          <a:endParaRPr lang="ru-RU" sz="2000" dirty="0">
            <a:solidFill>
              <a:srgbClr val="FFFF00"/>
            </a:solidFill>
            <a:latin typeface="Times New Roman" pitchFamily="18" charset="0"/>
            <a:cs typeface="Times New Roman" pitchFamily="18" charset="0"/>
          </a:endParaRPr>
        </a:p>
      </dgm:t>
    </dgm:pt>
    <dgm:pt modelId="{C7EA9C7B-F26E-46E5-8072-D997BAAB4DEC}" type="parTrans" cxnId="{D19AD7F7-D2B4-476D-A916-D33B0D58A45D}">
      <dgm:prSet custT="1"/>
      <dgm:spPr/>
      <dgm:t>
        <a:bodyPr/>
        <a:lstStyle/>
        <a:p>
          <a:endParaRPr lang="ru-RU" sz="2000">
            <a:solidFill>
              <a:srgbClr val="FFFF00"/>
            </a:solidFill>
            <a:latin typeface="Times New Roman" pitchFamily="18" charset="0"/>
            <a:cs typeface="Times New Roman" pitchFamily="18" charset="0"/>
          </a:endParaRPr>
        </a:p>
      </dgm:t>
    </dgm:pt>
    <dgm:pt modelId="{E9FFE183-3311-49AE-AEB2-45C4BFBBF77B}" type="sibTrans" cxnId="{D19AD7F7-D2B4-476D-A916-D33B0D58A45D}">
      <dgm:prSet/>
      <dgm:spPr/>
      <dgm:t>
        <a:bodyPr/>
        <a:lstStyle/>
        <a:p>
          <a:endParaRPr lang="ru-RU"/>
        </a:p>
      </dgm:t>
    </dgm:pt>
    <dgm:pt modelId="{61224E2B-5FA9-48B2-B247-FA9A5E72FA9E}">
      <dgm:prSet custT="1"/>
      <dgm:spPr/>
      <dgm:t>
        <a:bodyPr/>
        <a:lstStyle/>
        <a:p>
          <a:pPr rtl="0"/>
          <a:r>
            <a:rPr lang="uk-UA" sz="2000" b="1" i="1" dirty="0" err="1" smtClean="0">
              <a:solidFill>
                <a:srgbClr val="FFFF00"/>
              </a:solidFill>
              <a:latin typeface="Times New Roman" pitchFamily="18" charset="0"/>
              <a:cs typeface="Times New Roman" pitchFamily="18" charset="0"/>
            </a:rPr>
            <a:t>Герхард</a:t>
          </a:r>
          <a:r>
            <a:rPr lang="uk-UA" sz="2000" b="1" i="1" dirty="0" smtClean="0">
              <a:solidFill>
                <a:srgbClr val="FFFF00"/>
              </a:solidFill>
              <a:latin typeface="Times New Roman" pitchFamily="18" charset="0"/>
              <a:cs typeface="Times New Roman" pitchFamily="18" charset="0"/>
            </a:rPr>
            <a:t> Гауптман (Німеччина)</a:t>
          </a:r>
          <a:endParaRPr lang="ru-RU" sz="2000" dirty="0">
            <a:solidFill>
              <a:srgbClr val="FFFF00"/>
            </a:solidFill>
            <a:latin typeface="Times New Roman" pitchFamily="18" charset="0"/>
            <a:cs typeface="Times New Roman" pitchFamily="18" charset="0"/>
          </a:endParaRPr>
        </a:p>
      </dgm:t>
    </dgm:pt>
    <dgm:pt modelId="{B1C81C0F-9B02-4AC2-8726-2DA49E553E89}" type="parTrans" cxnId="{474C860D-EDFF-41B6-924E-CBDF3F7BA940}">
      <dgm:prSet custT="1"/>
      <dgm:spPr/>
      <dgm:t>
        <a:bodyPr/>
        <a:lstStyle/>
        <a:p>
          <a:endParaRPr lang="ru-RU" sz="2000">
            <a:solidFill>
              <a:srgbClr val="FFFF00"/>
            </a:solidFill>
            <a:latin typeface="Times New Roman" pitchFamily="18" charset="0"/>
            <a:cs typeface="Times New Roman" pitchFamily="18" charset="0"/>
          </a:endParaRPr>
        </a:p>
      </dgm:t>
    </dgm:pt>
    <dgm:pt modelId="{8AC6DFEF-5504-4AFD-857F-A02DDD092B19}" type="sibTrans" cxnId="{474C860D-EDFF-41B6-924E-CBDF3F7BA940}">
      <dgm:prSet/>
      <dgm:spPr/>
      <dgm:t>
        <a:bodyPr/>
        <a:lstStyle/>
        <a:p>
          <a:endParaRPr lang="ru-RU"/>
        </a:p>
      </dgm:t>
    </dgm:pt>
    <dgm:pt modelId="{F62E7E7C-12E5-4532-A130-FE0E256EC371}">
      <dgm:prSet custT="1"/>
      <dgm:spPr/>
      <dgm:t>
        <a:bodyPr/>
        <a:lstStyle/>
        <a:p>
          <a:pPr rtl="0"/>
          <a:r>
            <a:rPr lang="uk-UA" sz="2000" b="1" i="1" dirty="0" smtClean="0">
              <a:solidFill>
                <a:srgbClr val="FFFF00"/>
              </a:solidFill>
              <a:latin typeface="Times New Roman" pitchFamily="18" charset="0"/>
              <a:cs typeface="Times New Roman" pitchFamily="18" charset="0"/>
            </a:rPr>
            <a:t>Бернард Шоу (Англія)</a:t>
          </a:r>
          <a:endParaRPr lang="ru-RU" sz="2000" dirty="0">
            <a:solidFill>
              <a:srgbClr val="FFFF00"/>
            </a:solidFill>
            <a:latin typeface="Times New Roman" pitchFamily="18" charset="0"/>
            <a:cs typeface="Times New Roman" pitchFamily="18" charset="0"/>
          </a:endParaRPr>
        </a:p>
      </dgm:t>
    </dgm:pt>
    <dgm:pt modelId="{0F595F73-71CF-4DBF-BEBF-7BF1303B4FA5}" type="parTrans" cxnId="{E054D4B2-9FDC-486B-A135-BFDD31EB3D35}">
      <dgm:prSet custT="1"/>
      <dgm:spPr/>
      <dgm:t>
        <a:bodyPr/>
        <a:lstStyle/>
        <a:p>
          <a:endParaRPr lang="ru-RU" sz="2000">
            <a:solidFill>
              <a:srgbClr val="FFFF00"/>
            </a:solidFill>
            <a:latin typeface="Times New Roman" pitchFamily="18" charset="0"/>
            <a:cs typeface="Times New Roman" pitchFamily="18" charset="0"/>
          </a:endParaRPr>
        </a:p>
      </dgm:t>
    </dgm:pt>
    <dgm:pt modelId="{D45F4F2B-A1BE-42D5-9B43-CD0F25510071}" type="sibTrans" cxnId="{E054D4B2-9FDC-486B-A135-BFDD31EB3D35}">
      <dgm:prSet/>
      <dgm:spPr/>
      <dgm:t>
        <a:bodyPr/>
        <a:lstStyle/>
        <a:p>
          <a:endParaRPr lang="ru-RU"/>
        </a:p>
      </dgm:t>
    </dgm:pt>
    <dgm:pt modelId="{325289E2-DD74-48BE-AE24-729A01E9B503}">
      <dgm:prSet custT="1"/>
      <dgm:spPr/>
      <dgm:t>
        <a:bodyPr/>
        <a:lstStyle/>
        <a:p>
          <a:pPr rtl="0"/>
          <a:r>
            <a:rPr lang="uk-UA" sz="2000" b="1" i="1" dirty="0" smtClean="0">
              <a:solidFill>
                <a:srgbClr val="FFFF00"/>
              </a:solidFill>
              <a:latin typeface="Times New Roman" pitchFamily="18" charset="0"/>
              <a:cs typeface="Times New Roman" pitchFamily="18" charset="0"/>
            </a:rPr>
            <a:t>Леся Українка (Україна)</a:t>
          </a:r>
          <a:endParaRPr lang="ru-RU" sz="2000" dirty="0">
            <a:solidFill>
              <a:srgbClr val="FFFF00"/>
            </a:solidFill>
            <a:latin typeface="Times New Roman" pitchFamily="18" charset="0"/>
            <a:cs typeface="Times New Roman" pitchFamily="18" charset="0"/>
          </a:endParaRPr>
        </a:p>
      </dgm:t>
    </dgm:pt>
    <dgm:pt modelId="{2A6150B6-2BA2-4A81-AD52-985EE4F6C0AF}" type="parTrans" cxnId="{8E444B39-F970-4E3C-A751-9A14D8EAC87C}">
      <dgm:prSet custT="1"/>
      <dgm:spPr/>
      <dgm:t>
        <a:bodyPr/>
        <a:lstStyle/>
        <a:p>
          <a:endParaRPr lang="ru-RU" sz="2000">
            <a:solidFill>
              <a:srgbClr val="FFFF00"/>
            </a:solidFill>
            <a:latin typeface="Times New Roman" pitchFamily="18" charset="0"/>
            <a:cs typeface="Times New Roman" pitchFamily="18" charset="0"/>
          </a:endParaRPr>
        </a:p>
      </dgm:t>
    </dgm:pt>
    <dgm:pt modelId="{6174A977-511A-494C-A647-DA266DDBC939}" type="sibTrans" cxnId="{8E444B39-F970-4E3C-A751-9A14D8EAC87C}">
      <dgm:prSet/>
      <dgm:spPr/>
      <dgm:t>
        <a:bodyPr/>
        <a:lstStyle/>
        <a:p>
          <a:endParaRPr lang="ru-RU"/>
        </a:p>
      </dgm:t>
    </dgm:pt>
    <dgm:pt modelId="{2450023C-81CC-4A04-9007-E7D4D5A75A69}">
      <dgm:prSet custT="1"/>
      <dgm:spPr/>
      <dgm:t>
        <a:bodyPr/>
        <a:lstStyle/>
        <a:p>
          <a:pPr rtl="0"/>
          <a:r>
            <a:rPr lang="uk-UA" sz="2000" b="1" i="1" dirty="0" smtClean="0">
              <a:solidFill>
                <a:srgbClr val="FFFF00"/>
              </a:solidFill>
              <a:latin typeface="Times New Roman" pitchFamily="18" charset="0"/>
              <a:cs typeface="Times New Roman" pitchFamily="18" charset="0"/>
            </a:rPr>
            <a:t>Антон Чехов (Росія)</a:t>
          </a:r>
          <a:endParaRPr lang="ru-RU" sz="2000" dirty="0">
            <a:solidFill>
              <a:srgbClr val="FFFF00"/>
            </a:solidFill>
            <a:latin typeface="Times New Roman" pitchFamily="18" charset="0"/>
            <a:cs typeface="Times New Roman" pitchFamily="18" charset="0"/>
          </a:endParaRPr>
        </a:p>
      </dgm:t>
    </dgm:pt>
    <dgm:pt modelId="{950FE013-BFB2-45D7-9BB6-7E2A2467A7C9}" type="parTrans" cxnId="{A5DA99AB-BE2F-4A9C-B562-9C9E2BC10A00}">
      <dgm:prSet custT="1"/>
      <dgm:spPr/>
      <dgm:t>
        <a:bodyPr/>
        <a:lstStyle/>
        <a:p>
          <a:endParaRPr lang="ru-RU" sz="2000">
            <a:solidFill>
              <a:srgbClr val="FFFF00"/>
            </a:solidFill>
            <a:latin typeface="Times New Roman" pitchFamily="18" charset="0"/>
            <a:cs typeface="Times New Roman" pitchFamily="18" charset="0"/>
          </a:endParaRPr>
        </a:p>
      </dgm:t>
    </dgm:pt>
    <dgm:pt modelId="{D1444844-5CFE-47BA-9598-563E2E6D873C}" type="sibTrans" cxnId="{A5DA99AB-BE2F-4A9C-B562-9C9E2BC10A00}">
      <dgm:prSet/>
      <dgm:spPr/>
      <dgm:t>
        <a:bodyPr/>
        <a:lstStyle/>
        <a:p>
          <a:endParaRPr lang="ru-RU"/>
        </a:p>
      </dgm:t>
    </dgm:pt>
    <dgm:pt modelId="{57F2B2F1-DB33-48FD-85F1-726ECDF79C5A}">
      <dgm:prSet custT="1"/>
      <dgm:spPr/>
      <dgm:t>
        <a:bodyPr/>
        <a:lstStyle/>
        <a:p>
          <a:pPr rtl="0"/>
          <a:r>
            <a:rPr lang="uk-UA" sz="2000" b="1" i="1" dirty="0" smtClean="0">
              <a:solidFill>
                <a:srgbClr val="FFFF00"/>
              </a:solidFill>
              <a:latin typeface="Times New Roman" pitchFamily="18" charset="0"/>
              <a:cs typeface="Times New Roman" pitchFamily="18" charset="0"/>
            </a:rPr>
            <a:t>Еміль Золя (Франція)</a:t>
          </a:r>
          <a:endParaRPr lang="ru-RU" sz="2000" dirty="0">
            <a:solidFill>
              <a:srgbClr val="FFFF00"/>
            </a:solidFill>
            <a:latin typeface="Times New Roman" pitchFamily="18" charset="0"/>
            <a:cs typeface="Times New Roman" pitchFamily="18" charset="0"/>
          </a:endParaRPr>
        </a:p>
      </dgm:t>
    </dgm:pt>
    <dgm:pt modelId="{140F808C-3685-439B-9427-F077FDE5A114}" type="parTrans" cxnId="{8200D88A-914D-4D14-9441-02AC274F70BD}">
      <dgm:prSet custT="1"/>
      <dgm:spPr/>
      <dgm:t>
        <a:bodyPr/>
        <a:lstStyle/>
        <a:p>
          <a:endParaRPr lang="ru-RU" sz="2000">
            <a:solidFill>
              <a:srgbClr val="FFFF00"/>
            </a:solidFill>
            <a:latin typeface="Times New Roman" pitchFamily="18" charset="0"/>
            <a:cs typeface="Times New Roman" pitchFamily="18" charset="0"/>
          </a:endParaRPr>
        </a:p>
      </dgm:t>
    </dgm:pt>
    <dgm:pt modelId="{7990306B-7BAB-4875-898C-36DC89A41E12}" type="sibTrans" cxnId="{8200D88A-914D-4D14-9441-02AC274F70BD}">
      <dgm:prSet/>
      <dgm:spPr/>
      <dgm:t>
        <a:bodyPr/>
        <a:lstStyle/>
        <a:p>
          <a:endParaRPr lang="ru-RU"/>
        </a:p>
      </dgm:t>
    </dgm:pt>
    <dgm:pt modelId="{9F808E94-0D97-45C4-8522-D8C08B404A5F}">
      <dgm:prSet custT="1"/>
      <dgm:spPr/>
      <dgm:t>
        <a:bodyPr/>
        <a:lstStyle/>
        <a:p>
          <a:pPr rtl="0"/>
          <a:r>
            <a:rPr lang="uk-UA" sz="2000" b="1" i="1" dirty="0" smtClean="0">
              <a:solidFill>
                <a:srgbClr val="FFFF00"/>
              </a:solidFill>
              <a:latin typeface="Times New Roman" pitchFamily="18" charset="0"/>
              <a:cs typeface="Times New Roman" pitchFamily="18" charset="0"/>
            </a:rPr>
            <a:t>Август </a:t>
          </a:r>
          <a:r>
            <a:rPr lang="uk-UA" sz="2000" b="1" i="1" dirty="0" err="1" smtClean="0">
              <a:solidFill>
                <a:srgbClr val="FFFF00"/>
              </a:solidFill>
              <a:latin typeface="Times New Roman" pitchFamily="18" charset="0"/>
              <a:cs typeface="Times New Roman" pitchFamily="18" charset="0"/>
            </a:rPr>
            <a:t>Стріндберг</a:t>
          </a:r>
          <a:r>
            <a:rPr lang="uk-UA" sz="2000" b="1" i="1" dirty="0" smtClean="0">
              <a:solidFill>
                <a:srgbClr val="FFFF00"/>
              </a:solidFill>
              <a:latin typeface="Times New Roman" pitchFamily="18" charset="0"/>
              <a:cs typeface="Times New Roman" pitchFamily="18" charset="0"/>
            </a:rPr>
            <a:t> (Швеція)</a:t>
          </a:r>
          <a:endParaRPr lang="ru-RU" sz="2000" dirty="0">
            <a:solidFill>
              <a:srgbClr val="FFFF00"/>
            </a:solidFill>
            <a:latin typeface="Times New Roman" pitchFamily="18" charset="0"/>
            <a:cs typeface="Times New Roman" pitchFamily="18" charset="0"/>
          </a:endParaRPr>
        </a:p>
      </dgm:t>
    </dgm:pt>
    <dgm:pt modelId="{09FFB1F8-1EDE-4519-B309-50EE952B5761}" type="parTrans" cxnId="{20C5A5A2-02A2-43F8-9186-A6BE20AB0489}">
      <dgm:prSet custT="1"/>
      <dgm:spPr/>
      <dgm:t>
        <a:bodyPr/>
        <a:lstStyle/>
        <a:p>
          <a:endParaRPr lang="ru-RU" sz="2000">
            <a:solidFill>
              <a:srgbClr val="FFFF00"/>
            </a:solidFill>
            <a:latin typeface="Times New Roman" pitchFamily="18" charset="0"/>
            <a:cs typeface="Times New Roman" pitchFamily="18" charset="0"/>
          </a:endParaRPr>
        </a:p>
      </dgm:t>
    </dgm:pt>
    <dgm:pt modelId="{4CE9C5D3-68E4-4D2D-9B16-72A7EA2C0A6E}" type="sibTrans" cxnId="{20C5A5A2-02A2-43F8-9186-A6BE20AB0489}">
      <dgm:prSet/>
      <dgm:spPr/>
      <dgm:t>
        <a:bodyPr/>
        <a:lstStyle/>
        <a:p>
          <a:endParaRPr lang="ru-RU"/>
        </a:p>
      </dgm:t>
    </dgm:pt>
    <dgm:pt modelId="{EA259A54-CB5E-4140-A8B5-B64EFBAFC693}" type="pres">
      <dgm:prSet presAssocID="{E551B457-66AC-448C-BCBD-FA590350B386}" presName="Name0" presStyleCnt="0">
        <dgm:presLayoutVars>
          <dgm:chMax val="1"/>
          <dgm:dir/>
          <dgm:animLvl val="ctr"/>
          <dgm:resizeHandles val="exact"/>
        </dgm:presLayoutVars>
      </dgm:prSet>
      <dgm:spPr/>
      <dgm:t>
        <a:bodyPr/>
        <a:lstStyle/>
        <a:p>
          <a:endParaRPr lang="ru-RU"/>
        </a:p>
      </dgm:t>
    </dgm:pt>
    <dgm:pt modelId="{B4AA0B56-1576-4060-BC80-06BA4B5712B6}" type="pres">
      <dgm:prSet presAssocID="{BCC3FE9F-D364-4896-9079-776D6B4DEA8D}" presName="centerShape" presStyleLbl="node0" presStyleIdx="0" presStyleCnt="1" custScaleX="177864" custScaleY="136496"/>
      <dgm:spPr/>
      <dgm:t>
        <a:bodyPr/>
        <a:lstStyle/>
        <a:p>
          <a:endParaRPr lang="ru-RU"/>
        </a:p>
      </dgm:t>
    </dgm:pt>
    <dgm:pt modelId="{5444309D-3913-4EA0-8F89-D80A8D37684A}" type="pres">
      <dgm:prSet presAssocID="{C7EA9C7B-F26E-46E5-8072-D997BAAB4DEC}" presName="parTrans" presStyleLbl="sibTrans2D1" presStyleIdx="0" presStyleCnt="7"/>
      <dgm:spPr/>
      <dgm:t>
        <a:bodyPr/>
        <a:lstStyle/>
        <a:p>
          <a:endParaRPr lang="ru-RU"/>
        </a:p>
      </dgm:t>
    </dgm:pt>
    <dgm:pt modelId="{3ECF8539-CCAB-4EA2-8C32-A563ED455714}" type="pres">
      <dgm:prSet presAssocID="{C7EA9C7B-F26E-46E5-8072-D997BAAB4DEC}" presName="connectorText" presStyleLbl="sibTrans2D1" presStyleIdx="0" presStyleCnt="7"/>
      <dgm:spPr/>
      <dgm:t>
        <a:bodyPr/>
        <a:lstStyle/>
        <a:p>
          <a:endParaRPr lang="ru-RU"/>
        </a:p>
      </dgm:t>
    </dgm:pt>
    <dgm:pt modelId="{4F71EF1F-4FDA-4E6B-BC3C-DC1BBE736E59}" type="pres">
      <dgm:prSet presAssocID="{C3180EBC-71E4-472F-BE2E-88D0A788670F}" presName="node" presStyleLbl="node1" presStyleIdx="0" presStyleCnt="7" custScaleX="161267" custRadScaleRad="106717" custRadScaleInc="-4625">
        <dgm:presLayoutVars>
          <dgm:bulletEnabled val="1"/>
        </dgm:presLayoutVars>
      </dgm:prSet>
      <dgm:spPr>
        <a:prstGeom prst="ellipse">
          <a:avLst/>
        </a:prstGeom>
      </dgm:spPr>
      <dgm:t>
        <a:bodyPr/>
        <a:lstStyle/>
        <a:p>
          <a:endParaRPr lang="ru-RU"/>
        </a:p>
      </dgm:t>
    </dgm:pt>
    <dgm:pt modelId="{7A71397B-35C5-417E-8C23-188731703A41}" type="pres">
      <dgm:prSet presAssocID="{0F595F73-71CF-4DBF-BEBF-7BF1303B4FA5}" presName="parTrans" presStyleLbl="sibTrans2D1" presStyleIdx="1" presStyleCnt="7"/>
      <dgm:spPr/>
      <dgm:t>
        <a:bodyPr/>
        <a:lstStyle/>
        <a:p>
          <a:endParaRPr lang="ru-RU"/>
        </a:p>
      </dgm:t>
    </dgm:pt>
    <dgm:pt modelId="{D02CDA51-AC55-4C68-ADF6-50BD274F55DE}" type="pres">
      <dgm:prSet presAssocID="{0F595F73-71CF-4DBF-BEBF-7BF1303B4FA5}" presName="connectorText" presStyleLbl="sibTrans2D1" presStyleIdx="1" presStyleCnt="7"/>
      <dgm:spPr/>
      <dgm:t>
        <a:bodyPr/>
        <a:lstStyle/>
        <a:p>
          <a:endParaRPr lang="ru-RU"/>
        </a:p>
      </dgm:t>
    </dgm:pt>
    <dgm:pt modelId="{8EACDDF2-1B59-44F3-B091-2390E5AD0D93}" type="pres">
      <dgm:prSet presAssocID="{F62E7E7C-12E5-4532-A130-FE0E256EC371}" presName="node" presStyleLbl="node1" presStyleIdx="1" presStyleCnt="7" custScaleX="154059" custRadScaleRad="127799" custRadScaleInc="33409">
        <dgm:presLayoutVars>
          <dgm:bulletEnabled val="1"/>
        </dgm:presLayoutVars>
      </dgm:prSet>
      <dgm:spPr>
        <a:prstGeom prst="ellipse">
          <a:avLst/>
        </a:prstGeom>
      </dgm:spPr>
      <dgm:t>
        <a:bodyPr/>
        <a:lstStyle/>
        <a:p>
          <a:endParaRPr lang="ru-RU"/>
        </a:p>
      </dgm:t>
    </dgm:pt>
    <dgm:pt modelId="{6BCB355F-FD09-4B49-A6B4-670656127ED7}" type="pres">
      <dgm:prSet presAssocID="{B1C81C0F-9B02-4AC2-8726-2DA49E553E89}" presName="parTrans" presStyleLbl="sibTrans2D1" presStyleIdx="2" presStyleCnt="7"/>
      <dgm:spPr/>
      <dgm:t>
        <a:bodyPr/>
        <a:lstStyle/>
        <a:p>
          <a:endParaRPr lang="ru-RU"/>
        </a:p>
      </dgm:t>
    </dgm:pt>
    <dgm:pt modelId="{68C7C146-0FAB-4338-826E-1DE8A47E3551}" type="pres">
      <dgm:prSet presAssocID="{B1C81C0F-9B02-4AC2-8726-2DA49E553E89}" presName="connectorText" presStyleLbl="sibTrans2D1" presStyleIdx="2" presStyleCnt="7"/>
      <dgm:spPr/>
      <dgm:t>
        <a:bodyPr/>
        <a:lstStyle/>
        <a:p>
          <a:endParaRPr lang="ru-RU"/>
        </a:p>
      </dgm:t>
    </dgm:pt>
    <dgm:pt modelId="{E17E0F8B-021E-41B4-81AC-810FA5C26706}" type="pres">
      <dgm:prSet presAssocID="{61224E2B-5FA9-48B2-B247-FA9A5E72FA9E}" presName="node" presStyleLbl="node1" presStyleIdx="2" presStyleCnt="7" custScaleX="152754" custRadScaleRad="129879" custRadScaleInc="-895">
        <dgm:presLayoutVars>
          <dgm:bulletEnabled val="1"/>
        </dgm:presLayoutVars>
      </dgm:prSet>
      <dgm:spPr>
        <a:prstGeom prst="ellipse">
          <a:avLst/>
        </a:prstGeom>
      </dgm:spPr>
      <dgm:t>
        <a:bodyPr/>
        <a:lstStyle/>
        <a:p>
          <a:endParaRPr lang="ru-RU"/>
        </a:p>
      </dgm:t>
    </dgm:pt>
    <dgm:pt modelId="{BA0C5E7A-F9F3-4DE2-BE31-043CB20ACA4D}" type="pres">
      <dgm:prSet presAssocID="{2A6150B6-2BA2-4A81-AD52-985EE4F6C0AF}" presName="parTrans" presStyleLbl="sibTrans2D1" presStyleIdx="3" presStyleCnt="7"/>
      <dgm:spPr/>
      <dgm:t>
        <a:bodyPr/>
        <a:lstStyle/>
        <a:p>
          <a:endParaRPr lang="ru-RU"/>
        </a:p>
      </dgm:t>
    </dgm:pt>
    <dgm:pt modelId="{C77B34AB-0A8E-4ADC-AAF4-97DC016660FB}" type="pres">
      <dgm:prSet presAssocID="{2A6150B6-2BA2-4A81-AD52-985EE4F6C0AF}" presName="connectorText" presStyleLbl="sibTrans2D1" presStyleIdx="3" presStyleCnt="7"/>
      <dgm:spPr/>
      <dgm:t>
        <a:bodyPr/>
        <a:lstStyle/>
        <a:p>
          <a:endParaRPr lang="ru-RU"/>
        </a:p>
      </dgm:t>
    </dgm:pt>
    <dgm:pt modelId="{5E1367D2-73DE-4EEF-B228-9667988CCCEF}" type="pres">
      <dgm:prSet presAssocID="{325289E2-DD74-48BE-AE24-729A01E9B503}" presName="node" presStyleLbl="node1" presStyleIdx="3" presStyleCnt="7" custScaleX="166797" custRadScaleRad="108411" custRadScaleInc="-28063">
        <dgm:presLayoutVars>
          <dgm:bulletEnabled val="1"/>
        </dgm:presLayoutVars>
      </dgm:prSet>
      <dgm:spPr>
        <a:prstGeom prst="ellipse">
          <a:avLst/>
        </a:prstGeom>
      </dgm:spPr>
      <dgm:t>
        <a:bodyPr/>
        <a:lstStyle/>
        <a:p>
          <a:endParaRPr lang="ru-RU"/>
        </a:p>
      </dgm:t>
    </dgm:pt>
    <dgm:pt modelId="{CF27F477-D46E-4194-9861-EFB58750CA28}" type="pres">
      <dgm:prSet presAssocID="{950FE013-BFB2-45D7-9BB6-7E2A2467A7C9}" presName="parTrans" presStyleLbl="sibTrans2D1" presStyleIdx="4" presStyleCnt="7"/>
      <dgm:spPr/>
      <dgm:t>
        <a:bodyPr/>
        <a:lstStyle/>
        <a:p>
          <a:endParaRPr lang="ru-RU"/>
        </a:p>
      </dgm:t>
    </dgm:pt>
    <dgm:pt modelId="{793B906E-F620-49C1-AB93-77FB7ADAFFCE}" type="pres">
      <dgm:prSet presAssocID="{950FE013-BFB2-45D7-9BB6-7E2A2467A7C9}" presName="connectorText" presStyleLbl="sibTrans2D1" presStyleIdx="4" presStyleCnt="7"/>
      <dgm:spPr/>
      <dgm:t>
        <a:bodyPr/>
        <a:lstStyle/>
        <a:p>
          <a:endParaRPr lang="ru-RU"/>
        </a:p>
      </dgm:t>
    </dgm:pt>
    <dgm:pt modelId="{9D858DF9-7431-4A0F-8305-E9AFC1473B24}" type="pres">
      <dgm:prSet presAssocID="{2450023C-81CC-4A04-9007-E7D4D5A75A69}" presName="node" presStyleLbl="node1" presStyleIdx="4" presStyleCnt="7" custScaleX="165830" custRadScaleRad="121007" custRadScaleInc="60375">
        <dgm:presLayoutVars>
          <dgm:bulletEnabled val="1"/>
        </dgm:presLayoutVars>
      </dgm:prSet>
      <dgm:spPr>
        <a:prstGeom prst="ellipse">
          <a:avLst/>
        </a:prstGeom>
      </dgm:spPr>
      <dgm:t>
        <a:bodyPr/>
        <a:lstStyle/>
        <a:p>
          <a:endParaRPr lang="ru-RU"/>
        </a:p>
      </dgm:t>
    </dgm:pt>
    <dgm:pt modelId="{0D954F60-0BB0-4CE7-9BD7-8E30167D576F}" type="pres">
      <dgm:prSet presAssocID="{140F808C-3685-439B-9427-F077FDE5A114}" presName="parTrans" presStyleLbl="sibTrans2D1" presStyleIdx="5" presStyleCnt="7"/>
      <dgm:spPr/>
      <dgm:t>
        <a:bodyPr/>
        <a:lstStyle/>
        <a:p>
          <a:endParaRPr lang="ru-RU"/>
        </a:p>
      </dgm:t>
    </dgm:pt>
    <dgm:pt modelId="{A492F014-4F90-4EE5-B1F6-204CF3679FC0}" type="pres">
      <dgm:prSet presAssocID="{140F808C-3685-439B-9427-F077FDE5A114}" presName="connectorText" presStyleLbl="sibTrans2D1" presStyleIdx="5" presStyleCnt="7"/>
      <dgm:spPr/>
      <dgm:t>
        <a:bodyPr/>
        <a:lstStyle/>
        <a:p>
          <a:endParaRPr lang="ru-RU"/>
        </a:p>
      </dgm:t>
    </dgm:pt>
    <dgm:pt modelId="{2A0131AD-3A18-4E3C-825C-9DEFCC869623}" type="pres">
      <dgm:prSet presAssocID="{57F2B2F1-DB33-48FD-85F1-726ECDF79C5A}" presName="node" presStyleLbl="node1" presStyleIdx="5" presStyleCnt="7" custScaleX="152610" custRadScaleRad="125620" custRadScaleInc="11131">
        <dgm:presLayoutVars>
          <dgm:bulletEnabled val="1"/>
        </dgm:presLayoutVars>
      </dgm:prSet>
      <dgm:spPr>
        <a:prstGeom prst="ellipse">
          <a:avLst/>
        </a:prstGeom>
      </dgm:spPr>
      <dgm:t>
        <a:bodyPr/>
        <a:lstStyle/>
        <a:p>
          <a:endParaRPr lang="ru-RU"/>
        </a:p>
      </dgm:t>
    </dgm:pt>
    <dgm:pt modelId="{0485C909-430F-4308-A493-03115070BEC5}" type="pres">
      <dgm:prSet presAssocID="{09FFB1F8-1EDE-4519-B309-50EE952B5761}" presName="parTrans" presStyleLbl="sibTrans2D1" presStyleIdx="6" presStyleCnt="7"/>
      <dgm:spPr/>
      <dgm:t>
        <a:bodyPr/>
        <a:lstStyle/>
        <a:p>
          <a:endParaRPr lang="ru-RU"/>
        </a:p>
      </dgm:t>
    </dgm:pt>
    <dgm:pt modelId="{7505FFEC-C4CE-4D44-869B-F0392E5F43DB}" type="pres">
      <dgm:prSet presAssocID="{09FFB1F8-1EDE-4519-B309-50EE952B5761}" presName="connectorText" presStyleLbl="sibTrans2D1" presStyleIdx="6" presStyleCnt="7"/>
      <dgm:spPr/>
      <dgm:t>
        <a:bodyPr/>
        <a:lstStyle/>
        <a:p>
          <a:endParaRPr lang="ru-RU"/>
        </a:p>
      </dgm:t>
    </dgm:pt>
    <dgm:pt modelId="{AE8B698F-68CF-47AB-934C-BAF6542F95EA}" type="pres">
      <dgm:prSet presAssocID="{9F808E94-0D97-45C4-8522-D8C08B404A5F}" presName="node" presStyleLbl="node1" presStyleIdx="6" presStyleCnt="7" custScaleX="158592" custRadScaleRad="129400" custRadScaleInc="-21718">
        <dgm:presLayoutVars>
          <dgm:bulletEnabled val="1"/>
        </dgm:presLayoutVars>
      </dgm:prSet>
      <dgm:spPr>
        <a:prstGeom prst="ellipse">
          <a:avLst/>
        </a:prstGeom>
      </dgm:spPr>
      <dgm:t>
        <a:bodyPr/>
        <a:lstStyle/>
        <a:p>
          <a:endParaRPr lang="ru-RU"/>
        </a:p>
      </dgm:t>
    </dgm:pt>
  </dgm:ptLst>
  <dgm:cxnLst>
    <dgm:cxn modelId="{474C860D-EDFF-41B6-924E-CBDF3F7BA940}" srcId="{BCC3FE9F-D364-4896-9079-776D6B4DEA8D}" destId="{61224E2B-5FA9-48B2-B247-FA9A5E72FA9E}" srcOrd="2" destOrd="0" parTransId="{B1C81C0F-9B02-4AC2-8726-2DA49E553E89}" sibTransId="{8AC6DFEF-5504-4AFD-857F-A02DDD092B19}"/>
    <dgm:cxn modelId="{2A43EA97-710A-4C6E-B819-6C02BDB7B655}" type="presOf" srcId="{09FFB1F8-1EDE-4519-B309-50EE952B5761}" destId="{0485C909-430F-4308-A493-03115070BEC5}" srcOrd="0" destOrd="0" presId="urn:microsoft.com/office/officeart/2005/8/layout/radial5"/>
    <dgm:cxn modelId="{D19AD7F7-D2B4-476D-A916-D33B0D58A45D}" srcId="{BCC3FE9F-D364-4896-9079-776D6B4DEA8D}" destId="{C3180EBC-71E4-472F-BE2E-88D0A788670F}" srcOrd="0" destOrd="0" parTransId="{C7EA9C7B-F26E-46E5-8072-D997BAAB4DEC}" sibTransId="{E9FFE183-3311-49AE-AEB2-45C4BFBBF77B}"/>
    <dgm:cxn modelId="{ABB8157C-956C-4E92-9E27-84B5EA8AFA5E}" srcId="{E551B457-66AC-448C-BCBD-FA590350B386}" destId="{FF6A9175-4CD4-43A9-BA30-807238ABF65F}" srcOrd="1" destOrd="0" parTransId="{FC3E7173-CEC7-4CAF-AE0B-4167749536A7}" sibTransId="{1C7759BC-9258-4497-9BBD-5575E46D14C8}"/>
    <dgm:cxn modelId="{38EC0E80-ED6D-4865-A619-E8A162BB0B7B}" type="presOf" srcId="{61224E2B-5FA9-48B2-B247-FA9A5E72FA9E}" destId="{E17E0F8B-021E-41B4-81AC-810FA5C26706}" srcOrd="0" destOrd="0" presId="urn:microsoft.com/office/officeart/2005/8/layout/radial5"/>
    <dgm:cxn modelId="{E99CB44D-00AE-4F78-8603-B2B8FBA07B3C}" type="presOf" srcId="{F62E7E7C-12E5-4532-A130-FE0E256EC371}" destId="{8EACDDF2-1B59-44F3-B091-2390E5AD0D93}" srcOrd="0" destOrd="0" presId="urn:microsoft.com/office/officeart/2005/8/layout/radial5"/>
    <dgm:cxn modelId="{1CA13E04-3291-42A4-A929-0752364F75AE}" type="presOf" srcId="{950FE013-BFB2-45D7-9BB6-7E2A2467A7C9}" destId="{CF27F477-D46E-4194-9861-EFB58750CA28}" srcOrd="0" destOrd="0" presId="urn:microsoft.com/office/officeart/2005/8/layout/radial5"/>
    <dgm:cxn modelId="{1982AD53-5588-4696-9593-674ACE4567D9}" srcId="{E551B457-66AC-448C-BCBD-FA590350B386}" destId="{21D1247F-A0BE-4C09-8F00-975B74552E83}" srcOrd="4" destOrd="0" parTransId="{982F7902-97A6-4C02-B5B7-9716D23692FB}" sibTransId="{2547A3E0-E75F-46C8-9A8A-91D0DF3333C5}"/>
    <dgm:cxn modelId="{A4421EFF-D635-4A9C-A953-B0CF91D7A510}" srcId="{E551B457-66AC-448C-BCBD-FA590350B386}" destId="{BCC3FE9F-D364-4896-9079-776D6B4DEA8D}" srcOrd="0" destOrd="0" parTransId="{01274809-7DD7-4730-98C9-F08C451FD667}" sibTransId="{DB69A45B-5B96-4085-86FF-192DB711C625}"/>
    <dgm:cxn modelId="{20C5A5A2-02A2-43F8-9186-A6BE20AB0489}" srcId="{BCC3FE9F-D364-4896-9079-776D6B4DEA8D}" destId="{9F808E94-0D97-45C4-8522-D8C08B404A5F}" srcOrd="6" destOrd="0" parTransId="{09FFB1F8-1EDE-4519-B309-50EE952B5761}" sibTransId="{4CE9C5D3-68E4-4D2D-9B16-72A7EA2C0A6E}"/>
    <dgm:cxn modelId="{E054D4B2-9FDC-486B-A135-BFDD31EB3D35}" srcId="{BCC3FE9F-D364-4896-9079-776D6B4DEA8D}" destId="{F62E7E7C-12E5-4532-A130-FE0E256EC371}" srcOrd="1" destOrd="0" parTransId="{0F595F73-71CF-4DBF-BEBF-7BF1303B4FA5}" sibTransId="{D45F4F2B-A1BE-42D5-9B43-CD0F25510071}"/>
    <dgm:cxn modelId="{0BBBA962-1633-4E45-AB25-945C88E7FDDD}" type="presOf" srcId="{2A6150B6-2BA2-4A81-AD52-985EE4F6C0AF}" destId="{BA0C5E7A-F9F3-4DE2-BE31-043CB20ACA4D}" srcOrd="0" destOrd="0" presId="urn:microsoft.com/office/officeart/2005/8/layout/radial5"/>
    <dgm:cxn modelId="{BC8AACE4-3C55-49B8-8744-78488D05A715}" type="presOf" srcId="{C7EA9C7B-F26E-46E5-8072-D997BAAB4DEC}" destId="{5444309D-3913-4EA0-8F89-D80A8D37684A}" srcOrd="0" destOrd="0" presId="urn:microsoft.com/office/officeart/2005/8/layout/radial5"/>
    <dgm:cxn modelId="{94C4920B-A2DF-4497-869B-048C959AAF99}" type="presOf" srcId="{325289E2-DD74-48BE-AE24-729A01E9B503}" destId="{5E1367D2-73DE-4EEF-B228-9667988CCCEF}" srcOrd="0" destOrd="0" presId="urn:microsoft.com/office/officeart/2005/8/layout/radial5"/>
    <dgm:cxn modelId="{AF7C50DC-AAC6-42E9-8E62-BB347ADA58ED}" type="presOf" srcId="{0F595F73-71CF-4DBF-BEBF-7BF1303B4FA5}" destId="{7A71397B-35C5-417E-8C23-188731703A41}" srcOrd="0" destOrd="0" presId="urn:microsoft.com/office/officeart/2005/8/layout/radial5"/>
    <dgm:cxn modelId="{AC543BA7-9981-4933-906C-31C9B75E7DBD}" type="presOf" srcId="{09FFB1F8-1EDE-4519-B309-50EE952B5761}" destId="{7505FFEC-C4CE-4D44-869B-F0392E5F43DB}" srcOrd="1" destOrd="0" presId="urn:microsoft.com/office/officeart/2005/8/layout/radial5"/>
    <dgm:cxn modelId="{4FF6ED55-877C-4E31-9408-58884ACB1F7A}" type="presOf" srcId="{0F595F73-71CF-4DBF-BEBF-7BF1303B4FA5}" destId="{D02CDA51-AC55-4C68-ADF6-50BD274F55DE}" srcOrd="1" destOrd="0" presId="urn:microsoft.com/office/officeart/2005/8/layout/radial5"/>
    <dgm:cxn modelId="{87C71754-C76D-4B92-9588-A46D23C4507C}" type="presOf" srcId="{B1C81C0F-9B02-4AC2-8726-2DA49E553E89}" destId="{68C7C146-0FAB-4338-826E-1DE8A47E3551}" srcOrd="1" destOrd="0" presId="urn:microsoft.com/office/officeart/2005/8/layout/radial5"/>
    <dgm:cxn modelId="{5CA22BB3-1981-4E9D-8BC6-25B455196C2A}" type="presOf" srcId="{140F808C-3685-439B-9427-F077FDE5A114}" destId="{A492F014-4F90-4EE5-B1F6-204CF3679FC0}" srcOrd="1" destOrd="0" presId="urn:microsoft.com/office/officeart/2005/8/layout/radial5"/>
    <dgm:cxn modelId="{B8A2728E-DEE9-40F1-8A32-F223ED77957C}" type="presOf" srcId="{950FE013-BFB2-45D7-9BB6-7E2A2467A7C9}" destId="{793B906E-F620-49C1-AB93-77FB7ADAFFCE}" srcOrd="1" destOrd="0" presId="urn:microsoft.com/office/officeart/2005/8/layout/radial5"/>
    <dgm:cxn modelId="{1E28A5D4-A2C3-4AED-A6EA-0A5606130DE4}" type="presOf" srcId="{C7EA9C7B-F26E-46E5-8072-D997BAAB4DEC}" destId="{3ECF8539-CCAB-4EA2-8C32-A563ED455714}" srcOrd="1" destOrd="0" presId="urn:microsoft.com/office/officeart/2005/8/layout/radial5"/>
    <dgm:cxn modelId="{5891456E-6391-4456-BAE5-C9C9AE330528}" srcId="{E551B457-66AC-448C-BCBD-FA590350B386}" destId="{F302E658-627B-4553-9A0D-25A121727F93}" srcOrd="6" destOrd="0" parTransId="{0380F1C4-9866-4D38-BE5E-9CABE32800DF}" sibTransId="{09F70091-5B6C-4BBF-9ECA-8D955116CDBA}"/>
    <dgm:cxn modelId="{ED427096-ED55-4145-B1AB-1EE7436E0191}" type="presOf" srcId="{2450023C-81CC-4A04-9007-E7D4D5A75A69}" destId="{9D858DF9-7431-4A0F-8305-E9AFC1473B24}" srcOrd="0" destOrd="0" presId="urn:microsoft.com/office/officeart/2005/8/layout/radial5"/>
    <dgm:cxn modelId="{A5DA99AB-BE2F-4A9C-B562-9C9E2BC10A00}" srcId="{BCC3FE9F-D364-4896-9079-776D6B4DEA8D}" destId="{2450023C-81CC-4A04-9007-E7D4D5A75A69}" srcOrd="4" destOrd="0" parTransId="{950FE013-BFB2-45D7-9BB6-7E2A2467A7C9}" sibTransId="{D1444844-5CFE-47BA-9598-563E2E6D873C}"/>
    <dgm:cxn modelId="{78E7E565-B568-4314-97B0-5BC7012BD70C}" type="presOf" srcId="{E551B457-66AC-448C-BCBD-FA590350B386}" destId="{EA259A54-CB5E-4140-A8B5-B64EFBAFC693}" srcOrd="0" destOrd="0" presId="urn:microsoft.com/office/officeart/2005/8/layout/radial5"/>
    <dgm:cxn modelId="{8E444B39-F970-4E3C-A751-9A14D8EAC87C}" srcId="{BCC3FE9F-D364-4896-9079-776D6B4DEA8D}" destId="{325289E2-DD74-48BE-AE24-729A01E9B503}" srcOrd="3" destOrd="0" parTransId="{2A6150B6-2BA2-4A81-AD52-985EE4F6C0AF}" sibTransId="{6174A977-511A-494C-A647-DA266DDBC939}"/>
    <dgm:cxn modelId="{A66C165A-0D19-4DBA-A301-F783A5831A65}" type="presOf" srcId="{BCC3FE9F-D364-4896-9079-776D6B4DEA8D}" destId="{B4AA0B56-1576-4060-BC80-06BA4B5712B6}" srcOrd="0" destOrd="0" presId="urn:microsoft.com/office/officeart/2005/8/layout/radial5"/>
    <dgm:cxn modelId="{8200D88A-914D-4D14-9441-02AC274F70BD}" srcId="{BCC3FE9F-D364-4896-9079-776D6B4DEA8D}" destId="{57F2B2F1-DB33-48FD-85F1-726ECDF79C5A}" srcOrd="5" destOrd="0" parTransId="{140F808C-3685-439B-9427-F077FDE5A114}" sibTransId="{7990306B-7BAB-4875-898C-36DC89A41E12}"/>
    <dgm:cxn modelId="{22BE2C1C-4FD5-4ECE-A903-C2F6CD4DB0DC}" type="presOf" srcId="{C3180EBC-71E4-472F-BE2E-88D0A788670F}" destId="{4F71EF1F-4FDA-4E6B-BC3C-DC1BBE736E59}" srcOrd="0" destOrd="0" presId="urn:microsoft.com/office/officeart/2005/8/layout/radial5"/>
    <dgm:cxn modelId="{AFC43BF0-C681-416E-BB40-FD2EE3E8489E}" type="presOf" srcId="{140F808C-3685-439B-9427-F077FDE5A114}" destId="{0D954F60-0BB0-4CE7-9BD7-8E30167D576F}" srcOrd="0" destOrd="0" presId="urn:microsoft.com/office/officeart/2005/8/layout/radial5"/>
    <dgm:cxn modelId="{41EC751E-2293-401E-8232-958B8AF7BDBA}" srcId="{E551B457-66AC-448C-BCBD-FA590350B386}" destId="{DB6516E6-8283-4CED-A93C-22627919769E}" srcOrd="5" destOrd="0" parTransId="{22421510-368D-4D32-BBC6-C85E9AAC5AF3}" sibTransId="{E7600891-FA57-493B-AA1C-3EB65B6CEFA2}"/>
    <dgm:cxn modelId="{9FE9F98B-49A5-4309-995C-5E3F711816A7}" srcId="{E551B457-66AC-448C-BCBD-FA590350B386}" destId="{6569DF45-DFC0-4FEA-94BD-F799BF984DB9}" srcOrd="3" destOrd="0" parTransId="{599895AE-0F15-431F-892A-A34053D85D63}" sibTransId="{A7CE32F5-69CB-4025-A116-9A32A0DE67E6}"/>
    <dgm:cxn modelId="{E3467183-ACEC-4143-B15D-03F0DABF685D}" type="presOf" srcId="{B1C81C0F-9B02-4AC2-8726-2DA49E553E89}" destId="{6BCB355F-FD09-4B49-A6B4-670656127ED7}" srcOrd="0" destOrd="0" presId="urn:microsoft.com/office/officeart/2005/8/layout/radial5"/>
    <dgm:cxn modelId="{84C24FCD-F7B7-49B5-BEE6-DCDF1DFF5F93}" type="presOf" srcId="{9F808E94-0D97-45C4-8522-D8C08B404A5F}" destId="{AE8B698F-68CF-47AB-934C-BAF6542F95EA}" srcOrd="0" destOrd="0" presId="urn:microsoft.com/office/officeart/2005/8/layout/radial5"/>
    <dgm:cxn modelId="{A0D1B088-FAA8-4BFF-AC81-BFDD7669E4F2}" srcId="{E551B457-66AC-448C-BCBD-FA590350B386}" destId="{7026A4DC-1836-4F65-89B1-93EBD7061FE2}" srcOrd="7" destOrd="0" parTransId="{939439A3-0B3B-4E62-8A92-A210E7E56465}" sibTransId="{295C28CC-E97E-41F6-9528-1090DC528EE4}"/>
    <dgm:cxn modelId="{AF51BCF5-5BCE-48DC-8E5A-2B2B84A69390}" srcId="{E551B457-66AC-448C-BCBD-FA590350B386}" destId="{FBFE0132-809E-47B3-A5A0-03A98532A518}" srcOrd="2" destOrd="0" parTransId="{C19668A1-721D-4265-9684-AC248EF9026D}" sibTransId="{116B8DF9-6132-44EB-99BF-1C48CDAB354F}"/>
    <dgm:cxn modelId="{514B1634-0EEF-4546-8712-58F3B70A0E88}" type="presOf" srcId="{2A6150B6-2BA2-4A81-AD52-985EE4F6C0AF}" destId="{C77B34AB-0A8E-4ADC-AAF4-97DC016660FB}" srcOrd="1" destOrd="0" presId="urn:microsoft.com/office/officeart/2005/8/layout/radial5"/>
    <dgm:cxn modelId="{96409385-2915-4946-B0D0-875A178AF597}" type="presOf" srcId="{57F2B2F1-DB33-48FD-85F1-726ECDF79C5A}" destId="{2A0131AD-3A18-4E3C-825C-9DEFCC869623}" srcOrd="0" destOrd="0" presId="urn:microsoft.com/office/officeart/2005/8/layout/radial5"/>
    <dgm:cxn modelId="{79F7EE38-2C7D-4C4D-BD51-B47B6423855A}" srcId="{E551B457-66AC-448C-BCBD-FA590350B386}" destId="{2B040857-29F4-480C-948A-A108AFA6AD45}" srcOrd="8" destOrd="0" parTransId="{9EFA17EB-5CFF-46E1-8D1F-930443F531B4}" sibTransId="{9FBCB0F4-20FE-4B41-9E77-DC62A043BFD5}"/>
    <dgm:cxn modelId="{42A74EF3-E1BA-4CB9-AD51-7D475E803882}" type="presParOf" srcId="{EA259A54-CB5E-4140-A8B5-B64EFBAFC693}" destId="{B4AA0B56-1576-4060-BC80-06BA4B5712B6}" srcOrd="0" destOrd="0" presId="urn:microsoft.com/office/officeart/2005/8/layout/radial5"/>
    <dgm:cxn modelId="{1CB7BAD7-123D-43AB-8406-CFE9A53BC9F4}" type="presParOf" srcId="{EA259A54-CB5E-4140-A8B5-B64EFBAFC693}" destId="{5444309D-3913-4EA0-8F89-D80A8D37684A}" srcOrd="1" destOrd="0" presId="urn:microsoft.com/office/officeart/2005/8/layout/radial5"/>
    <dgm:cxn modelId="{1E688CF5-7BC1-48F0-92AE-BB9AD94825E2}" type="presParOf" srcId="{5444309D-3913-4EA0-8F89-D80A8D37684A}" destId="{3ECF8539-CCAB-4EA2-8C32-A563ED455714}" srcOrd="0" destOrd="0" presId="urn:microsoft.com/office/officeart/2005/8/layout/radial5"/>
    <dgm:cxn modelId="{94FD3104-580B-4875-AA85-D52FC39A2886}" type="presParOf" srcId="{EA259A54-CB5E-4140-A8B5-B64EFBAFC693}" destId="{4F71EF1F-4FDA-4E6B-BC3C-DC1BBE736E59}" srcOrd="2" destOrd="0" presId="urn:microsoft.com/office/officeart/2005/8/layout/radial5"/>
    <dgm:cxn modelId="{3A32280B-3F55-4396-9D28-0FFA9AEC4499}" type="presParOf" srcId="{EA259A54-CB5E-4140-A8B5-B64EFBAFC693}" destId="{7A71397B-35C5-417E-8C23-188731703A41}" srcOrd="3" destOrd="0" presId="urn:microsoft.com/office/officeart/2005/8/layout/radial5"/>
    <dgm:cxn modelId="{BD366C29-CEE4-4961-9E92-01C39AA1CB42}" type="presParOf" srcId="{7A71397B-35C5-417E-8C23-188731703A41}" destId="{D02CDA51-AC55-4C68-ADF6-50BD274F55DE}" srcOrd="0" destOrd="0" presId="urn:microsoft.com/office/officeart/2005/8/layout/radial5"/>
    <dgm:cxn modelId="{BAB03CC8-AAE2-4BF8-B02E-C159DC87599F}" type="presParOf" srcId="{EA259A54-CB5E-4140-A8B5-B64EFBAFC693}" destId="{8EACDDF2-1B59-44F3-B091-2390E5AD0D93}" srcOrd="4" destOrd="0" presId="urn:microsoft.com/office/officeart/2005/8/layout/radial5"/>
    <dgm:cxn modelId="{392DF672-72F6-414D-B4A3-28DC20FC3157}" type="presParOf" srcId="{EA259A54-CB5E-4140-A8B5-B64EFBAFC693}" destId="{6BCB355F-FD09-4B49-A6B4-670656127ED7}" srcOrd="5" destOrd="0" presId="urn:microsoft.com/office/officeart/2005/8/layout/radial5"/>
    <dgm:cxn modelId="{6FB4BC85-F130-48A4-AD12-30D7A1D5A0A4}" type="presParOf" srcId="{6BCB355F-FD09-4B49-A6B4-670656127ED7}" destId="{68C7C146-0FAB-4338-826E-1DE8A47E3551}" srcOrd="0" destOrd="0" presId="urn:microsoft.com/office/officeart/2005/8/layout/radial5"/>
    <dgm:cxn modelId="{29E97688-6026-42F3-BE8E-12406B0BA26D}" type="presParOf" srcId="{EA259A54-CB5E-4140-A8B5-B64EFBAFC693}" destId="{E17E0F8B-021E-41B4-81AC-810FA5C26706}" srcOrd="6" destOrd="0" presId="urn:microsoft.com/office/officeart/2005/8/layout/radial5"/>
    <dgm:cxn modelId="{7AB1F6ED-732D-4E0E-BBC4-4E25103B6396}" type="presParOf" srcId="{EA259A54-CB5E-4140-A8B5-B64EFBAFC693}" destId="{BA0C5E7A-F9F3-4DE2-BE31-043CB20ACA4D}" srcOrd="7" destOrd="0" presId="urn:microsoft.com/office/officeart/2005/8/layout/radial5"/>
    <dgm:cxn modelId="{2FAB8894-2881-4829-ABC5-D312991E4BAA}" type="presParOf" srcId="{BA0C5E7A-F9F3-4DE2-BE31-043CB20ACA4D}" destId="{C77B34AB-0A8E-4ADC-AAF4-97DC016660FB}" srcOrd="0" destOrd="0" presId="urn:microsoft.com/office/officeart/2005/8/layout/radial5"/>
    <dgm:cxn modelId="{77CAF01D-ED52-49AD-8A51-99D7923252DA}" type="presParOf" srcId="{EA259A54-CB5E-4140-A8B5-B64EFBAFC693}" destId="{5E1367D2-73DE-4EEF-B228-9667988CCCEF}" srcOrd="8" destOrd="0" presId="urn:microsoft.com/office/officeart/2005/8/layout/radial5"/>
    <dgm:cxn modelId="{C32B92CA-953A-4F0B-BA7D-C25218F43D73}" type="presParOf" srcId="{EA259A54-CB5E-4140-A8B5-B64EFBAFC693}" destId="{CF27F477-D46E-4194-9861-EFB58750CA28}" srcOrd="9" destOrd="0" presId="urn:microsoft.com/office/officeart/2005/8/layout/radial5"/>
    <dgm:cxn modelId="{73B9D325-1DFA-4174-8D17-409D8C6B2254}" type="presParOf" srcId="{CF27F477-D46E-4194-9861-EFB58750CA28}" destId="{793B906E-F620-49C1-AB93-77FB7ADAFFCE}" srcOrd="0" destOrd="0" presId="urn:microsoft.com/office/officeart/2005/8/layout/radial5"/>
    <dgm:cxn modelId="{7DA5CB73-E6D2-4F2B-8837-6B9FDB23BB0A}" type="presParOf" srcId="{EA259A54-CB5E-4140-A8B5-B64EFBAFC693}" destId="{9D858DF9-7431-4A0F-8305-E9AFC1473B24}" srcOrd="10" destOrd="0" presId="urn:microsoft.com/office/officeart/2005/8/layout/radial5"/>
    <dgm:cxn modelId="{378A7E2F-9377-4ABF-B5E8-636533F2F21D}" type="presParOf" srcId="{EA259A54-CB5E-4140-A8B5-B64EFBAFC693}" destId="{0D954F60-0BB0-4CE7-9BD7-8E30167D576F}" srcOrd="11" destOrd="0" presId="urn:microsoft.com/office/officeart/2005/8/layout/radial5"/>
    <dgm:cxn modelId="{28F01E58-3E7A-4150-B170-0400133657FF}" type="presParOf" srcId="{0D954F60-0BB0-4CE7-9BD7-8E30167D576F}" destId="{A492F014-4F90-4EE5-B1F6-204CF3679FC0}" srcOrd="0" destOrd="0" presId="urn:microsoft.com/office/officeart/2005/8/layout/radial5"/>
    <dgm:cxn modelId="{F4C02A82-F745-4230-B25D-70D58A4B06B8}" type="presParOf" srcId="{EA259A54-CB5E-4140-A8B5-B64EFBAFC693}" destId="{2A0131AD-3A18-4E3C-825C-9DEFCC869623}" srcOrd="12" destOrd="0" presId="urn:microsoft.com/office/officeart/2005/8/layout/radial5"/>
    <dgm:cxn modelId="{E9809368-4FAF-4622-8C0A-F4E21258960F}" type="presParOf" srcId="{EA259A54-CB5E-4140-A8B5-B64EFBAFC693}" destId="{0485C909-430F-4308-A493-03115070BEC5}" srcOrd="13" destOrd="0" presId="urn:microsoft.com/office/officeart/2005/8/layout/radial5"/>
    <dgm:cxn modelId="{ED92F8FA-96B8-4310-B223-B05326C1DB6D}" type="presParOf" srcId="{0485C909-430F-4308-A493-03115070BEC5}" destId="{7505FFEC-C4CE-4D44-869B-F0392E5F43DB}" srcOrd="0" destOrd="0" presId="urn:microsoft.com/office/officeart/2005/8/layout/radial5"/>
    <dgm:cxn modelId="{44BF652C-55B1-4EF7-8F11-75ACEBD51944}" type="presParOf" srcId="{EA259A54-CB5E-4140-A8B5-B64EFBAFC693}" destId="{AE8B698F-68CF-47AB-934C-BAF6542F95EA}" srcOrd="14" destOrd="0" presId="urn:microsoft.com/office/officeart/2005/8/layout/radial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B557897-48B1-45F3-93B5-C7DBA5BB3268}" type="doc">
      <dgm:prSet loTypeId="urn:microsoft.com/office/officeart/2005/8/layout/vList5" loCatId="list" qsTypeId="urn:microsoft.com/office/officeart/2005/8/quickstyle/simple1" qsCatId="simple" csTypeId="urn:microsoft.com/office/officeart/2005/8/colors/accent2_3" csCatId="accent2"/>
      <dgm:spPr/>
      <dgm:t>
        <a:bodyPr/>
        <a:lstStyle/>
        <a:p>
          <a:endParaRPr lang="uk-UA"/>
        </a:p>
      </dgm:t>
    </dgm:pt>
    <dgm:pt modelId="{145C95DA-FFC8-4106-AF58-2660CD754CFE}">
      <dgm:prSet/>
      <dgm:spPr/>
      <dgm:t>
        <a:bodyPr/>
        <a:lstStyle/>
        <a:p>
          <a:pPr rtl="0"/>
          <a:r>
            <a:rPr lang="ru-RU" dirty="0" err="1" smtClean="0"/>
            <a:t>Квітникарка</a:t>
          </a:r>
          <a:endParaRPr lang="ru-RU" dirty="0"/>
        </a:p>
      </dgm:t>
    </dgm:pt>
    <dgm:pt modelId="{9A3AA899-8376-436D-BC86-F3118D859A54}" type="parTrans" cxnId="{202174C9-9D4D-42EC-94BA-A6A484C02915}">
      <dgm:prSet/>
      <dgm:spPr/>
      <dgm:t>
        <a:bodyPr/>
        <a:lstStyle/>
        <a:p>
          <a:endParaRPr lang="uk-UA"/>
        </a:p>
      </dgm:t>
    </dgm:pt>
    <dgm:pt modelId="{61C7FF9C-193B-496A-9BF0-17158C179B8F}" type="sibTrans" cxnId="{202174C9-9D4D-42EC-94BA-A6A484C02915}">
      <dgm:prSet/>
      <dgm:spPr/>
      <dgm:t>
        <a:bodyPr/>
        <a:lstStyle/>
        <a:p>
          <a:endParaRPr lang="uk-UA"/>
        </a:p>
      </dgm:t>
    </dgm:pt>
    <dgm:pt modelId="{E84CBF70-B1F9-4F06-BD5F-C6F99D408C61}">
      <dgm:prSet/>
      <dgm:spPr/>
      <dgm:t>
        <a:bodyPr/>
        <a:lstStyle/>
        <a:p>
          <a:pPr rtl="0"/>
          <a:r>
            <a:rPr lang="ru-RU" dirty="0" smtClean="0"/>
            <a:t>погано </a:t>
          </a:r>
          <a:r>
            <a:rPr lang="ru-RU" dirty="0" err="1" smtClean="0"/>
            <a:t>одягнена</a:t>
          </a:r>
          <a:r>
            <a:rPr lang="ru-RU" dirty="0" smtClean="0"/>
            <a:t>, </a:t>
          </a:r>
          <a:r>
            <a:rPr lang="ru-RU" dirty="0" err="1" smtClean="0"/>
            <a:t>із</a:t>
          </a:r>
          <a:r>
            <a:rPr lang="ru-RU" dirty="0" smtClean="0"/>
            <a:t> </a:t>
          </a:r>
          <a:r>
            <a:rPr lang="ru-RU" dirty="0" err="1" smtClean="0"/>
            <a:t>жахливою</a:t>
          </a:r>
          <a:r>
            <a:rPr lang="ru-RU" dirty="0" smtClean="0"/>
            <a:t> </a:t>
          </a:r>
          <a:r>
            <a:rPr lang="ru-RU" dirty="0" err="1" smtClean="0"/>
            <a:t>мовою</a:t>
          </a:r>
          <a:r>
            <a:rPr lang="ru-RU" dirty="0" smtClean="0"/>
            <a:t> та </a:t>
          </a:r>
          <a:r>
            <a:rPr lang="ru-RU" dirty="0" err="1" smtClean="0"/>
            <a:t>вимовою</a:t>
          </a:r>
          <a:r>
            <a:rPr lang="ru-RU" dirty="0" smtClean="0"/>
            <a:t>.</a:t>
          </a:r>
          <a:r>
            <a:rPr lang="de-DE" dirty="0" smtClean="0"/>
            <a:t>	</a:t>
          </a:r>
          <a:endParaRPr lang="uk-UA" dirty="0"/>
        </a:p>
      </dgm:t>
    </dgm:pt>
    <dgm:pt modelId="{7C985F81-DB5E-4493-A5B5-8FFCAE64040C}" type="parTrans" cxnId="{2E6FE477-8E37-46AE-AE2C-B1C8DE2DB3D3}">
      <dgm:prSet/>
      <dgm:spPr/>
      <dgm:t>
        <a:bodyPr/>
        <a:lstStyle/>
        <a:p>
          <a:endParaRPr lang="uk-UA"/>
        </a:p>
      </dgm:t>
    </dgm:pt>
    <dgm:pt modelId="{151336CD-1D2B-496A-A3DF-44FA2A93A3A3}" type="sibTrans" cxnId="{2E6FE477-8E37-46AE-AE2C-B1C8DE2DB3D3}">
      <dgm:prSet/>
      <dgm:spPr/>
      <dgm:t>
        <a:bodyPr/>
        <a:lstStyle/>
        <a:p>
          <a:endParaRPr lang="uk-UA"/>
        </a:p>
      </dgm:t>
    </dgm:pt>
    <dgm:pt modelId="{54A90EDB-1E7B-4C78-8B0F-2EAD6606D8B2}">
      <dgm:prSet/>
      <dgm:spPr/>
      <dgm:t>
        <a:bodyPr/>
        <a:lstStyle/>
        <a:p>
          <a:pPr rtl="0"/>
          <a:r>
            <a:rPr lang="ru-RU" dirty="0" err="1" smtClean="0"/>
            <a:t>Дівчина</a:t>
          </a:r>
          <a:r>
            <a:rPr lang="ru-RU" dirty="0" smtClean="0"/>
            <a:t>, яка </a:t>
          </a:r>
          <a:r>
            <a:rPr lang="ru-RU" dirty="0" err="1" smtClean="0"/>
            <a:t>навчається</a:t>
          </a:r>
          <a:r>
            <a:rPr lang="ru-RU" dirty="0" smtClean="0"/>
            <a:t> </a:t>
          </a:r>
          <a:endParaRPr lang="uk-UA" dirty="0"/>
        </a:p>
      </dgm:t>
    </dgm:pt>
    <dgm:pt modelId="{EBF51968-016D-4620-9A79-5F8C7F203365}" type="parTrans" cxnId="{2DD4EF27-AFFB-4043-A8DF-46B8F54A592A}">
      <dgm:prSet/>
      <dgm:spPr/>
      <dgm:t>
        <a:bodyPr/>
        <a:lstStyle/>
        <a:p>
          <a:endParaRPr lang="uk-UA"/>
        </a:p>
      </dgm:t>
    </dgm:pt>
    <dgm:pt modelId="{5A016EC3-DAC3-4A9D-9E33-606DEE5C1797}" type="sibTrans" cxnId="{2DD4EF27-AFFB-4043-A8DF-46B8F54A592A}">
      <dgm:prSet/>
      <dgm:spPr/>
      <dgm:t>
        <a:bodyPr/>
        <a:lstStyle/>
        <a:p>
          <a:endParaRPr lang="uk-UA"/>
        </a:p>
      </dgm:t>
    </dgm:pt>
    <dgm:pt modelId="{E51EE7D9-4F2A-4CEE-88F3-F31B666B9C83}">
      <dgm:prSet/>
      <dgm:spPr/>
      <dgm:t>
        <a:bodyPr/>
        <a:lstStyle/>
        <a:p>
          <a:pPr rtl="0"/>
          <a:r>
            <a:rPr lang="ru-RU" dirty="0" smtClean="0"/>
            <a:t>пристойно </a:t>
          </a:r>
          <a:r>
            <a:rPr lang="ru-RU" dirty="0" err="1" smtClean="0"/>
            <a:t>одягнена</a:t>
          </a:r>
          <a:r>
            <a:rPr lang="ru-RU" dirty="0" smtClean="0"/>
            <a:t>, </a:t>
          </a:r>
          <a:r>
            <a:rPr lang="ru-RU" dirty="0" err="1" smtClean="0"/>
            <a:t>але</a:t>
          </a:r>
          <a:r>
            <a:rPr lang="ru-RU" dirty="0" smtClean="0"/>
            <a:t> </a:t>
          </a:r>
          <a:r>
            <a:rPr lang="ru-RU" dirty="0" err="1" smtClean="0"/>
            <a:t>мовою</a:t>
          </a:r>
          <a:r>
            <a:rPr lang="ru-RU" dirty="0" smtClean="0"/>
            <a:t> </a:t>
          </a:r>
          <a:r>
            <a:rPr lang="ru-RU" dirty="0" err="1" smtClean="0"/>
            <a:t>ще</a:t>
          </a:r>
          <a:r>
            <a:rPr lang="ru-RU" dirty="0" smtClean="0"/>
            <a:t> не </a:t>
          </a:r>
          <a:r>
            <a:rPr lang="ru-RU" dirty="0" err="1" smtClean="0"/>
            <a:t>володіє</a:t>
          </a:r>
          <a:r>
            <a:rPr lang="de-DE" dirty="0" smtClean="0"/>
            <a:t>	</a:t>
          </a:r>
          <a:endParaRPr lang="uk-UA" dirty="0"/>
        </a:p>
      </dgm:t>
    </dgm:pt>
    <dgm:pt modelId="{605011F2-DEBB-40BB-B90A-7D2DCD202278}" type="parTrans" cxnId="{620DD4B4-81C5-4B35-9598-F2D9645BDECB}">
      <dgm:prSet/>
      <dgm:spPr/>
      <dgm:t>
        <a:bodyPr/>
        <a:lstStyle/>
        <a:p>
          <a:endParaRPr lang="uk-UA"/>
        </a:p>
      </dgm:t>
    </dgm:pt>
    <dgm:pt modelId="{18101658-2DE8-47B8-87B4-B6C946E9EAA6}" type="sibTrans" cxnId="{620DD4B4-81C5-4B35-9598-F2D9645BDECB}">
      <dgm:prSet/>
      <dgm:spPr/>
      <dgm:t>
        <a:bodyPr/>
        <a:lstStyle/>
        <a:p>
          <a:endParaRPr lang="uk-UA"/>
        </a:p>
      </dgm:t>
    </dgm:pt>
    <dgm:pt modelId="{AE3C5CB4-5C35-45A8-8FA2-775A18E11C45}">
      <dgm:prSet/>
      <dgm:spPr/>
      <dgm:t>
        <a:bodyPr/>
        <a:lstStyle/>
        <a:p>
          <a:pPr rtl="0"/>
          <a:r>
            <a:rPr lang="ru-RU" dirty="0" err="1" smtClean="0"/>
            <a:t>Дівчина</a:t>
          </a:r>
          <a:r>
            <a:rPr lang="ru-RU" dirty="0" smtClean="0"/>
            <a:t>, яка </a:t>
          </a:r>
          <a:r>
            <a:rPr lang="ru-RU" dirty="0" err="1" smtClean="0"/>
            <a:t>має</a:t>
          </a:r>
          <a:r>
            <a:rPr lang="ru-RU" dirty="0" smtClean="0"/>
            <a:t> </a:t>
          </a:r>
          <a:r>
            <a:rPr lang="ru-RU" dirty="0" err="1" smtClean="0"/>
            <a:t>успіхи</a:t>
          </a:r>
          <a:r>
            <a:rPr lang="ru-RU" dirty="0" smtClean="0"/>
            <a:t> у </a:t>
          </a:r>
          <a:r>
            <a:rPr lang="ru-RU" dirty="0" err="1" smtClean="0"/>
            <a:t>навчанні</a:t>
          </a:r>
          <a:r>
            <a:rPr lang="ru-RU" dirty="0" smtClean="0"/>
            <a:t>, </a:t>
          </a:r>
          <a:r>
            <a:rPr lang="ru-RU" dirty="0" err="1" smtClean="0"/>
            <a:t>добрий</a:t>
          </a:r>
          <a:r>
            <a:rPr lang="ru-RU" dirty="0" smtClean="0"/>
            <a:t> слух </a:t>
          </a:r>
          <a:endParaRPr lang="uk-UA" dirty="0"/>
        </a:p>
      </dgm:t>
    </dgm:pt>
    <dgm:pt modelId="{3EB39E07-4F84-4955-BF2E-FACE9FC0412A}" type="parTrans" cxnId="{01A3CE89-59EE-4659-917B-2115647FC33E}">
      <dgm:prSet/>
      <dgm:spPr/>
      <dgm:t>
        <a:bodyPr/>
        <a:lstStyle/>
        <a:p>
          <a:endParaRPr lang="uk-UA"/>
        </a:p>
      </dgm:t>
    </dgm:pt>
    <dgm:pt modelId="{25761905-76DC-4D44-8CD4-DA30FD44DA3A}" type="sibTrans" cxnId="{01A3CE89-59EE-4659-917B-2115647FC33E}">
      <dgm:prSet/>
      <dgm:spPr/>
      <dgm:t>
        <a:bodyPr/>
        <a:lstStyle/>
        <a:p>
          <a:endParaRPr lang="uk-UA"/>
        </a:p>
      </dgm:t>
    </dgm:pt>
    <dgm:pt modelId="{12123FA8-0963-4F8E-90A5-DC98E4394916}">
      <dgm:prSet/>
      <dgm:spPr/>
      <dgm:t>
        <a:bodyPr/>
        <a:lstStyle/>
        <a:p>
          <a:pPr rtl="0"/>
          <a:r>
            <a:rPr lang="ru-RU" dirty="0" smtClean="0"/>
            <a:t>добре </a:t>
          </a:r>
          <a:r>
            <a:rPr lang="ru-RU" dirty="0" err="1" smtClean="0"/>
            <a:t>одягнена</a:t>
          </a:r>
          <a:r>
            <a:rPr lang="ru-RU" dirty="0" smtClean="0"/>
            <a:t>, </a:t>
          </a:r>
          <a:r>
            <a:rPr lang="ru-RU" dirty="0" err="1" smtClean="0"/>
            <a:t>знає</a:t>
          </a:r>
          <a:r>
            <a:rPr lang="ru-RU" dirty="0" smtClean="0"/>
            <a:t> </a:t>
          </a:r>
          <a:r>
            <a:rPr lang="ru-RU" dirty="0" err="1" smtClean="0"/>
            <a:t>літературну</a:t>
          </a:r>
          <a:r>
            <a:rPr lang="ru-RU" dirty="0" smtClean="0"/>
            <a:t> </a:t>
          </a:r>
          <a:r>
            <a:rPr lang="ru-RU" dirty="0" err="1" smtClean="0"/>
            <a:t>мову</a:t>
          </a:r>
          <a:r>
            <a:rPr lang="ru-RU" dirty="0" smtClean="0"/>
            <a:t>, </a:t>
          </a:r>
          <a:r>
            <a:rPr lang="ru-RU" dirty="0" err="1" smtClean="0"/>
            <a:t>але</a:t>
          </a:r>
          <a:r>
            <a:rPr lang="ru-RU" dirty="0" smtClean="0"/>
            <a:t> </a:t>
          </a:r>
          <a:r>
            <a:rPr lang="ru-RU" dirty="0" err="1" smtClean="0"/>
            <a:t>ще</a:t>
          </a:r>
          <a:r>
            <a:rPr lang="ru-RU" dirty="0" smtClean="0"/>
            <a:t> не </a:t>
          </a:r>
          <a:r>
            <a:rPr lang="ru-RU" dirty="0" err="1" smtClean="0"/>
            <a:t>вміє</a:t>
          </a:r>
          <a:r>
            <a:rPr lang="ru-RU" dirty="0" smtClean="0"/>
            <a:t> </a:t>
          </a:r>
          <a:r>
            <a:rPr lang="ru-RU" dirty="0" err="1" smtClean="0"/>
            <a:t>її</a:t>
          </a:r>
          <a:r>
            <a:rPr lang="ru-RU" dirty="0" smtClean="0"/>
            <a:t> </a:t>
          </a:r>
          <a:r>
            <a:rPr lang="ru-RU" dirty="0" err="1" smtClean="0"/>
            <a:t>використовувати</a:t>
          </a:r>
          <a:r>
            <a:rPr lang="ru-RU" dirty="0" smtClean="0"/>
            <a:t> </a:t>
          </a:r>
          <a:r>
            <a:rPr lang="ru-RU" dirty="0" err="1" smtClean="0"/>
            <a:t>доречно</a:t>
          </a:r>
          <a:r>
            <a:rPr lang="ru-RU" dirty="0" smtClean="0"/>
            <a:t>.</a:t>
          </a:r>
          <a:r>
            <a:rPr lang="de-DE" dirty="0" smtClean="0"/>
            <a:t>	</a:t>
          </a:r>
          <a:endParaRPr lang="uk-UA" dirty="0"/>
        </a:p>
      </dgm:t>
    </dgm:pt>
    <dgm:pt modelId="{801FF129-7EAB-4856-A597-EA526715B375}" type="parTrans" cxnId="{E06D65C0-4ABF-4E62-AC8D-458469AB8150}">
      <dgm:prSet/>
      <dgm:spPr/>
      <dgm:t>
        <a:bodyPr/>
        <a:lstStyle/>
        <a:p>
          <a:endParaRPr lang="uk-UA"/>
        </a:p>
      </dgm:t>
    </dgm:pt>
    <dgm:pt modelId="{2FC6B895-BB31-43F5-9A33-3B0A9535C44F}" type="sibTrans" cxnId="{E06D65C0-4ABF-4E62-AC8D-458469AB8150}">
      <dgm:prSet/>
      <dgm:spPr/>
      <dgm:t>
        <a:bodyPr/>
        <a:lstStyle/>
        <a:p>
          <a:endParaRPr lang="uk-UA"/>
        </a:p>
      </dgm:t>
    </dgm:pt>
    <dgm:pt modelId="{648EE806-76C0-4375-A129-BCBE95FB1B4D}">
      <dgm:prSet/>
      <dgm:spPr/>
      <dgm:t>
        <a:bodyPr/>
        <a:lstStyle/>
        <a:p>
          <a:pPr rtl="0"/>
          <a:r>
            <a:rPr lang="ru-RU" dirty="0" smtClean="0"/>
            <a:t>Чудова </a:t>
          </a:r>
          <a:r>
            <a:rPr lang="ru-RU" dirty="0" err="1" smtClean="0"/>
            <a:t>учениця</a:t>
          </a:r>
          <a:r>
            <a:rPr lang="ru-RU" dirty="0" smtClean="0"/>
            <a:t>, </a:t>
          </a:r>
          <a:r>
            <a:rPr lang="de-DE" dirty="0" smtClean="0"/>
            <a:t>«</a:t>
          </a:r>
          <a:r>
            <a:rPr lang="ru-RU" dirty="0" err="1" smtClean="0"/>
            <a:t>леді</a:t>
          </a:r>
          <a:r>
            <a:rPr lang="de-DE" dirty="0" smtClean="0"/>
            <a:t>» </a:t>
          </a:r>
          <a:endParaRPr lang="uk-UA" dirty="0"/>
        </a:p>
      </dgm:t>
    </dgm:pt>
    <dgm:pt modelId="{5AAED454-F1B6-4589-8AC8-D697CB0B7AFA}" type="parTrans" cxnId="{185CB33D-89D0-4479-B6B8-80DF884D8979}">
      <dgm:prSet/>
      <dgm:spPr/>
      <dgm:t>
        <a:bodyPr/>
        <a:lstStyle/>
        <a:p>
          <a:endParaRPr lang="uk-UA"/>
        </a:p>
      </dgm:t>
    </dgm:pt>
    <dgm:pt modelId="{99AF2792-8BDF-40DF-AF5B-AC7BDCCD7432}" type="sibTrans" cxnId="{185CB33D-89D0-4479-B6B8-80DF884D8979}">
      <dgm:prSet/>
      <dgm:spPr/>
      <dgm:t>
        <a:bodyPr/>
        <a:lstStyle/>
        <a:p>
          <a:endParaRPr lang="uk-UA"/>
        </a:p>
      </dgm:t>
    </dgm:pt>
    <dgm:pt modelId="{C2634C90-F935-41BA-9C44-97557BCE8932}">
      <dgm:prSet/>
      <dgm:spPr/>
      <dgm:t>
        <a:bodyPr/>
        <a:lstStyle/>
        <a:p>
          <a:pPr rtl="0"/>
          <a:r>
            <a:rPr lang="ru-RU" dirty="0" smtClean="0"/>
            <a:t>прекрасно </a:t>
          </a:r>
          <a:r>
            <a:rPr lang="ru-RU" dirty="0" err="1" smtClean="0"/>
            <a:t>вдягнена</a:t>
          </a:r>
          <a:r>
            <a:rPr lang="ru-RU" dirty="0" smtClean="0"/>
            <a:t>, </a:t>
          </a:r>
          <a:r>
            <a:rPr lang="ru-RU" dirty="0" err="1" smtClean="0"/>
            <a:t>має</a:t>
          </a:r>
          <a:r>
            <a:rPr lang="ru-RU" dirty="0" smtClean="0"/>
            <a:t> </a:t>
          </a:r>
          <a:r>
            <a:rPr lang="ru-RU" dirty="0" err="1" smtClean="0"/>
            <a:t>бездоганні</a:t>
          </a:r>
          <a:r>
            <a:rPr lang="ru-RU" dirty="0" smtClean="0"/>
            <a:t> </a:t>
          </a:r>
          <a:r>
            <a:rPr lang="ru-RU" dirty="0" err="1" smtClean="0"/>
            <a:t>манери</a:t>
          </a:r>
          <a:r>
            <a:rPr lang="ru-RU" dirty="0" smtClean="0"/>
            <a:t> </a:t>
          </a:r>
          <a:r>
            <a:rPr lang="ru-RU" dirty="0" err="1" smtClean="0"/>
            <a:t>й</a:t>
          </a:r>
          <a:r>
            <a:rPr lang="ru-RU" dirty="0" smtClean="0"/>
            <a:t> </a:t>
          </a:r>
          <a:r>
            <a:rPr lang="ru-RU" dirty="0" err="1" smtClean="0"/>
            <a:t>чудово</a:t>
          </a:r>
          <a:r>
            <a:rPr lang="ru-RU" dirty="0" smtClean="0"/>
            <a:t> </a:t>
          </a:r>
          <a:r>
            <a:rPr lang="ru-RU" dirty="0" err="1" smtClean="0"/>
            <a:t>володіє</a:t>
          </a:r>
          <a:r>
            <a:rPr lang="ru-RU" dirty="0" smtClean="0"/>
            <a:t> </a:t>
          </a:r>
          <a:r>
            <a:rPr lang="ru-RU" dirty="0" err="1" smtClean="0"/>
            <a:t>мовою</a:t>
          </a:r>
          <a:r>
            <a:rPr lang="ru-RU" dirty="0" smtClean="0"/>
            <a:t>.</a:t>
          </a:r>
          <a:r>
            <a:rPr lang="de-DE" dirty="0" smtClean="0"/>
            <a:t>	</a:t>
          </a:r>
          <a:endParaRPr lang="uk-UA" dirty="0"/>
        </a:p>
      </dgm:t>
    </dgm:pt>
    <dgm:pt modelId="{FD67A5AB-AE2F-4DE6-9EB3-6D84BB17EC7E}" type="parTrans" cxnId="{1D4D0520-9F9A-4C40-9273-DD4D38488A8D}">
      <dgm:prSet/>
      <dgm:spPr/>
      <dgm:t>
        <a:bodyPr/>
        <a:lstStyle/>
        <a:p>
          <a:endParaRPr lang="uk-UA"/>
        </a:p>
      </dgm:t>
    </dgm:pt>
    <dgm:pt modelId="{C07736BD-651E-4894-9D10-4E354E46E4E9}" type="sibTrans" cxnId="{1D4D0520-9F9A-4C40-9273-DD4D38488A8D}">
      <dgm:prSet/>
      <dgm:spPr/>
      <dgm:t>
        <a:bodyPr/>
        <a:lstStyle/>
        <a:p>
          <a:endParaRPr lang="uk-UA"/>
        </a:p>
      </dgm:t>
    </dgm:pt>
    <dgm:pt modelId="{A8A42664-5ABE-4D6D-884F-577CAB882726}">
      <dgm:prSet/>
      <dgm:spPr/>
      <dgm:t>
        <a:bodyPr/>
        <a:lstStyle/>
        <a:p>
          <a:pPr rtl="0"/>
          <a:r>
            <a:rPr lang="ru-RU" dirty="0" smtClean="0"/>
            <a:t>Людина</a:t>
          </a:r>
          <a:endParaRPr lang="uk-UA" dirty="0"/>
        </a:p>
      </dgm:t>
    </dgm:pt>
    <dgm:pt modelId="{DB3366DF-EFDA-493D-9F6D-5F3188D7459E}" type="parTrans" cxnId="{BF873A14-4CCF-4C98-840B-C437FCA40C02}">
      <dgm:prSet/>
      <dgm:spPr/>
      <dgm:t>
        <a:bodyPr/>
        <a:lstStyle/>
        <a:p>
          <a:endParaRPr lang="uk-UA"/>
        </a:p>
      </dgm:t>
    </dgm:pt>
    <dgm:pt modelId="{7F39A978-7D34-4071-A396-7145D809B546}" type="sibTrans" cxnId="{BF873A14-4CCF-4C98-840B-C437FCA40C02}">
      <dgm:prSet/>
      <dgm:spPr/>
      <dgm:t>
        <a:bodyPr/>
        <a:lstStyle/>
        <a:p>
          <a:endParaRPr lang="uk-UA"/>
        </a:p>
      </dgm:t>
    </dgm:pt>
    <dgm:pt modelId="{9A7B68A1-DC08-4B8F-9BA5-C19B46AEE0FD}">
      <dgm:prSet/>
      <dgm:spPr/>
      <dgm:t>
        <a:bodyPr/>
        <a:lstStyle/>
        <a:p>
          <a:pPr rtl="0"/>
          <a:r>
            <a:rPr lang="ru-RU" dirty="0" err="1" smtClean="0"/>
            <a:t>здатна</a:t>
          </a:r>
          <a:r>
            <a:rPr lang="ru-RU" dirty="0" smtClean="0"/>
            <a:t> </a:t>
          </a:r>
          <a:r>
            <a:rPr lang="ru-RU" dirty="0" err="1" smtClean="0"/>
            <a:t>мислити</a:t>
          </a:r>
          <a:r>
            <a:rPr lang="ru-RU" dirty="0" smtClean="0"/>
            <a:t>, </a:t>
          </a:r>
          <a:r>
            <a:rPr lang="ru-RU" dirty="0" err="1" smtClean="0"/>
            <a:t>цінує</a:t>
          </a:r>
          <a:r>
            <a:rPr lang="ru-RU" dirty="0" smtClean="0"/>
            <a:t> </a:t>
          </a:r>
          <a:r>
            <a:rPr lang="ru-RU" dirty="0" err="1" smtClean="0"/>
            <a:t>людську</a:t>
          </a:r>
          <a:r>
            <a:rPr lang="ru-RU" dirty="0" smtClean="0"/>
            <a:t> </a:t>
          </a:r>
          <a:r>
            <a:rPr lang="ru-RU" dirty="0" err="1" smtClean="0"/>
            <a:t>гідність</a:t>
          </a:r>
          <a:r>
            <a:rPr lang="ru-RU" dirty="0" smtClean="0"/>
            <a:t>, </a:t>
          </a:r>
          <a:r>
            <a:rPr lang="ru-RU" dirty="0" err="1" smtClean="0"/>
            <a:t>бачить</a:t>
          </a:r>
          <a:r>
            <a:rPr lang="ru-RU" dirty="0" smtClean="0"/>
            <a:t> мету в </a:t>
          </a:r>
          <a:r>
            <a:rPr lang="ru-RU" dirty="0" err="1" smtClean="0"/>
            <a:t>житті</a:t>
          </a:r>
          <a:r>
            <a:rPr lang="ru-RU" dirty="0" smtClean="0"/>
            <a:t> </a:t>
          </a:r>
          <a:r>
            <a:rPr lang="ru-RU" dirty="0" err="1" smtClean="0"/>
            <a:t>й</a:t>
          </a:r>
          <a:r>
            <a:rPr lang="ru-RU" dirty="0" smtClean="0"/>
            <a:t> </a:t>
          </a:r>
          <a:r>
            <a:rPr lang="ru-RU" dirty="0" err="1" smtClean="0"/>
            <a:t>засоби</a:t>
          </a:r>
          <a:r>
            <a:rPr lang="ru-RU" dirty="0" smtClean="0"/>
            <a:t> </a:t>
          </a:r>
          <a:r>
            <a:rPr lang="ru-RU" dirty="0" err="1" smtClean="0"/>
            <a:t>її</a:t>
          </a:r>
          <a:r>
            <a:rPr lang="ru-RU" dirty="0" smtClean="0"/>
            <a:t> </a:t>
          </a:r>
          <a:r>
            <a:rPr lang="ru-RU" dirty="0" err="1" smtClean="0"/>
            <a:t>здійснення</a:t>
          </a:r>
          <a:r>
            <a:rPr lang="ru-RU" dirty="0" smtClean="0"/>
            <a:t>.</a:t>
          </a:r>
          <a:r>
            <a:rPr lang="de-DE" dirty="0" smtClean="0"/>
            <a:t>	</a:t>
          </a:r>
          <a:endParaRPr lang="uk-UA" dirty="0"/>
        </a:p>
      </dgm:t>
    </dgm:pt>
    <dgm:pt modelId="{281B546E-F3A5-43BE-B5C2-8A1C10B47186}" type="parTrans" cxnId="{CA328455-0B63-4192-89AC-485691857B21}">
      <dgm:prSet/>
      <dgm:spPr/>
      <dgm:t>
        <a:bodyPr/>
        <a:lstStyle/>
        <a:p>
          <a:endParaRPr lang="uk-UA"/>
        </a:p>
      </dgm:t>
    </dgm:pt>
    <dgm:pt modelId="{8A1F1038-2B40-48FA-BC72-5CDC3AB130AA}" type="sibTrans" cxnId="{CA328455-0B63-4192-89AC-485691857B21}">
      <dgm:prSet/>
      <dgm:spPr/>
      <dgm:t>
        <a:bodyPr/>
        <a:lstStyle/>
        <a:p>
          <a:endParaRPr lang="uk-UA"/>
        </a:p>
      </dgm:t>
    </dgm:pt>
    <dgm:pt modelId="{20F14082-6BA1-4866-B456-2D1621738971}" type="pres">
      <dgm:prSet presAssocID="{3B557897-48B1-45F3-93B5-C7DBA5BB3268}" presName="Name0" presStyleCnt="0">
        <dgm:presLayoutVars>
          <dgm:dir/>
          <dgm:animLvl val="lvl"/>
          <dgm:resizeHandles val="exact"/>
        </dgm:presLayoutVars>
      </dgm:prSet>
      <dgm:spPr/>
      <dgm:t>
        <a:bodyPr/>
        <a:lstStyle/>
        <a:p>
          <a:endParaRPr lang="uk-UA"/>
        </a:p>
      </dgm:t>
    </dgm:pt>
    <dgm:pt modelId="{CBA0CD3D-37D1-46D7-BF7B-15E1C661DB4B}" type="pres">
      <dgm:prSet presAssocID="{145C95DA-FFC8-4106-AF58-2660CD754CFE}" presName="linNode" presStyleCnt="0"/>
      <dgm:spPr/>
    </dgm:pt>
    <dgm:pt modelId="{D7D05D81-9BEC-4F31-92E6-AC41AFE84EEA}" type="pres">
      <dgm:prSet presAssocID="{145C95DA-FFC8-4106-AF58-2660CD754CFE}" presName="parentText" presStyleLbl="node1" presStyleIdx="0" presStyleCnt="5">
        <dgm:presLayoutVars>
          <dgm:chMax val="1"/>
          <dgm:bulletEnabled val="1"/>
        </dgm:presLayoutVars>
      </dgm:prSet>
      <dgm:spPr/>
      <dgm:t>
        <a:bodyPr/>
        <a:lstStyle/>
        <a:p>
          <a:endParaRPr lang="uk-UA"/>
        </a:p>
      </dgm:t>
    </dgm:pt>
    <dgm:pt modelId="{3F253702-4FD6-41B2-AA7C-AD2A01E8B118}" type="pres">
      <dgm:prSet presAssocID="{145C95DA-FFC8-4106-AF58-2660CD754CFE}" presName="descendantText" presStyleLbl="alignAccFollowNode1" presStyleIdx="0" presStyleCnt="5">
        <dgm:presLayoutVars>
          <dgm:bulletEnabled val="1"/>
        </dgm:presLayoutVars>
      </dgm:prSet>
      <dgm:spPr/>
      <dgm:t>
        <a:bodyPr/>
        <a:lstStyle/>
        <a:p>
          <a:endParaRPr lang="uk-UA"/>
        </a:p>
      </dgm:t>
    </dgm:pt>
    <dgm:pt modelId="{E0CB8D74-27EF-49AE-9A1E-0FE5EF872371}" type="pres">
      <dgm:prSet presAssocID="{61C7FF9C-193B-496A-9BF0-17158C179B8F}" presName="sp" presStyleCnt="0"/>
      <dgm:spPr/>
    </dgm:pt>
    <dgm:pt modelId="{138B4F7F-CB10-4075-9FA4-BC6AB9F342FB}" type="pres">
      <dgm:prSet presAssocID="{54A90EDB-1E7B-4C78-8B0F-2EAD6606D8B2}" presName="linNode" presStyleCnt="0"/>
      <dgm:spPr/>
    </dgm:pt>
    <dgm:pt modelId="{047A5048-FF2A-4C82-BA1A-EAF80C881CC7}" type="pres">
      <dgm:prSet presAssocID="{54A90EDB-1E7B-4C78-8B0F-2EAD6606D8B2}" presName="parentText" presStyleLbl="node1" presStyleIdx="1" presStyleCnt="5">
        <dgm:presLayoutVars>
          <dgm:chMax val="1"/>
          <dgm:bulletEnabled val="1"/>
        </dgm:presLayoutVars>
      </dgm:prSet>
      <dgm:spPr/>
      <dgm:t>
        <a:bodyPr/>
        <a:lstStyle/>
        <a:p>
          <a:endParaRPr lang="uk-UA"/>
        </a:p>
      </dgm:t>
    </dgm:pt>
    <dgm:pt modelId="{FB432148-FD39-4813-9D41-FB4B55C5B530}" type="pres">
      <dgm:prSet presAssocID="{54A90EDB-1E7B-4C78-8B0F-2EAD6606D8B2}" presName="descendantText" presStyleLbl="alignAccFollowNode1" presStyleIdx="1" presStyleCnt="5">
        <dgm:presLayoutVars>
          <dgm:bulletEnabled val="1"/>
        </dgm:presLayoutVars>
      </dgm:prSet>
      <dgm:spPr/>
      <dgm:t>
        <a:bodyPr/>
        <a:lstStyle/>
        <a:p>
          <a:endParaRPr lang="uk-UA"/>
        </a:p>
      </dgm:t>
    </dgm:pt>
    <dgm:pt modelId="{DE6C509D-1E08-41DB-BCCB-7A24FD32EB3A}" type="pres">
      <dgm:prSet presAssocID="{5A016EC3-DAC3-4A9D-9E33-606DEE5C1797}" presName="sp" presStyleCnt="0"/>
      <dgm:spPr/>
    </dgm:pt>
    <dgm:pt modelId="{F6A1239D-6BBB-4321-802C-B4B4CE3E244F}" type="pres">
      <dgm:prSet presAssocID="{AE3C5CB4-5C35-45A8-8FA2-775A18E11C45}" presName="linNode" presStyleCnt="0"/>
      <dgm:spPr/>
    </dgm:pt>
    <dgm:pt modelId="{E1D09C9E-81B9-4BF4-B2CD-173494EF3843}" type="pres">
      <dgm:prSet presAssocID="{AE3C5CB4-5C35-45A8-8FA2-775A18E11C45}" presName="parentText" presStyleLbl="node1" presStyleIdx="2" presStyleCnt="5">
        <dgm:presLayoutVars>
          <dgm:chMax val="1"/>
          <dgm:bulletEnabled val="1"/>
        </dgm:presLayoutVars>
      </dgm:prSet>
      <dgm:spPr/>
      <dgm:t>
        <a:bodyPr/>
        <a:lstStyle/>
        <a:p>
          <a:endParaRPr lang="uk-UA"/>
        </a:p>
      </dgm:t>
    </dgm:pt>
    <dgm:pt modelId="{F20023FD-D6ED-4FB7-9832-FF2F500F03E8}" type="pres">
      <dgm:prSet presAssocID="{AE3C5CB4-5C35-45A8-8FA2-775A18E11C45}" presName="descendantText" presStyleLbl="alignAccFollowNode1" presStyleIdx="2" presStyleCnt="5">
        <dgm:presLayoutVars>
          <dgm:bulletEnabled val="1"/>
        </dgm:presLayoutVars>
      </dgm:prSet>
      <dgm:spPr/>
      <dgm:t>
        <a:bodyPr/>
        <a:lstStyle/>
        <a:p>
          <a:endParaRPr lang="uk-UA"/>
        </a:p>
      </dgm:t>
    </dgm:pt>
    <dgm:pt modelId="{BC783510-5E19-4BB7-B32A-6B1C0D406FC6}" type="pres">
      <dgm:prSet presAssocID="{25761905-76DC-4D44-8CD4-DA30FD44DA3A}" presName="sp" presStyleCnt="0"/>
      <dgm:spPr/>
    </dgm:pt>
    <dgm:pt modelId="{88AEC133-86D9-4A52-B50E-AF00164DA6C5}" type="pres">
      <dgm:prSet presAssocID="{648EE806-76C0-4375-A129-BCBE95FB1B4D}" presName="linNode" presStyleCnt="0"/>
      <dgm:spPr/>
    </dgm:pt>
    <dgm:pt modelId="{807107F7-7D8F-4BED-9218-C11D5744045D}" type="pres">
      <dgm:prSet presAssocID="{648EE806-76C0-4375-A129-BCBE95FB1B4D}" presName="parentText" presStyleLbl="node1" presStyleIdx="3" presStyleCnt="5">
        <dgm:presLayoutVars>
          <dgm:chMax val="1"/>
          <dgm:bulletEnabled val="1"/>
        </dgm:presLayoutVars>
      </dgm:prSet>
      <dgm:spPr/>
      <dgm:t>
        <a:bodyPr/>
        <a:lstStyle/>
        <a:p>
          <a:endParaRPr lang="uk-UA"/>
        </a:p>
      </dgm:t>
    </dgm:pt>
    <dgm:pt modelId="{82F24D08-1CA9-4D38-97A4-08912819F900}" type="pres">
      <dgm:prSet presAssocID="{648EE806-76C0-4375-A129-BCBE95FB1B4D}" presName="descendantText" presStyleLbl="alignAccFollowNode1" presStyleIdx="3" presStyleCnt="5">
        <dgm:presLayoutVars>
          <dgm:bulletEnabled val="1"/>
        </dgm:presLayoutVars>
      </dgm:prSet>
      <dgm:spPr/>
      <dgm:t>
        <a:bodyPr/>
        <a:lstStyle/>
        <a:p>
          <a:endParaRPr lang="uk-UA"/>
        </a:p>
      </dgm:t>
    </dgm:pt>
    <dgm:pt modelId="{6D20C69F-1F3F-4BD0-AF01-2D98366EAE00}" type="pres">
      <dgm:prSet presAssocID="{99AF2792-8BDF-40DF-AF5B-AC7BDCCD7432}" presName="sp" presStyleCnt="0"/>
      <dgm:spPr/>
    </dgm:pt>
    <dgm:pt modelId="{FD8E3E27-93AA-470A-9E31-7ECF0AEB7639}" type="pres">
      <dgm:prSet presAssocID="{A8A42664-5ABE-4D6D-884F-577CAB882726}" presName="linNode" presStyleCnt="0"/>
      <dgm:spPr/>
    </dgm:pt>
    <dgm:pt modelId="{FF5130C2-7F53-4935-A555-1D8CE7B81F08}" type="pres">
      <dgm:prSet presAssocID="{A8A42664-5ABE-4D6D-884F-577CAB882726}" presName="parentText" presStyleLbl="node1" presStyleIdx="4" presStyleCnt="5">
        <dgm:presLayoutVars>
          <dgm:chMax val="1"/>
          <dgm:bulletEnabled val="1"/>
        </dgm:presLayoutVars>
      </dgm:prSet>
      <dgm:spPr/>
      <dgm:t>
        <a:bodyPr/>
        <a:lstStyle/>
        <a:p>
          <a:endParaRPr lang="uk-UA"/>
        </a:p>
      </dgm:t>
    </dgm:pt>
    <dgm:pt modelId="{7A7B29AC-DE9F-40E0-BE67-8C12B46D1494}" type="pres">
      <dgm:prSet presAssocID="{A8A42664-5ABE-4D6D-884F-577CAB882726}" presName="descendantText" presStyleLbl="alignAccFollowNode1" presStyleIdx="4" presStyleCnt="5">
        <dgm:presLayoutVars>
          <dgm:bulletEnabled val="1"/>
        </dgm:presLayoutVars>
      </dgm:prSet>
      <dgm:spPr/>
      <dgm:t>
        <a:bodyPr/>
        <a:lstStyle/>
        <a:p>
          <a:endParaRPr lang="uk-UA"/>
        </a:p>
      </dgm:t>
    </dgm:pt>
  </dgm:ptLst>
  <dgm:cxnLst>
    <dgm:cxn modelId="{620DD4B4-81C5-4B35-9598-F2D9645BDECB}" srcId="{54A90EDB-1E7B-4C78-8B0F-2EAD6606D8B2}" destId="{E51EE7D9-4F2A-4CEE-88F3-F31B666B9C83}" srcOrd="0" destOrd="0" parTransId="{605011F2-DEBB-40BB-B90A-7D2DCD202278}" sibTransId="{18101658-2DE8-47B8-87B4-B6C946E9EAA6}"/>
    <dgm:cxn modelId="{CA328455-0B63-4192-89AC-485691857B21}" srcId="{A8A42664-5ABE-4D6D-884F-577CAB882726}" destId="{9A7B68A1-DC08-4B8F-9BA5-C19B46AEE0FD}" srcOrd="0" destOrd="0" parTransId="{281B546E-F3A5-43BE-B5C2-8A1C10B47186}" sibTransId="{8A1F1038-2B40-48FA-BC72-5CDC3AB130AA}"/>
    <dgm:cxn modelId="{4BE7EC9D-C87C-4AA4-945C-7D75A5266E7E}" type="presOf" srcId="{E84CBF70-B1F9-4F06-BD5F-C6F99D408C61}" destId="{3F253702-4FD6-41B2-AA7C-AD2A01E8B118}" srcOrd="0" destOrd="0" presId="urn:microsoft.com/office/officeart/2005/8/layout/vList5"/>
    <dgm:cxn modelId="{7580C9AC-459F-454B-9BB6-1AE2D2C9EC36}" type="presOf" srcId="{648EE806-76C0-4375-A129-BCBE95FB1B4D}" destId="{807107F7-7D8F-4BED-9218-C11D5744045D}" srcOrd="0" destOrd="0" presId="urn:microsoft.com/office/officeart/2005/8/layout/vList5"/>
    <dgm:cxn modelId="{1D4D0520-9F9A-4C40-9273-DD4D38488A8D}" srcId="{648EE806-76C0-4375-A129-BCBE95FB1B4D}" destId="{C2634C90-F935-41BA-9C44-97557BCE8932}" srcOrd="0" destOrd="0" parTransId="{FD67A5AB-AE2F-4DE6-9EB3-6D84BB17EC7E}" sibTransId="{C07736BD-651E-4894-9D10-4E354E46E4E9}"/>
    <dgm:cxn modelId="{202174C9-9D4D-42EC-94BA-A6A484C02915}" srcId="{3B557897-48B1-45F3-93B5-C7DBA5BB3268}" destId="{145C95DA-FFC8-4106-AF58-2660CD754CFE}" srcOrd="0" destOrd="0" parTransId="{9A3AA899-8376-436D-BC86-F3118D859A54}" sibTransId="{61C7FF9C-193B-496A-9BF0-17158C179B8F}"/>
    <dgm:cxn modelId="{E8B750C4-C6D4-4785-85F9-13629DBED342}" type="presOf" srcId="{12123FA8-0963-4F8E-90A5-DC98E4394916}" destId="{F20023FD-D6ED-4FB7-9832-FF2F500F03E8}" srcOrd="0" destOrd="0" presId="urn:microsoft.com/office/officeart/2005/8/layout/vList5"/>
    <dgm:cxn modelId="{2E6FE477-8E37-46AE-AE2C-B1C8DE2DB3D3}" srcId="{145C95DA-FFC8-4106-AF58-2660CD754CFE}" destId="{E84CBF70-B1F9-4F06-BD5F-C6F99D408C61}" srcOrd="0" destOrd="0" parTransId="{7C985F81-DB5E-4493-A5B5-8FFCAE64040C}" sibTransId="{151336CD-1D2B-496A-A3DF-44FA2A93A3A3}"/>
    <dgm:cxn modelId="{E8296958-34E1-4DB9-B261-8DDB1EC632FE}" type="presOf" srcId="{54A90EDB-1E7B-4C78-8B0F-2EAD6606D8B2}" destId="{047A5048-FF2A-4C82-BA1A-EAF80C881CC7}" srcOrd="0" destOrd="0" presId="urn:microsoft.com/office/officeart/2005/8/layout/vList5"/>
    <dgm:cxn modelId="{3A0A7F5F-217E-4309-9C3D-EC02F58D29C1}" type="presOf" srcId="{9A7B68A1-DC08-4B8F-9BA5-C19B46AEE0FD}" destId="{7A7B29AC-DE9F-40E0-BE67-8C12B46D1494}" srcOrd="0" destOrd="0" presId="urn:microsoft.com/office/officeart/2005/8/layout/vList5"/>
    <dgm:cxn modelId="{BF873A14-4CCF-4C98-840B-C437FCA40C02}" srcId="{3B557897-48B1-45F3-93B5-C7DBA5BB3268}" destId="{A8A42664-5ABE-4D6D-884F-577CAB882726}" srcOrd="4" destOrd="0" parTransId="{DB3366DF-EFDA-493D-9F6D-5F3188D7459E}" sibTransId="{7F39A978-7D34-4071-A396-7145D809B546}"/>
    <dgm:cxn modelId="{623C5D84-22DA-457C-8C46-E07E156BB5D1}" type="presOf" srcId="{C2634C90-F935-41BA-9C44-97557BCE8932}" destId="{82F24D08-1CA9-4D38-97A4-08912819F900}" srcOrd="0" destOrd="0" presId="urn:microsoft.com/office/officeart/2005/8/layout/vList5"/>
    <dgm:cxn modelId="{01A3CE89-59EE-4659-917B-2115647FC33E}" srcId="{3B557897-48B1-45F3-93B5-C7DBA5BB3268}" destId="{AE3C5CB4-5C35-45A8-8FA2-775A18E11C45}" srcOrd="2" destOrd="0" parTransId="{3EB39E07-4F84-4955-BF2E-FACE9FC0412A}" sibTransId="{25761905-76DC-4D44-8CD4-DA30FD44DA3A}"/>
    <dgm:cxn modelId="{E06D65C0-4ABF-4E62-AC8D-458469AB8150}" srcId="{AE3C5CB4-5C35-45A8-8FA2-775A18E11C45}" destId="{12123FA8-0963-4F8E-90A5-DC98E4394916}" srcOrd="0" destOrd="0" parTransId="{801FF129-7EAB-4856-A597-EA526715B375}" sibTransId="{2FC6B895-BB31-43F5-9A33-3B0A9535C44F}"/>
    <dgm:cxn modelId="{76E31789-D28B-4068-85E0-31AA072EA026}" type="presOf" srcId="{3B557897-48B1-45F3-93B5-C7DBA5BB3268}" destId="{20F14082-6BA1-4866-B456-2D1621738971}" srcOrd="0" destOrd="0" presId="urn:microsoft.com/office/officeart/2005/8/layout/vList5"/>
    <dgm:cxn modelId="{00BABDCC-8E69-4CE0-AC4D-E197D2966FAC}" type="presOf" srcId="{145C95DA-FFC8-4106-AF58-2660CD754CFE}" destId="{D7D05D81-9BEC-4F31-92E6-AC41AFE84EEA}" srcOrd="0" destOrd="0" presId="urn:microsoft.com/office/officeart/2005/8/layout/vList5"/>
    <dgm:cxn modelId="{0F1CDD98-D5C8-4DC4-8E72-935782B9B476}" type="presOf" srcId="{A8A42664-5ABE-4D6D-884F-577CAB882726}" destId="{FF5130C2-7F53-4935-A555-1D8CE7B81F08}" srcOrd="0" destOrd="0" presId="urn:microsoft.com/office/officeart/2005/8/layout/vList5"/>
    <dgm:cxn modelId="{424DEA84-E087-4B22-92F6-26E4B45BD5E8}" type="presOf" srcId="{E51EE7D9-4F2A-4CEE-88F3-F31B666B9C83}" destId="{FB432148-FD39-4813-9D41-FB4B55C5B530}" srcOrd="0" destOrd="0" presId="urn:microsoft.com/office/officeart/2005/8/layout/vList5"/>
    <dgm:cxn modelId="{2DD4EF27-AFFB-4043-A8DF-46B8F54A592A}" srcId="{3B557897-48B1-45F3-93B5-C7DBA5BB3268}" destId="{54A90EDB-1E7B-4C78-8B0F-2EAD6606D8B2}" srcOrd="1" destOrd="0" parTransId="{EBF51968-016D-4620-9A79-5F8C7F203365}" sibTransId="{5A016EC3-DAC3-4A9D-9E33-606DEE5C1797}"/>
    <dgm:cxn modelId="{185CB33D-89D0-4479-B6B8-80DF884D8979}" srcId="{3B557897-48B1-45F3-93B5-C7DBA5BB3268}" destId="{648EE806-76C0-4375-A129-BCBE95FB1B4D}" srcOrd="3" destOrd="0" parTransId="{5AAED454-F1B6-4589-8AC8-D697CB0B7AFA}" sibTransId="{99AF2792-8BDF-40DF-AF5B-AC7BDCCD7432}"/>
    <dgm:cxn modelId="{F1395957-9208-4193-BFEC-848734BD9B38}" type="presOf" srcId="{AE3C5CB4-5C35-45A8-8FA2-775A18E11C45}" destId="{E1D09C9E-81B9-4BF4-B2CD-173494EF3843}" srcOrd="0" destOrd="0" presId="urn:microsoft.com/office/officeart/2005/8/layout/vList5"/>
    <dgm:cxn modelId="{5B7655DE-D3B6-41C9-8DE9-E3D50EA9C63C}" type="presParOf" srcId="{20F14082-6BA1-4866-B456-2D1621738971}" destId="{CBA0CD3D-37D1-46D7-BF7B-15E1C661DB4B}" srcOrd="0" destOrd="0" presId="urn:microsoft.com/office/officeart/2005/8/layout/vList5"/>
    <dgm:cxn modelId="{55548AA0-FC01-48A0-92EB-E6DD282F3515}" type="presParOf" srcId="{CBA0CD3D-37D1-46D7-BF7B-15E1C661DB4B}" destId="{D7D05D81-9BEC-4F31-92E6-AC41AFE84EEA}" srcOrd="0" destOrd="0" presId="urn:microsoft.com/office/officeart/2005/8/layout/vList5"/>
    <dgm:cxn modelId="{E269319B-3248-4EDD-97B6-A0437FF27130}" type="presParOf" srcId="{CBA0CD3D-37D1-46D7-BF7B-15E1C661DB4B}" destId="{3F253702-4FD6-41B2-AA7C-AD2A01E8B118}" srcOrd="1" destOrd="0" presId="urn:microsoft.com/office/officeart/2005/8/layout/vList5"/>
    <dgm:cxn modelId="{457A20A3-CD31-486C-B2C6-71AE0E8521CA}" type="presParOf" srcId="{20F14082-6BA1-4866-B456-2D1621738971}" destId="{E0CB8D74-27EF-49AE-9A1E-0FE5EF872371}" srcOrd="1" destOrd="0" presId="urn:microsoft.com/office/officeart/2005/8/layout/vList5"/>
    <dgm:cxn modelId="{CF6A10B2-32A9-430B-BA1F-47493775CF86}" type="presParOf" srcId="{20F14082-6BA1-4866-B456-2D1621738971}" destId="{138B4F7F-CB10-4075-9FA4-BC6AB9F342FB}" srcOrd="2" destOrd="0" presId="urn:microsoft.com/office/officeart/2005/8/layout/vList5"/>
    <dgm:cxn modelId="{8257AD43-9BCF-4E92-83D2-86310AC43F89}" type="presParOf" srcId="{138B4F7F-CB10-4075-9FA4-BC6AB9F342FB}" destId="{047A5048-FF2A-4C82-BA1A-EAF80C881CC7}" srcOrd="0" destOrd="0" presId="urn:microsoft.com/office/officeart/2005/8/layout/vList5"/>
    <dgm:cxn modelId="{F82FF842-7618-4C8E-BCF1-80B4FDBFE6C0}" type="presParOf" srcId="{138B4F7F-CB10-4075-9FA4-BC6AB9F342FB}" destId="{FB432148-FD39-4813-9D41-FB4B55C5B530}" srcOrd="1" destOrd="0" presId="urn:microsoft.com/office/officeart/2005/8/layout/vList5"/>
    <dgm:cxn modelId="{46EAB99C-C888-4089-9353-5A224EDE31D3}" type="presParOf" srcId="{20F14082-6BA1-4866-B456-2D1621738971}" destId="{DE6C509D-1E08-41DB-BCCB-7A24FD32EB3A}" srcOrd="3" destOrd="0" presId="urn:microsoft.com/office/officeart/2005/8/layout/vList5"/>
    <dgm:cxn modelId="{70BCAE7A-7F72-4A24-98A3-6A933326F934}" type="presParOf" srcId="{20F14082-6BA1-4866-B456-2D1621738971}" destId="{F6A1239D-6BBB-4321-802C-B4B4CE3E244F}" srcOrd="4" destOrd="0" presId="urn:microsoft.com/office/officeart/2005/8/layout/vList5"/>
    <dgm:cxn modelId="{562BFE11-F9CF-4044-9925-896301EBC092}" type="presParOf" srcId="{F6A1239D-6BBB-4321-802C-B4B4CE3E244F}" destId="{E1D09C9E-81B9-4BF4-B2CD-173494EF3843}" srcOrd="0" destOrd="0" presId="urn:microsoft.com/office/officeart/2005/8/layout/vList5"/>
    <dgm:cxn modelId="{8613D3F5-8A15-4A77-BDB4-5D75BC625EE2}" type="presParOf" srcId="{F6A1239D-6BBB-4321-802C-B4B4CE3E244F}" destId="{F20023FD-D6ED-4FB7-9832-FF2F500F03E8}" srcOrd="1" destOrd="0" presId="urn:microsoft.com/office/officeart/2005/8/layout/vList5"/>
    <dgm:cxn modelId="{C38A8E63-D331-4BBC-9E0F-697581E4E677}" type="presParOf" srcId="{20F14082-6BA1-4866-B456-2D1621738971}" destId="{BC783510-5E19-4BB7-B32A-6B1C0D406FC6}" srcOrd="5" destOrd="0" presId="urn:microsoft.com/office/officeart/2005/8/layout/vList5"/>
    <dgm:cxn modelId="{6E29633D-FB81-4395-A8B3-E797946AB7A1}" type="presParOf" srcId="{20F14082-6BA1-4866-B456-2D1621738971}" destId="{88AEC133-86D9-4A52-B50E-AF00164DA6C5}" srcOrd="6" destOrd="0" presId="urn:microsoft.com/office/officeart/2005/8/layout/vList5"/>
    <dgm:cxn modelId="{CB13EBD5-AAF5-4ADC-86FB-95B0CBCAEE7D}" type="presParOf" srcId="{88AEC133-86D9-4A52-B50E-AF00164DA6C5}" destId="{807107F7-7D8F-4BED-9218-C11D5744045D}" srcOrd="0" destOrd="0" presId="urn:microsoft.com/office/officeart/2005/8/layout/vList5"/>
    <dgm:cxn modelId="{0160C004-028A-44D0-9D48-FF1F467543A2}" type="presParOf" srcId="{88AEC133-86D9-4A52-B50E-AF00164DA6C5}" destId="{82F24D08-1CA9-4D38-97A4-08912819F900}" srcOrd="1" destOrd="0" presId="urn:microsoft.com/office/officeart/2005/8/layout/vList5"/>
    <dgm:cxn modelId="{2DF6DC2E-CB15-4541-B8D9-99813F842554}" type="presParOf" srcId="{20F14082-6BA1-4866-B456-2D1621738971}" destId="{6D20C69F-1F3F-4BD0-AF01-2D98366EAE00}" srcOrd="7" destOrd="0" presId="urn:microsoft.com/office/officeart/2005/8/layout/vList5"/>
    <dgm:cxn modelId="{D41045DA-652E-42E1-87E0-2C3B4CC7D5EB}" type="presParOf" srcId="{20F14082-6BA1-4866-B456-2D1621738971}" destId="{FD8E3E27-93AA-470A-9E31-7ECF0AEB7639}" srcOrd="8" destOrd="0" presId="urn:microsoft.com/office/officeart/2005/8/layout/vList5"/>
    <dgm:cxn modelId="{1A1059AB-D78C-41B9-A1DA-93F3DAAE76A4}" type="presParOf" srcId="{FD8E3E27-93AA-470A-9E31-7ECF0AEB7639}" destId="{FF5130C2-7F53-4935-A555-1D8CE7B81F08}" srcOrd="0" destOrd="0" presId="urn:microsoft.com/office/officeart/2005/8/layout/vList5"/>
    <dgm:cxn modelId="{F69ED46A-76CF-4BE9-9523-98AE8B2CB95F}" type="presParOf" srcId="{FD8E3E27-93AA-470A-9E31-7ECF0AEB7639}" destId="{7A7B29AC-DE9F-40E0-BE67-8C12B46D1494}"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A35D0C8-0CF8-4B42-A0F7-6C72A3B5A716}">
      <dsp:nvSpPr>
        <dsp:cNvPr id="0" name=""/>
        <dsp:cNvSpPr/>
      </dsp:nvSpPr>
      <dsp:spPr>
        <a:xfrm>
          <a:off x="3866091" y="3660983"/>
          <a:ext cx="2659639" cy="1059900"/>
        </a:xfrm>
        <a:custGeom>
          <a:avLst/>
          <a:gdLst/>
          <a:ahLst/>
          <a:cxnLst/>
          <a:rect l="0" t="0" r="0" b="0"/>
          <a:pathLst>
            <a:path>
              <a:moveTo>
                <a:pt x="0" y="0"/>
              </a:moveTo>
              <a:lnTo>
                <a:pt x="0" y="842537"/>
              </a:lnTo>
              <a:lnTo>
                <a:pt x="2659639" y="842537"/>
              </a:lnTo>
              <a:lnTo>
                <a:pt x="2659639" y="1059900"/>
              </a:lnTo>
            </a:path>
          </a:pathLst>
        </a:custGeom>
        <a:noFill/>
        <a:ln w="25400" cap="flat" cmpd="sng" algn="ctr">
          <a:solidFill>
            <a:schemeClr val="accent2">
              <a:tint val="7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45CD5A5C-9F27-43EE-BDC5-5745DB6D1C91}">
      <dsp:nvSpPr>
        <dsp:cNvPr id="0" name=""/>
        <dsp:cNvSpPr/>
      </dsp:nvSpPr>
      <dsp:spPr>
        <a:xfrm>
          <a:off x="3866091" y="3660983"/>
          <a:ext cx="98734" cy="1080521"/>
        </a:xfrm>
        <a:custGeom>
          <a:avLst/>
          <a:gdLst/>
          <a:ahLst/>
          <a:cxnLst/>
          <a:rect l="0" t="0" r="0" b="0"/>
          <a:pathLst>
            <a:path>
              <a:moveTo>
                <a:pt x="0" y="0"/>
              </a:moveTo>
              <a:lnTo>
                <a:pt x="0" y="863158"/>
              </a:lnTo>
              <a:lnTo>
                <a:pt x="98734" y="863158"/>
              </a:lnTo>
              <a:lnTo>
                <a:pt x="98734" y="1080521"/>
              </a:lnTo>
            </a:path>
          </a:pathLst>
        </a:custGeom>
        <a:noFill/>
        <a:ln w="25400" cap="flat" cmpd="sng" algn="ctr">
          <a:solidFill>
            <a:schemeClr val="accent2">
              <a:tint val="7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7173453A-20A1-4F29-AB10-BAD51E81DC93}">
      <dsp:nvSpPr>
        <dsp:cNvPr id="0" name=""/>
        <dsp:cNvSpPr/>
      </dsp:nvSpPr>
      <dsp:spPr>
        <a:xfrm>
          <a:off x="1134184" y="3660983"/>
          <a:ext cx="2731907" cy="1118574"/>
        </a:xfrm>
        <a:custGeom>
          <a:avLst/>
          <a:gdLst/>
          <a:ahLst/>
          <a:cxnLst/>
          <a:rect l="0" t="0" r="0" b="0"/>
          <a:pathLst>
            <a:path>
              <a:moveTo>
                <a:pt x="2731907" y="0"/>
              </a:moveTo>
              <a:lnTo>
                <a:pt x="2731907" y="901211"/>
              </a:lnTo>
              <a:lnTo>
                <a:pt x="0" y="901211"/>
              </a:lnTo>
              <a:lnTo>
                <a:pt x="0" y="1118574"/>
              </a:lnTo>
            </a:path>
          </a:pathLst>
        </a:custGeom>
        <a:noFill/>
        <a:ln w="25400" cap="flat" cmpd="sng" algn="ctr">
          <a:solidFill>
            <a:schemeClr val="accent2">
              <a:tint val="7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0E29079C-085A-49DD-A6CF-641E8C273114}">
      <dsp:nvSpPr>
        <dsp:cNvPr id="0" name=""/>
        <dsp:cNvSpPr/>
      </dsp:nvSpPr>
      <dsp:spPr>
        <a:xfrm>
          <a:off x="3820371" y="1764813"/>
          <a:ext cx="91440" cy="682396"/>
        </a:xfrm>
        <a:custGeom>
          <a:avLst/>
          <a:gdLst/>
          <a:ahLst/>
          <a:cxnLst/>
          <a:rect l="0" t="0" r="0" b="0"/>
          <a:pathLst>
            <a:path>
              <a:moveTo>
                <a:pt x="45720" y="0"/>
              </a:moveTo>
              <a:lnTo>
                <a:pt x="45720" y="682396"/>
              </a:lnTo>
            </a:path>
          </a:pathLst>
        </a:custGeom>
        <a:noFill/>
        <a:ln w="25400" cap="flat" cmpd="sng" algn="ctr">
          <a:solidFill>
            <a:schemeClr val="accent2">
              <a:tint val="9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1B489C3C-2D9E-44AE-A8A2-0D211D0A976C}">
      <dsp:nvSpPr>
        <dsp:cNvPr id="0" name=""/>
        <dsp:cNvSpPr/>
      </dsp:nvSpPr>
      <dsp:spPr>
        <a:xfrm>
          <a:off x="766985" y="858517"/>
          <a:ext cx="6198211" cy="906295"/>
        </a:xfrm>
        <a:prstGeom prst="roundRect">
          <a:avLst>
            <a:gd name="adj" fmla="val 10000"/>
          </a:avLst>
        </a:prstGeom>
        <a:solidFill>
          <a:schemeClr val="accent2">
            <a:shade val="6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0E532AB6-67A3-44C5-AFB3-1930AD0C1658}">
      <dsp:nvSpPr>
        <dsp:cNvPr id="0" name=""/>
        <dsp:cNvSpPr/>
      </dsp:nvSpPr>
      <dsp:spPr>
        <a:xfrm>
          <a:off x="1027691" y="1106187"/>
          <a:ext cx="6198211" cy="906295"/>
        </a:xfrm>
        <a:prstGeom prst="roundRect">
          <a:avLst>
            <a:gd name="adj" fmla="val 10000"/>
          </a:avLst>
        </a:prstGeom>
        <a:solidFill>
          <a:schemeClr val="lt1">
            <a:alpha val="90000"/>
            <a:hueOff val="0"/>
            <a:satOff val="0"/>
            <a:lumOff val="0"/>
            <a:alphaOff val="0"/>
          </a:schemeClr>
        </a:solidFill>
        <a:ln w="9525" cap="flat" cmpd="sng" algn="ctr">
          <a:solidFill>
            <a:schemeClr val="accent2">
              <a:shade val="80000"/>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b="1" i="0" kern="1200" dirty="0" err="1" smtClean="0"/>
            <a:t>Драматургія</a:t>
          </a:r>
          <a:r>
            <a:rPr lang="ru-RU" sz="2400" b="0" i="0" kern="1200" dirty="0" smtClean="0"/>
            <a:t> — </a:t>
          </a:r>
          <a:r>
            <a:rPr lang="ru-RU" sz="2400" b="0" i="0" kern="1200" dirty="0" err="1" smtClean="0"/>
            <a:t>теорія</a:t>
          </a:r>
          <a:r>
            <a:rPr lang="ru-RU" sz="2400" b="0" i="0" kern="1200" dirty="0" smtClean="0"/>
            <a:t> </a:t>
          </a:r>
          <a:r>
            <a:rPr lang="ru-RU" sz="2400" b="0" i="0" kern="1200" dirty="0" err="1" smtClean="0"/>
            <a:t>і</a:t>
          </a:r>
          <a:r>
            <a:rPr lang="ru-RU" sz="2400" b="0" i="0" kern="1200" dirty="0" smtClean="0"/>
            <a:t> </a:t>
          </a:r>
          <a:r>
            <a:rPr lang="ru-RU" sz="2400" b="0" i="0" kern="1200" dirty="0" err="1" smtClean="0"/>
            <a:t>мистецтво</a:t>
          </a:r>
          <a:r>
            <a:rPr lang="ru-RU" sz="2400" b="0" i="0" kern="1200" dirty="0" smtClean="0"/>
            <a:t> </a:t>
          </a:r>
          <a:r>
            <a:rPr lang="ru-RU" sz="2400" b="0" i="0" kern="1200" dirty="0" err="1" smtClean="0"/>
            <a:t>побудови</a:t>
          </a:r>
          <a:r>
            <a:rPr lang="ru-RU" sz="2400" b="0" i="0" kern="1200" dirty="0" smtClean="0"/>
            <a:t> драматичного </a:t>
          </a:r>
          <a:r>
            <a:rPr lang="ru-RU" sz="2400" b="0" i="0" kern="1200" dirty="0" err="1" smtClean="0"/>
            <a:t>твору</a:t>
          </a:r>
          <a:endParaRPr lang="ru-RU" sz="2400" kern="1200" dirty="0"/>
        </a:p>
      </dsp:txBody>
      <dsp:txXfrm>
        <a:off x="1027691" y="1106187"/>
        <a:ext cx="6198211" cy="906295"/>
      </dsp:txXfrm>
    </dsp:sp>
    <dsp:sp modelId="{5CEB7F8F-1B85-4C5A-A98D-1C7C78814D6E}">
      <dsp:nvSpPr>
        <dsp:cNvPr id="0" name=""/>
        <dsp:cNvSpPr/>
      </dsp:nvSpPr>
      <dsp:spPr>
        <a:xfrm>
          <a:off x="316028" y="2447209"/>
          <a:ext cx="7100124" cy="1213773"/>
        </a:xfrm>
        <a:prstGeom prst="roundRect">
          <a:avLst>
            <a:gd name="adj" fmla="val 10000"/>
          </a:avLst>
        </a:prstGeom>
        <a:solidFill>
          <a:schemeClr val="accent2">
            <a:shade val="8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8F6B37A1-47E0-4F11-9587-F0F7464EF746}">
      <dsp:nvSpPr>
        <dsp:cNvPr id="0" name=""/>
        <dsp:cNvSpPr/>
      </dsp:nvSpPr>
      <dsp:spPr>
        <a:xfrm>
          <a:off x="576734" y="2694880"/>
          <a:ext cx="7100124" cy="1213773"/>
        </a:xfrm>
        <a:prstGeom prst="roundRect">
          <a:avLst>
            <a:gd name="adj" fmla="val 10000"/>
          </a:avLst>
        </a:prstGeom>
        <a:solidFill>
          <a:schemeClr val="lt1">
            <a:alpha val="90000"/>
            <a:hueOff val="0"/>
            <a:satOff val="0"/>
            <a:lumOff val="0"/>
            <a:alphaOff val="0"/>
          </a:schemeClr>
        </a:solidFill>
        <a:ln w="9525" cap="flat" cmpd="sng" algn="ctr">
          <a:solidFill>
            <a:schemeClr val="accent2">
              <a:tint val="90000"/>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i="1" kern="1200" dirty="0" err="1" smtClean="0"/>
            <a:t>Драматичний</a:t>
          </a:r>
          <a:r>
            <a:rPr lang="ru-RU" sz="2000" i="1" kern="1200" dirty="0" smtClean="0"/>
            <a:t> </a:t>
          </a:r>
          <a:r>
            <a:rPr lang="ru-RU" sz="2000" i="1" kern="1200" dirty="0" err="1" smtClean="0">
              <a:hlinkClick xmlns:r="http://schemas.openxmlformats.org/officeDocument/2006/relationships" r:id="rId1"/>
            </a:rPr>
            <a:t>твір</a:t>
          </a:r>
          <a:r>
            <a:rPr lang="ru-RU" sz="2000" i="1" kern="1200" dirty="0" smtClean="0"/>
            <a:t> – </a:t>
          </a:r>
          <a:r>
            <a:rPr lang="ru-RU" sz="2000" i="1" kern="1200" dirty="0" err="1" smtClean="0"/>
            <a:t>це</a:t>
          </a:r>
          <a:r>
            <a:rPr lang="ru-RU" sz="2000" i="1" kern="1200" dirty="0" smtClean="0"/>
            <a:t> </a:t>
          </a:r>
          <a:r>
            <a:rPr lang="ru-RU" sz="2000" i="1" kern="1200" dirty="0" err="1" smtClean="0"/>
            <a:t>літературний</a:t>
          </a:r>
          <a:r>
            <a:rPr lang="ru-RU" sz="2000" i="1" kern="1200" dirty="0" smtClean="0"/>
            <a:t> жанр, в </a:t>
          </a:r>
          <a:r>
            <a:rPr lang="ru-RU" sz="2000" i="1" kern="1200" dirty="0" err="1" smtClean="0"/>
            <a:t>якому</a:t>
          </a:r>
          <a:r>
            <a:rPr lang="ru-RU" sz="2000" i="1" kern="1200" dirty="0" smtClean="0"/>
            <a:t> автор </a:t>
          </a:r>
          <a:r>
            <a:rPr lang="ru-RU" sz="2000" i="1" kern="1200" dirty="0" err="1" smtClean="0"/>
            <a:t>зображує</a:t>
          </a:r>
          <a:r>
            <a:rPr lang="ru-RU" sz="2000" i="1" kern="1200" dirty="0" smtClean="0"/>
            <a:t> </a:t>
          </a:r>
          <a:r>
            <a:rPr lang="ru-RU" sz="2000" i="1" kern="1200" dirty="0" err="1" smtClean="0"/>
            <a:t>тогочасну</a:t>
          </a:r>
          <a:r>
            <a:rPr lang="ru-RU" sz="2000" i="1" kern="1200" dirty="0" smtClean="0"/>
            <a:t> </a:t>
          </a:r>
          <a:r>
            <a:rPr lang="ru-RU" sz="2000" i="1" kern="1200" dirty="0" err="1" smtClean="0"/>
            <a:t>дійсність</a:t>
          </a:r>
          <a:r>
            <a:rPr lang="ru-RU" sz="2000" i="1" kern="1200" dirty="0" smtClean="0"/>
            <a:t>, </a:t>
          </a:r>
          <a:r>
            <a:rPr lang="ru-RU" sz="2000" i="1" kern="1200" dirty="0" err="1" smtClean="0"/>
            <a:t>життєві</a:t>
          </a:r>
          <a:r>
            <a:rPr lang="ru-RU" sz="2000" i="1" kern="1200" dirty="0" smtClean="0"/>
            <a:t> </a:t>
          </a:r>
          <a:r>
            <a:rPr lang="ru-RU" sz="2000" i="1" kern="1200" dirty="0" err="1" smtClean="0"/>
            <a:t>реалії</a:t>
          </a:r>
          <a:r>
            <a:rPr lang="ru-RU" sz="2000" i="1" kern="1200" dirty="0" smtClean="0"/>
            <a:t> через </a:t>
          </a:r>
          <a:r>
            <a:rPr lang="ru-RU" sz="2000" i="1" kern="1200" dirty="0" err="1" smtClean="0"/>
            <a:t>мову</a:t>
          </a:r>
          <a:r>
            <a:rPr lang="ru-RU" sz="2000" i="1" kern="1200" dirty="0" smtClean="0"/>
            <a:t> та </a:t>
          </a:r>
          <a:r>
            <a:rPr lang="ru-RU" sz="2000" i="1" kern="1200" dirty="0" err="1" smtClean="0"/>
            <a:t>вчинки</a:t>
          </a:r>
          <a:r>
            <a:rPr lang="ru-RU" sz="2000" i="1" kern="1200" dirty="0" smtClean="0"/>
            <a:t> </a:t>
          </a:r>
          <a:r>
            <a:rPr lang="ru-RU" sz="2000" i="1" kern="1200" dirty="0" err="1" smtClean="0"/>
            <a:t>персонажів</a:t>
          </a:r>
          <a:endParaRPr lang="ru-RU" sz="2000" kern="1200" dirty="0">
            <a:latin typeface="Times New Roman" pitchFamily="18" charset="0"/>
            <a:cs typeface="Times New Roman" pitchFamily="18" charset="0"/>
          </a:endParaRPr>
        </a:p>
      </dsp:txBody>
      <dsp:txXfrm>
        <a:off x="576734" y="2694880"/>
        <a:ext cx="7100124" cy="1213773"/>
      </dsp:txXfrm>
    </dsp:sp>
    <dsp:sp modelId="{D8F1B322-DCCE-4469-812A-F243A8FED4FB}">
      <dsp:nvSpPr>
        <dsp:cNvPr id="0" name=""/>
        <dsp:cNvSpPr/>
      </dsp:nvSpPr>
      <dsp:spPr>
        <a:xfrm>
          <a:off x="-39377" y="4779557"/>
          <a:ext cx="2347124" cy="1164128"/>
        </a:xfrm>
        <a:prstGeom prst="roundRect">
          <a:avLst>
            <a:gd name="adj" fmla="val 10000"/>
          </a:avLst>
        </a:prstGeom>
        <a:solidFill>
          <a:schemeClr val="accent2">
            <a:tint val="99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634AF7A7-ECE8-4CAE-8B63-C62E86465760}">
      <dsp:nvSpPr>
        <dsp:cNvPr id="0" name=""/>
        <dsp:cNvSpPr/>
      </dsp:nvSpPr>
      <dsp:spPr>
        <a:xfrm>
          <a:off x="221327" y="5027227"/>
          <a:ext cx="2347124" cy="1164128"/>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uk-UA" sz="2400" kern="1200" dirty="0" smtClean="0"/>
            <a:t>трагедія</a:t>
          </a:r>
          <a:endParaRPr lang="ru-RU" sz="2400" kern="1200" dirty="0"/>
        </a:p>
      </dsp:txBody>
      <dsp:txXfrm>
        <a:off x="221327" y="5027227"/>
        <a:ext cx="2347124" cy="1164128"/>
      </dsp:txXfrm>
    </dsp:sp>
    <dsp:sp modelId="{CEB9038C-4938-4F47-B1C0-52AD14C557BA}">
      <dsp:nvSpPr>
        <dsp:cNvPr id="0" name=""/>
        <dsp:cNvSpPr/>
      </dsp:nvSpPr>
      <dsp:spPr>
        <a:xfrm>
          <a:off x="2893142" y="4741504"/>
          <a:ext cx="2143367" cy="1219792"/>
        </a:xfrm>
        <a:prstGeom prst="roundRect">
          <a:avLst>
            <a:gd name="adj" fmla="val 10000"/>
          </a:avLst>
        </a:prstGeom>
        <a:solidFill>
          <a:schemeClr val="accent2">
            <a:tint val="99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9E572C00-6F27-48D9-9FCC-ACEC24732E45}">
      <dsp:nvSpPr>
        <dsp:cNvPr id="0" name=""/>
        <dsp:cNvSpPr/>
      </dsp:nvSpPr>
      <dsp:spPr>
        <a:xfrm>
          <a:off x="3153847" y="4989174"/>
          <a:ext cx="2143367" cy="1219792"/>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uk-UA" sz="2400" kern="1200" dirty="0" smtClean="0"/>
            <a:t>комедія</a:t>
          </a:r>
          <a:endParaRPr lang="ru-RU" sz="2400" kern="1200" dirty="0"/>
        </a:p>
      </dsp:txBody>
      <dsp:txXfrm>
        <a:off x="3153847" y="4989174"/>
        <a:ext cx="2143367" cy="1219792"/>
      </dsp:txXfrm>
    </dsp:sp>
    <dsp:sp modelId="{F9A76003-9EF4-468D-AC54-1D090C96A8D3}">
      <dsp:nvSpPr>
        <dsp:cNvPr id="0" name=""/>
        <dsp:cNvSpPr/>
      </dsp:nvSpPr>
      <dsp:spPr>
        <a:xfrm>
          <a:off x="5427932" y="4720883"/>
          <a:ext cx="2195596" cy="1134300"/>
        </a:xfrm>
        <a:prstGeom prst="roundRect">
          <a:avLst>
            <a:gd name="adj" fmla="val 10000"/>
          </a:avLst>
        </a:prstGeom>
        <a:solidFill>
          <a:schemeClr val="accent2">
            <a:tint val="99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D3858EED-9243-446D-9C4C-8B0A553E9A59}">
      <dsp:nvSpPr>
        <dsp:cNvPr id="0" name=""/>
        <dsp:cNvSpPr/>
      </dsp:nvSpPr>
      <dsp:spPr>
        <a:xfrm>
          <a:off x="5688637" y="4968554"/>
          <a:ext cx="2195596" cy="1134300"/>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uk-UA" sz="2400" kern="1200" dirty="0" smtClean="0"/>
            <a:t>драма</a:t>
          </a:r>
          <a:endParaRPr lang="ru-RU" sz="2400" kern="1200" dirty="0"/>
        </a:p>
      </dsp:txBody>
      <dsp:txXfrm>
        <a:off x="5688637" y="4968554"/>
        <a:ext cx="2195596" cy="113430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4AA0B56-1576-4060-BC80-06BA4B5712B6}">
      <dsp:nvSpPr>
        <dsp:cNvPr id="0" name=""/>
        <dsp:cNvSpPr/>
      </dsp:nvSpPr>
      <dsp:spPr>
        <a:xfrm>
          <a:off x="2753453" y="1872210"/>
          <a:ext cx="2721643" cy="2088637"/>
        </a:xfrm>
        <a:prstGeom prst="ellipse">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0">
            <a:lnSpc>
              <a:spcPct val="90000"/>
            </a:lnSpc>
            <a:spcBef>
              <a:spcPct val="0"/>
            </a:spcBef>
            <a:spcAft>
              <a:spcPct val="35000"/>
            </a:spcAft>
          </a:pPr>
          <a:r>
            <a:rPr lang="uk-UA" sz="2400" b="1" i="1" kern="1200" dirty="0" smtClean="0">
              <a:solidFill>
                <a:srgbClr val="7030A0"/>
              </a:solidFill>
              <a:latin typeface="Times New Roman" pitchFamily="18" charset="0"/>
              <a:cs typeface="Times New Roman" pitchFamily="18" charset="0"/>
            </a:rPr>
            <a:t>Генрік Ібсен (Норвегія) – засновник </a:t>
          </a:r>
          <a:r>
            <a:rPr lang="uk-UA" sz="2400" b="1" i="1" kern="1200" dirty="0" err="1" smtClean="0">
              <a:solidFill>
                <a:srgbClr val="7030A0"/>
              </a:solidFill>
              <a:latin typeface="Times New Roman" pitchFamily="18" charset="0"/>
              <a:cs typeface="Times New Roman" pitchFamily="18" charset="0"/>
            </a:rPr>
            <a:t>“нової</a:t>
          </a:r>
          <a:r>
            <a:rPr lang="uk-UA" sz="2400" b="1" i="1" kern="1200" dirty="0" smtClean="0">
              <a:solidFill>
                <a:srgbClr val="7030A0"/>
              </a:solidFill>
              <a:latin typeface="Times New Roman" pitchFamily="18" charset="0"/>
              <a:cs typeface="Times New Roman" pitchFamily="18" charset="0"/>
            </a:rPr>
            <a:t> </a:t>
          </a:r>
          <a:r>
            <a:rPr lang="uk-UA" sz="2400" b="1" i="1" kern="1200" dirty="0" err="1" smtClean="0">
              <a:solidFill>
                <a:srgbClr val="7030A0"/>
              </a:solidFill>
              <a:latin typeface="Times New Roman" pitchFamily="18" charset="0"/>
              <a:cs typeface="Times New Roman" pitchFamily="18" charset="0"/>
            </a:rPr>
            <a:t>драми”</a:t>
          </a:r>
          <a:endParaRPr lang="ru-RU" sz="2400" b="1" i="1" kern="1200" dirty="0">
            <a:solidFill>
              <a:srgbClr val="7030A0"/>
            </a:solidFill>
            <a:latin typeface="Times New Roman" pitchFamily="18" charset="0"/>
            <a:cs typeface="Times New Roman" pitchFamily="18" charset="0"/>
          </a:endParaRPr>
        </a:p>
      </dsp:txBody>
      <dsp:txXfrm>
        <a:off x="2753453" y="1872210"/>
        <a:ext cx="2721643" cy="2088637"/>
      </dsp:txXfrm>
    </dsp:sp>
    <dsp:sp modelId="{5444309D-3913-4EA0-8F89-D80A8D37684A}">
      <dsp:nvSpPr>
        <dsp:cNvPr id="0" name=""/>
        <dsp:cNvSpPr/>
      </dsp:nvSpPr>
      <dsp:spPr>
        <a:xfrm rot="16123947">
          <a:off x="3976724" y="1395802"/>
          <a:ext cx="219988" cy="550595"/>
        </a:xfrm>
        <a:prstGeom prst="rightArrow">
          <a:avLst>
            <a:gd name="adj1" fmla="val 60000"/>
            <a:gd name="adj2" fmla="val 50000"/>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ru-RU" sz="2000" kern="1200">
            <a:solidFill>
              <a:srgbClr val="FFFF00"/>
            </a:solidFill>
            <a:latin typeface="Times New Roman" pitchFamily="18" charset="0"/>
            <a:cs typeface="Times New Roman" pitchFamily="18" charset="0"/>
          </a:endParaRPr>
        </a:p>
      </dsp:txBody>
      <dsp:txXfrm rot="16123947">
        <a:off x="3976724" y="1395802"/>
        <a:ext cx="219988" cy="550595"/>
      </dsp:txXfrm>
    </dsp:sp>
    <dsp:sp modelId="{4F71EF1F-4FDA-4E6B-BC3C-DC1BBE736E59}">
      <dsp:nvSpPr>
        <dsp:cNvPr id="0" name=""/>
        <dsp:cNvSpPr/>
      </dsp:nvSpPr>
      <dsp:spPr>
        <a:xfrm>
          <a:off x="2890666" y="0"/>
          <a:ext cx="2350400" cy="1457458"/>
        </a:xfrm>
        <a:prstGeom prst="ellipse">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uk-UA" sz="2000" b="1" i="1" kern="1200" dirty="0" smtClean="0">
              <a:solidFill>
                <a:srgbClr val="FFFF00"/>
              </a:solidFill>
              <a:latin typeface="Times New Roman" pitchFamily="18" charset="0"/>
              <a:cs typeface="Times New Roman" pitchFamily="18" charset="0"/>
            </a:rPr>
            <a:t>Моріс Метерлінк (Бельгія)</a:t>
          </a:r>
          <a:endParaRPr lang="ru-RU" sz="2000" kern="1200" dirty="0">
            <a:solidFill>
              <a:srgbClr val="FFFF00"/>
            </a:solidFill>
            <a:latin typeface="Times New Roman" pitchFamily="18" charset="0"/>
            <a:cs typeface="Times New Roman" pitchFamily="18" charset="0"/>
          </a:endParaRPr>
        </a:p>
      </dsp:txBody>
      <dsp:txXfrm>
        <a:off x="2890666" y="0"/>
        <a:ext cx="2350400" cy="1457458"/>
      </dsp:txXfrm>
    </dsp:sp>
    <dsp:sp modelId="{7A71397B-35C5-417E-8C23-188731703A41}">
      <dsp:nvSpPr>
        <dsp:cNvPr id="0" name=""/>
        <dsp:cNvSpPr/>
      </dsp:nvSpPr>
      <dsp:spPr>
        <a:xfrm rot="19801167">
          <a:off x="5290204" y="1875926"/>
          <a:ext cx="301316" cy="550595"/>
        </a:xfrm>
        <a:prstGeom prst="rightArrow">
          <a:avLst>
            <a:gd name="adj1" fmla="val 60000"/>
            <a:gd name="adj2" fmla="val 50000"/>
          </a:avLst>
        </a:prstGeom>
        <a:solidFill>
          <a:schemeClr val="accent2">
            <a:shade val="90000"/>
            <a:hueOff val="-59714"/>
            <a:satOff val="-94"/>
            <a:lumOff val="366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ru-RU" sz="2000" kern="1200">
            <a:solidFill>
              <a:srgbClr val="FFFF00"/>
            </a:solidFill>
            <a:latin typeface="Times New Roman" pitchFamily="18" charset="0"/>
            <a:cs typeface="Times New Roman" pitchFamily="18" charset="0"/>
          </a:endParaRPr>
        </a:p>
      </dsp:txBody>
      <dsp:txXfrm rot="19801167">
        <a:off x="5290204" y="1875926"/>
        <a:ext cx="301316" cy="550595"/>
      </dsp:txXfrm>
    </dsp:sp>
    <dsp:sp modelId="{8EACDDF2-1B59-44F3-B091-2390E5AD0D93}">
      <dsp:nvSpPr>
        <dsp:cNvPr id="0" name=""/>
        <dsp:cNvSpPr/>
      </dsp:nvSpPr>
      <dsp:spPr>
        <a:xfrm>
          <a:off x="5410950" y="792083"/>
          <a:ext cx="2245346" cy="1457458"/>
        </a:xfrm>
        <a:prstGeom prst="ellipse">
          <a:avLst/>
        </a:prstGeom>
        <a:solidFill>
          <a:schemeClr val="accent2">
            <a:shade val="80000"/>
            <a:hueOff val="-59718"/>
            <a:satOff val="985"/>
            <a:lumOff val="41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uk-UA" sz="2000" b="1" i="1" kern="1200" dirty="0" smtClean="0">
              <a:solidFill>
                <a:srgbClr val="FFFF00"/>
              </a:solidFill>
              <a:latin typeface="Times New Roman" pitchFamily="18" charset="0"/>
              <a:cs typeface="Times New Roman" pitchFamily="18" charset="0"/>
            </a:rPr>
            <a:t>Бернард Шоу (Англія)</a:t>
          </a:r>
          <a:endParaRPr lang="ru-RU" sz="2000" kern="1200" dirty="0">
            <a:solidFill>
              <a:srgbClr val="FFFF00"/>
            </a:solidFill>
            <a:latin typeface="Times New Roman" pitchFamily="18" charset="0"/>
            <a:cs typeface="Times New Roman" pitchFamily="18" charset="0"/>
          </a:endParaRPr>
        </a:p>
      </dsp:txBody>
      <dsp:txXfrm>
        <a:off x="5410950" y="792083"/>
        <a:ext cx="2245346" cy="1457458"/>
      </dsp:txXfrm>
    </dsp:sp>
    <dsp:sp modelId="{6BCB355F-FD09-4B49-A6B4-670656127ED7}">
      <dsp:nvSpPr>
        <dsp:cNvPr id="0" name=""/>
        <dsp:cNvSpPr/>
      </dsp:nvSpPr>
      <dsp:spPr>
        <a:xfrm rot="757620">
          <a:off x="5508164" y="2978458"/>
          <a:ext cx="222890" cy="550595"/>
        </a:xfrm>
        <a:prstGeom prst="rightArrow">
          <a:avLst>
            <a:gd name="adj1" fmla="val 60000"/>
            <a:gd name="adj2" fmla="val 50000"/>
          </a:avLst>
        </a:prstGeom>
        <a:solidFill>
          <a:schemeClr val="accent2">
            <a:shade val="90000"/>
            <a:hueOff val="-119427"/>
            <a:satOff val="-189"/>
            <a:lumOff val="732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ru-RU" sz="2000" kern="1200">
            <a:solidFill>
              <a:srgbClr val="FFFF00"/>
            </a:solidFill>
            <a:latin typeface="Times New Roman" pitchFamily="18" charset="0"/>
            <a:cs typeface="Times New Roman" pitchFamily="18" charset="0"/>
          </a:endParaRPr>
        </a:p>
      </dsp:txBody>
      <dsp:txXfrm rot="757620">
        <a:off x="5508164" y="2978458"/>
        <a:ext cx="222890" cy="550595"/>
      </dsp:txXfrm>
    </dsp:sp>
    <dsp:sp modelId="{E17E0F8B-021E-41B4-81AC-810FA5C26706}">
      <dsp:nvSpPr>
        <dsp:cNvPr id="0" name=""/>
        <dsp:cNvSpPr/>
      </dsp:nvSpPr>
      <dsp:spPr>
        <a:xfrm>
          <a:off x="5770993" y="2808312"/>
          <a:ext cx="2226326" cy="1457458"/>
        </a:xfrm>
        <a:prstGeom prst="ellipse">
          <a:avLst/>
        </a:prstGeom>
        <a:solidFill>
          <a:schemeClr val="accent2">
            <a:shade val="80000"/>
            <a:hueOff val="-119436"/>
            <a:satOff val="1971"/>
            <a:lumOff val="82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uk-UA" sz="2000" b="1" i="1" kern="1200" dirty="0" err="1" smtClean="0">
              <a:solidFill>
                <a:srgbClr val="FFFF00"/>
              </a:solidFill>
              <a:latin typeface="Times New Roman" pitchFamily="18" charset="0"/>
              <a:cs typeface="Times New Roman" pitchFamily="18" charset="0"/>
            </a:rPr>
            <a:t>Герхард</a:t>
          </a:r>
          <a:r>
            <a:rPr lang="uk-UA" sz="2000" b="1" i="1" kern="1200" dirty="0" smtClean="0">
              <a:solidFill>
                <a:srgbClr val="FFFF00"/>
              </a:solidFill>
              <a:latin typeface="Times New Roman" pitchFamily="18" charset="0"/>
              <a:cs typeface="Times New Roman" pitchFamily="18" charset="0"/>
            </a:rPr>
            <a:t> Гауптман (Німеччина)</a:t>
          </a:r>
          <a:endParaRPr lang="ru-RU" sz="2000" kern="1200" dirty="0">
            <a:solidFill>
              <a:srgbClr val="FFFF00"/>
            </a:solidFill>
            <a:latin typeface="Times New Roman" pitchFamily="18" charset="0"/>
            <a:cs typeface="Times New Roman" pitchFamily="18" charset="0"/>
          </a:endParaRPr>
        </a:p>
      </dsp:txBody>
      <dsp:txXfrm>
        <a:off x="5770993" y="2808312"/>
        <a:ext cx="2226326" cy="1457458"/>
      </dsp:txXfrm>
    </dsp:sp>
    <dsp:sp modelId="{BA0C5E7A-F9F3-4DE2-BE31-043CB20ACA4D}">
      <dsp:nvSpPr>
        <dsp:cNvPr id="0" name=""/>
        <dsp:cNvSpPr/>
      </dsp:nvSpPr>
      <dsp:spPr>
        <a:xfrm rot="3410441">
          <a:off x="4724341" y="3749030"/>
          <a:ext cx="227468" cy="550595"/>
        </a:xfrm>
        <a:prstGeom prst="rightArrow">
          <a:avLst>
            <a:gd name="adj1" fmla="val 60000"/>
            <a:gd name="adj2" fmla="val 50000"/>
          </a:avLst>
        </a:prstGeom>
        <a:solidFill>
          <a:schemeClr val="accent2">
            <a:shade val="90000"/>
            <a:hueOff val="-179141"/>
            <a:satOff val="-283"/>
            <a:lumOff val="1099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ru-RU" sz="2000" kern="1200">
            <a:solidFill>
              <a:srgbClr val="FFFF00"/>
            </a:solidFill>
            <a:latin typeface="Times New Roman" pitchFamily="18" charset="0"/>
            <a:cs typeface="Times New Roman" pitchFamily="18" charset="0"/>
          </a:endParaRPr>
        </a:p>
      </dsp:txBody>
      <dsp:txXfrm rot="3410441">
        <a:off x="4724341" y="3749030"/>
        <a:ext cx="227468" cy="550595"/>
      </dsp:txXfrm>
    </dsp:sp>
    <dsp:sp modelId="{5E1367D2-73DE-4EEF-B228-9667988CCCEF}">
      <dsp:nvSpPr>
        <dsp:cNvPr id="0" name=""/>
        <dsp:cNvSpPr/>
      </dsp:nvSpPr>
      <dsp:spPr>
        <a:xfrm>
          <a:off x="4186803" y="4159165"/>
          <a:ext cx="2430997" cy="1457458"/>
        </a:xfrm>
        <a:prstGeom prst="ellipse">
          <a:avLst/>
        </a:prstGeom>
        <a:solidFill>
          <a:schemeClr val="accent2">
            <a:shade val="80000"/>
            <a:hueOff val="-179154"/>
            <a:satOff val="2956"/>
            <a:lumOff val="124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uk-UA" sz="2000" b="1" i="1" kern="1200" dirty="0" smtClean="0">
              <a:solidFill>
                <a:srgbClr val="FFFF00"/>
              </a:solidFill>
              <a:latin typeface="Times New Roman" pitchFamily="18" charset="0"/>
              <a:cs typeface="Times New Roman" pitchFamily="18" charset="0"/>
            </a:rPr>
            <a:t>Леся Українка (Україна)</a:t>
          </a:r>
          <a:endParaRPr lang="ru-RU" sz="2000" kern="1200" dirty="0">
            <a:solidFill>
              <a:srgbClr val="FFFF00"/>
            </a:solidFill>
            <a:latin typeface="Times New Roman" pitchFamily="18" charset="0"/>
            <a:cs typeface="Times New Roman" pitchFamily="18" charset="0"/>
          </a:endParaRPr>
        </a:p>
      </dsp:txBody>
      <dsp:txXfrm>
        <a:off x="4186803" y="4159165"/>
        <a:ext cx="2430997" cy="1457458"/>
      </dsp:txXfrm>
    </dsp:sp>
    <dsp:sp modelId="{CF27F477-D46E-4194-9861-EFB58750CA28}">
      <dsp:nvSpPr>
        <dsp:cNvPr id="0" name=""/>
        <dsp:cNvSpPr/>
      </dsp:nvSpPr>
      <dsp:spPr>
        <a:xfrm rot="7889257">
          <a:off x="2986760" y="3730502"/>
          <a:ext cx="328458" cy="550595"/>
        </a:xfrm>
        <a:prstGeom prst="rightArrow">
          <a:avLst>
            <a:gd name="adj1" fmla="val 60000"/>
            <a:gd name="adj2" fmla="val 50000"/>
          </a:avLst>
        </a:prstGeom>
        <a:solidFill>
          <a:schemeClr val="accent2">
            <a:shade val="90000"/>
            <a:hueOff val="-238855"/>
            <a:satOff val="-377"/>
            <a:lumOff val="1465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ru-RU" sz="2000" kern="1200">
            <a:solidFill>
              <a:srgbClr val="FFFF00"/>
            </a:solidFill>
            <a:latin typeface="Times New Roman" pitchFamily="18" charset="0"/>
            <a:cs typeface="Times New Roman" pitchFamily="18" charset="0"/>
          </a:endParaRPr>
        </a:p>
      </dsp:txBody>
      <dsp:txXfrm rot="7889257">
        <a:off x="2986760" y="3730502"/>
        <a:ext cx="328458" cy="550595"/>
      </dsp:txXfrm>
    </dsp:sp>
    <dsp:sp modelId="{9D858DF9-7431-4A0F-8305-E9AFC1473B24}">
      <dsp:nvSpPr>
        <dsp:cNvPr id="0" name=""/>
        <dsp:cNvSpPr/>
      </dsp:nvSpPr>
      <dsp:spPr>
        <a:xfrm>
          <a:off x="1162465" y="4159165"/>
          <a:ext cx="2416904" cy="1457458"/>
        </a:xfrm>
        <a:prstGeom prst="ellipse">
          <a:avLst/>
        </a:prstGeom>
        <a:solidFill>
          <a:schemeClr val="accent2">
            <a:shade val="80000"/>
            <a:hueOff val="-238872"/>
            <a:satOff val="3941"/>
            <a:lumOff val="165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uk-UA" sz="2000" b="1" i="1" kern="1200" dirty="0" smtClean="0">
              <a:solidFill>
                <a:srgbClr val="FFFF00"/>
              </a:solidFill>
              <a:latin typeface="Times New Roman" pitchFamily="18" charset="0"/>
              <a:cs typeface="Times New Roman" pitchFamily="18" charset="0"/>
            </a:rPr>
            <a:t>Антон Чехов (Росія)</a:t>
          </a:r>
          <a:endParaRPr lang="ru-RU" sz="2000" kern="1200" dirty="0">
            <a:solidFill>
              <a:srgbClr val="FFFF00"/>
            </a:solidFill>
            <a:latin typeface="Times New Roman" pitchFamily="18" charset="0"/>
            <a:cs typeface="Times New Roman" pitchFamily="18" charset="0"/>
          </a:endParaRPr>
        </a:p>
      </dsp:txBody>
      <dsp:txXfrm>
        <a:off x="1162465" y="4159165"/>
        <a:ext cx="2416904" cy="1457458"/>
      </dsp:txXfrm>
    </dsp:sp>
    <dsp:sp modelId="{0D954F60-0BB0-4CE7-9BD7-8E30167D576F}">
      <dsp:nvSpPr>
        <dsp:cNvPr id="0" name=""/>
        <dsp:cNvSpPr/>
      </dsp:nvSpPr>
      <dsp:spPr>
        <a:xfrm rot="10200307">
          <a:off x="2559083" y="2900916"/>
          <a:ext cx="163354" cy="550595"/>
        </a:xfrm>
        <a:prstGeom prst="rightArrow">
          <a:avLst>
            <a:gd name="adj1" fmla="val 60000"/>
            <a:gd name="adj2" fmla="val 50000"/>
          </a:avLst>
        </a:prstGeom>
        <a:solidFill>
          <a:schemeClr val="accent2">
            <a:shade val="90000"/>
            <a:hueOff val="-298568"/>
            <a:satOff val="-472"/>
            <a:lumOff val="1831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ru-RU" sz="2000" kern="1200">
            <a:solidFill>
              <a:srgbClr val="FFFF00"/>
            </a:solidFill>
            <a:latin typeface="Times New Roman" pitchFamily="18" charset="0"/>
            <a:cs typeface="Times New Roman" pitchFamily="18" charset="0"/>
          </a:endParaRPr>
        </a:p>
      </dsp:txBody>
      <dsp:txXfrm rot="10200307">
        <a:off x="2559083" y="2900916"/>
        <a:ext cx="163354" cy="550595"/>
      </dsp:txXfrm>
    </dsp:sp>
    <dsp:sp modelId="{2A0131AD-3A18-4E3C-825C-9DEFCC869623}">
      <dsp:nvSpPr>
        <dsp:cNvPr id="0" name=""/>
        <dsp:cNvSpPr/>
      </dsp:nvSpPr>
      <dsp:spPr>
        <a:xfrm>
          <a:off x="298374" y="2664301"/>
          <a:ext cx="2224228" cy="1457458"/>
        </a:xfrm>
        <a:prstGeom prst="ellipse">
          <a:avLst/>
        </a:prstGeom>
        <a:solidFill>
          <a:schemeClr val="accent2">
            <a:shade val="80000"/>
            <a:hueOff val="-298590"/>
            <a:satOff val="4927"/>
            <a:lumOff val="2071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uk-UA" sz="2000" b="1" i="1" kern="1200" dirty="0" smtClean="0">
              <a:solidFill>
                <a:srgbClr val="FFFF00"/>
              </a:solidFill>
              <a:latin typeface="Times New Roman" pitchFamily="18" charset="0"/>
              <a:cs typeface="Times New Roman" pitchFamily="18" charset="0"/>
            </a:rPr>
            <a:t>Еміль Золя (Франція)</a:t>
          </a:r>
          <a:endParaRPr lang="ru-RU" sz="2000" kern="1200" dirty="0">
            <a:solidFill>
              <a:srgbClr val="FFFF00"/>
            </a:solidFill>
            <a:latin typeface="Times New Roman" pitchFamily="18" charset="0"/>
            <a:cs typeface="Times New Roman" pitchFamily="18" charset="0"/>
          </a:endParaRPr>
        </a:p>
      </dsp:txBody>
      <dsp:txXfrm>
        <a:off x="298374" y="2664301"/>
        <a:ext cx="2224228" cy="1457458"/>
      </dsp:txXfrm>
    </dsp:sp>
    <dsp:sp modelId="{0485C909-430F-4308-A493-03115070BEC5}">
      <dsp:nvSpPr>
        <dsp:cNvPr id="0" name=""/>
        <dsp:cNvSpPr/>
      </dsp:nvSpPr>
      <dsp:spPr>
        <a:xfrm rot="12779208">
          <a:off x="2652476" y="1800653"/>
          <a:ext cx="333536" cy="550595"/>
        </a:xfrm>
        <a:prstGeom prst="rightArrow">
          <a:avLst>
            <a:gd name="adj1" fmla="val 60000"/>
            <a:gd name="adj2" fmla="val 50000"/>
          </a:avLst>
        </a:prstGeom>
        <a:solidFill>
          <a:schemeClr val="accent2">
            <a:shade val="90000"/>
            <a:hueOff val="-358282"/>
            <a:satOff val="-566"/>
            <a:lumOff val="2198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ru-RU" sz="2000" kern="1200">
            <a:solidFill>
              <a:srgbClr val="FFFF00"/>
            </a:solidFill>
            <a:latin typeface="Times New Roman" pitchFamily="18" charset="0"/>
            <a:cs typeface="Times New Roman" pitchFamily="18" charset="0"/>
          </a:endParaRPr>
        </a:p>
      </dsp:txBody>
      <dsp:txXfrm rot="12779208">
        <a:off x="2652476" y="1800653"/>
        <a:ext cx="333536" cy="550595"/>
      </dsp:txXfrm>
    </dsp:sp>
    <dsp:sp modelId="{AE8B698F-68CF-47AB-934C-BAF6542F95EA}">
      <dsp:nvSpPr>
        <dsp:cNvPr id="0" name=""/>
        <dsp:cNvSpPr/>
      </dsp:nvSpPr>
      <dsp:spPr>
        <a:xfrm>
          <a:off x="586398" y="648071"/>
          <a:ext cx="2311413" cy="1457458"/>
        </a:xfrm>
        <a:prstGeom prst="ellipse">
          <a:avLst/>
        </a:prstGeom>
        <a:solidFill>
          <a:schemeClr val="accent2">
            <a:shade val="80000"/>
            <a:hueOff val="-358308"/>
            <a:satOff val="5912"/>
            <a:lumOff val="248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uk-UA" sz="2000" b="1" i="1" kern="1200" dirty="0" smtClean="0">
              <a:solidFill>
                <a:srgbClr val="FFFF00"/>
              </a:solidFill>
              <a:latin typeface="Times New Roman" pitchFamily="18" charset="0"/>
              <a:cs typeface="Times New Roman" pitchFamily="18" charset="0"/>
            </a:rPr>
            <a:t>Август </a:t>
          </a:r>
          <a:r>
            <a:rPr lang="uk-UA" sz="2000" b="1" i="1" kern="1200" dirty="0" err="1" smtClean="0">
              <a:solidFill>
                <a:srgbClr val="FFFF00"/>
              </a:solidFill>
              <a:latin typeface="Times New Roman" pitchFamily="18" charset="0"/>
              <a:cs typeface="Times New Roman" pitchFamily="18" charset="0"/>
            </a:rPr>
            <a:t>Стріндберг</a:t>
          </a:r>
          <a:r>
            <a:rPr lang="uk-UA" sz="2000" b="1" i="1" kern="1200" dirty="0" smtClean="0">
              <a:solidFill>
                <a:srgbClr val="FFFF00"/>
              </a:solidFill>
              <a:latin typeface="Times New Roman" pitchFamily="18" charset="0"/>
              <a:cs typeface="Times New Roman" pitchFamily="18" charset="0"/>
            </a:rPr>
            <a:t> (Швеція)</a:t>
          </a:r>
          <a:endParaRPr lang="ru-RU" sz="2000" kern="1200" dirty="0">
            <a:solidFill>
              <a:srgbClr val="FFFF00"/>
            </a:solidFill>
            <a:latin typeface="Times New Roman" pitchFamily="18" charset="0"/>
            <a:cs typeface="Times New Roman" pitchFamily="18" charset="0"/>
          </a:endParaRPr>
        </a:p>
      </dsp:txBody>
      <dsp:txXfrm>
        <a:off x="586398" y="648071"/>
        <a:ext cx="2311413" cy="1457458"/>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F253702-4FD6-41B2-AA7C-AD2A01E8B118}">
      <dsp:nvSpPr>
        <dsp:cNvPr id="0" name=""/>
        <dsp:cNvSpPr/>
      </dsp:nvSpPr>
      <dsp:spPr>
        <a:xfrm rot="5400000">
          <a:off x="5200819" y="-2137075"/>
          <a:ext cx="790617" cy="5266944"/>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ru-RU" sz="1900" kern="1200" dirty="0" smtClean="0"/>
            <a:t>погано </a:t>
          </a:r>
          <a:r>
            <a:rPr lang="ru-RU" sz="1900" kern="1200" dirty="0" err="1" smtClean="0"/>
            <a:t>одягнена</a:t>
          </a:r>
          <a:r>
            <a:rPr lang="ru-RU" sz="1900" kern="1200" dirty="0" smtClean="0"/>
            <a:t>, </a:t>
          </a:r>
          <a:r>
            <a:rPr lang="ru-RU" sz="1900" kern="1200" dirty="0" err="1" smtClean="0"/>
            <a:t>із</a:t>
          </a:r>
          <a:r>
            <a:rPr lang="ru-RU" sz="1900" kern="1200" dirty="0" smtClean="0"/>
            <a:t> </a:t>
          </a:r>
          <a:r>
            <a:rPr lang="ru-RU" sz="1900" kern="1200" dirty="0" err="1" smtClean="0"/>
            <a:t>жахливою</a:t>
          </a:r>
          <a:r>
            <a:rPr lang="ru-RU" sz="1900" kern="1200" dirty="0" smtClean="0"/>
            <a:t> </a:t>
          </a:r>
          <a:r>
            <a:rPr lang="ru-RU" sz="1900" kern="1200" dirty="0" err="1" smtClean="0"/>
            <a:t>мовою</a:t>
          </a:r>
          <a:r>
            <a:rPr lang="ru-RU" sz="1900" kern="1200" dirty="0" smtClean="0"/>
            <a:t> та </a:t>
          </a:r>
          <a:r>
            <a:rPr lang="ru-RU" sz="1900" kern="1200" dirty="0" err="1" smtClean="0"/>
            <a:t>вимовою</a:t>
          </a:r>
          <a:r>
            <a:rPr lang="ru-RU" sz="1900" kern="1200" dirty="0" smtClean="0"/>
            <a:t>.</a:t>
          </a:r>
          <a:r>
            <a:rPr lang="de-DE" sz="1900" kern="1200" dirty="0" smtClean="0"/>
            <a:t>	</a:t>
          </a:r>
          <a:endParaRPr lang="uk-UA" sz="1900" kern="1200" dirty="0"/>
        </a:p>
      </dsp:txBody>
      <dsp:txXfrm rot="5400000">
        <a:off x="5200819" y="-2137075"/>
        <a:ext cx="790617" cy="5266944"/>
      </dsp:txXfrm>
    </dsp:sp>
    <dsp:sp modelId="{D7D05D81-9BEC-4F31-92E6-AC41AFE84EEA}">
      <dsp:nvSpPr>
        <dsp:cNvPr id="0" name=""/>
        <dsp:cNvSpPr/>
      </dsp:nvSpPr>
      <dsp:spPr>
        <a:xfrm>
          <a:off x="0" y="2260"/>
          <a:ext cx="2962656" cy="988272"/>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ru-RU" sz="2000" kern="1200" dirty="0" err="1" smtClean="0"/>
            <a:t>Квітникарка</a:t>
          </a:r>
          <a:endParaRPr lang="ru-RU" sz="2000" kern="1200" dirty="0"/>
        </a:p>
      </dsp:txBody>
      <dsp:txXfrm>
        <a:off x="0" y="2260"/>
        <a:ext cx="2962656" cy="988272"/>
      </dsp:txXfrm>
    </dsp:sp>
    <dsp:sp modelId="{FB432148-FD39-4813-9D41-FB4B55C5B530}">
      <dsp:nvSpPr>
        <dsp:cNvPr id="0" name=""/>
        <dsp:cNvSpPr/>
      </dsp:nvSpPr>
      <dsp:spPr>
        <a:xfrm rot="5400000">
          <a:off x="5200819" y="-1099389"/>
          <a:ext cx="790617" cy="5266944"/>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ru-RU" sz="1900" kern="1200" dirty="0" smtClean="0"/>
            <a:t>пристойно </a:t>
          </a:r>
          <a:r>
            <a:rPr lang="ru-RU" sz="1900" kern="1200" dirty="0" err="1" smtClean="0"/>
            <a:t>одягнена</a:t>
          </a:r>
          <a:r>
            <a:rPr lang="ru-RU" sz="1900" kern="1200" dirty="0" smtClean="0"/>
            <a:t>, </a:t>
          </a:r>
          <a:r>
            <a:rPr lang="ru-RU" sz="1900" kern="1200" dirty="0" err="1" smtClean="0"/>
            <a:t>але</a:t>
          </a:r>
          <a:r>
            <a:rPr lang="ru-RU" sz="1900" kern="1200" dirty="0" smtClean="0"/>
            <a:t> </a:t>
          </a:r>
          <a:r>
            <a:rPr lang="ru-RU" sz="1900" kern="1200" dirty="0" err="1" smtClean="0"/>
            <a:t>мовою</a:t>
          </a:r>
          <a:r>
            <a:rPr lang="ru-RU" sz="1900" kern="1200" dirty="0" smtClean="0"/>
            <a:t> </a:t>
          </a:r>
          <a:r>
            <a:rPr lang="ru-RU" sz="1900" kern="1200" dirty="0" err="1" smtClean="0"/>
            <a:t>ще</a:t>
          </a:r>
          <a:r>
            <a:rPr lang="ru-RU" sz="1900" kern="1200" dirty="0" smtClean="0"/>
            <a:t> не </a:t>
          </a:r>
          <a:r>
            <a:rPr lang="ru-RU" sz="1900" kern="1200" dirty="0" err="1" smtClean="0"/>
            <a:t>володіє</a:t>
          </a:r>
          <a:r>
            <a:rPr lang="de-DE" sz="1900" kern="1200" dirty="0" smtClean="0"/>
            <a:t>	</a:t>
          </a:r>
          <a:endParaRPr lang="uk-UA" sz="1900" kern="1200" dirty="0"/>
        </a:p>
      </dsp:txBody>
      <dsp:txXfrm rot="5400000">
        <a:off x="5200819" y="-1099389"/>
        <a:ext cx="790617" cy="5266944"/>
      </dsp:txXfrm>
    </dsp:sp>
    <dsp:sp modelId="{047A5048-FF2A-4C82-BA1A-EAF80C881CC7}">
      <dsp:nvSpPr>
        <dsp:cNvPr id="0" name=""/>
        <dsp:cNvSpPr/>
      </dsp:nvSpPr>
      <dsp:spPr>
        <a:xfrm>
          <a:off x="0" y="1039946"/>
          <a:ext cx="2962656" cy="988272"/>
        </a:xfrm>
        <a:prstGeom prst="roundRect">
          <a:avLst/>
        </a:prstGeom>
        <a:solidFill>
          <a:schemeClr val="accent2">
            <a:shade val="80000"/>
            <a:hueOff val="-89577"/>
            <a:satOff val="1478"/>
            <a:lumOff val="62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ru-RU" sz="2000" kern="1200" dirty="0" err="1" smtClean="0"/>
            <a:t>Дівчина</a:t>
          </a:r>
          <a:r>
            <a:rPr lang="ru-RU" sz="2000" kern="1200" dirty="0" smtClean="0"/>
            <a:t>, яка </a:t>
          </a:r>
          <a:r>
            <a:rPr lang="ru-RU" sz="2000" kern="1200" dirty="0" err="1" smtClean="0"/>
            <a:t>навчається</a:t>
          </a:r>
          <a:r>
            <a:rPr lang="ru-RU" sz="2000" kern="1200" dirty="0" smtClean="0"/>
            <a:t> </a:t>
          </a:r>
          <a:endParaRPr lang="uk-UA" sz="2000" kern="1200" dirty="0"/>
        </a:p>
      </dsp:txBody>
      <dsp:txXfrm>
        <a:off x="0" y="1039946"/>
        <a:ext cx="2962656" cy="988272"/>
      </dsp:txXfrm>
    </dsp:sp>
    <dsp:sp modelId="{F20023FD-D6ED-4FB7-9832-FF2F500F03E8}">
      <dsp:nvSpPr>
        <dsp:cNvPr id="0" name=""/>
        <dsp:cNvSpPr/>
      </dsp:nvSpPr>
      <dsp:spPr>
        <a:xfrm rot="5400000">
          <a:off x="5200819" y="-61704"/>
          <a:ext cx="790617" cy="5266944"/>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ru-RU" sz="1900" kern="1200" dirty="0" smtClean="0"/>
            <a:t>добре </a:t>
          </a:r>
          <a:r>
            <a:rPr lang="ru-RU" sz="1900" kern="1200" dirty="0" err="1" smtClean="0"/>
            <a:t>одягнена</a:t>
          </a:r>
          <a:r>
            <a:rPr lang="ru-RU" sz="1900" kern="1200" dirty="0" smtClean="0"/>
            <a:t>, </a:t>
          </a:r>
          <a:r>
            <a:rPr lang="ru-RU" sz="1900" kern="1200" dirty="0" err="1" smtClean="0"/>
            <a:t>знає</a:t>
          </a:r>
          <a:r>
            <a:rPr lang="ru-RU" sz="1900" kern="1200" dirty="0" smtClean="0"/>
            <a:t> </a:t>
          </a:r>
          <a:r>
            <a:rPr lang="ru-RU" sz="1900" kern="1200" dirty="0" err="1" smtClean="0"/>
            <a:t>літературну</a:t>
          </a:r>
          <a:r>
            <a:rPr lang="ru-RU" sz="1900" kern="1200" dirty="0" smtClean="0"/>
            <a:t> </a:t>
          </a:r>
          <a:r>
            <a:rPr lang="ru-RU" sz="1900" kern="1200" dirty="0" err="1" smtClean="0"/>
            <a:t>мову</a:t>
          </a:r>
          <a:r>
            <a:rPr lang="ru-RU" sz="1900" kern="1200" dirty="0" smtClean="0"/>
            <a:t>, </a:t>
          </a:r>
          <a:r>
            <a:rPr lang="ru-RU" sz="1900" kern="1200" dirty="0" err="1" smtClean="0"/>
            <a:t>але</a:t>
          </a:r>
          <a:r>
            <a:rPr lang="ru-RU" sz="1900" kern="1200" dirty="0" smtClean="0"/>
            <a:t> </a:t>
          </a:r>
          <a:r>
            <a:rPr lang="ru-RU" sz="1900" kern="1200" dirty="0" err="1" smtClean="0"/>
            <a:t>ще</a:t>
          </a:r>
          <a:r>
            <a:rPr lang="ru-RU" sz="1900" kern="1200" dirty="0" smtClean="0"/>
            <a:t> не </a:t>
          </a:r>
          <a:r>
            <a:rPr lang="ru-RU" sz="1900" kern="1200" dirty="0" err="1" smtClean="0"/>
            <a:t>вміє</a:t>
          </a:r>
          <a:r>
            <a:rPr lang="ru-RU" sz="1900" kern="1200" dirty="0" smtClean="0"/>
            <a:t> </a:t>
          </a:r>
          <a:r>
            <a:rPr lang="ru-RU" sz="1900" kern="1200" dirty="0" err="1" smtClean="0"/>
            <a:t>її</a:t>
          </a:r>
          <a:r>
            <a:rPr lang="ru-RU" sz="1900" kern="1200" dirty="0" smtClean="0"/>
            <a:t> </a:t>
          </a:r>
          <a:r>
            <a:rPr lang="ru-RU" sz="1900" kern="1200" dirty="0" err="1" smtClean="0"/>
            <a:t>використовувати</a:t>
          </a:r>
          <a:r>
            <a:rPr lang="ru-RU" sz="1900" kern="1200" dirty="0" smtClean="0"/>
            <a:t> </a:t>
          </a:r>
          <a:r>
            <a:rPr lang="ru-RU" sz="1900" kern="1200" dirty="0" err="1" smtClean="0"/>
            <a:t>доречно</a:t>
          </a:r>
          <a:r>
            <a:rPr lang="ru-RU" sz="1900" kern="1200" dirty="0" smtClean="0"/>
            <a:t>.</a:t>
          </a:r>
          <a:r>
            <a:rPr lang="de-DE" sz="1900" kern="1200" dirty="0" smtClean="0"/>
            <a:t>	</a:t>
          </a:r>
          <a:endParaRPr lang="uk-UA" sz="1900" kern="1200" dirty="0"/>
        </a:p>
      </dsp:txBody>
      <dsp:txXfrm rot="5400000">
        <a:off x="5200819" y="-61704"/>
        <a:ext cx="790617" cy="5266944"/>
      </dsp:txXfrm>
    </dsp:sp>
    <dsp:sp modelId="{E1D09C9E-81B9-4BF4-B2CD-173494EF3843}">
      <dsp:nvSpPr>
        <dsp:cNvPr id="0" name=""/>
        <dsp:cNvSpPr/>
      </dsp:nvSpPr>
      <dsp:spPr>
        <a:xfrm>
          <a:off x="0" y="2077631"/>
          <a:ext cx="2962656" cy="988272"/>
        </a:xfrm>
        <a:prstGeom prst="roundRect">
          <a:avLst/>
        </a:prstGeom>
        <a:solidFill>
          <a:schemeClr val="accent2">
            <a:shade val="80000"/>
            <a:hueOff val="-179154"/>
            <a:satOff val="2956"/>
            <a:lumOff val="124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ru-RU" sz="2000" kern="1200" dirty="0" err="1" smtClean="0"/>
            <a:t>Дівчина</a:t>
          </a:r>
          <a:r>
            <a:rPr lang="ru-RU" sz="2000" kern="1200" dirty="0" smtClean="0"/>
            <a:t>, яка </a:t>
          </a:r>
          <a:r>
            <a:rPr lang="ru-RU" sz="2000" kern="1200" dirty="0" err="1" smtClean="0"/>
            <a:t>має</a:t>
          </a:r>
          <a:r>
            <a:rPr lang="ru-RU" sz="2000" kern="1200" dirty="0" smtClean="0"/>
            <a:t> </a:t>
          </a:r>
          <a:r>
            <a:rPr lang="ru-RU" sz="2000" kern="1200" dirty="0" err="1" smtClean="0"/>
            <a:t>успіхи</a:t>
          </a:r>
          <a:r>
            <a:rPr lang="ru-RU" sz="2000" kern="1200" dirty="0" smtClean="0"/>
            <a:t> у </a:t>
          </a:r>
          <a:r>
            <a:rPr lang="ru-RU" sz="2000" kern="1200" dirty="0" err="1" smtClean="0"/>
            <a:t>навчанні</a:t>
          </a:r>
          <a:r>
            <a:rPr lang="ru-RU" sz="2000" kern="1200" dirty="0" smtClean="0"/>
            <a:t>, </a:t>
          </a:r>
          <a:r>
            <a:rPr lang="ru-RU" sz="2000" kern="1200" dirty="0" err="1" smtClean="0"/>
            <a:t>добрий</a:t>
          </a:r>
          <a:r>
            <a:rPr lang="ru-RU" sz="2000" kern="1200" dirty="0" smtClean="0"/>
            <a:t> слух </a:t>
          </a:r>
          <a:endParaRPr lang="uk-UA" sz="2000" kern="1200" dirty="0"/>
        </a:p>
      </dsp:txBody>
      <dsp:txXfrm>
        <a:off x="0" y="2077631"/>
        <a:ext cx="2962656" cy="988272"/>
      </dsp:txXfrm>
    </dsp:sp>
    <dsp:sp modelId="{82F24D08-1CA9-4D38-97A4-08912819F900}">
      <dsp:nvSpPr>
        <dsp:cNvPr id="0" name=""/>
        <dsp:cNvSpPr/>
      </dsp:nvSpPr>
      <dsp:spPr>
        <a:xfrm rot="5400000">
          <a:off x="5200819" y="975981"/>
          <a:ext cx="790617" cy="5266944"/>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ru-RU" sz="1900" kern="1200" dirty="0" smtClean="0"/>
            <a:t>прекрасно </a:t>
          </a:r>
          <a:r>
            <a:rPr lang="ru-RU" sz="1900" kern="1200" dirty="0" err="1" smtClean="0"/>
            <a:t>вдягнена</a:t>
          </a:r>
          <a:r>
            <a:rPr lang="ru-RU" sz="1900" kern="1200" dirty="0" smtClean="0"/>
            <a:t>, </a:t>
          </a:r>
          <a:r>
            <a:rPr lang="ru-RU" sz="1900" kern="1200" dirty="0" err="1" smtClean="0"/>
            <a:t>має</a:t>
          </a:r>
          <a:r>
            <a:rPr lang="ru-RU" sz="1900" kern="1200" dirty="0" smtClean="0"/>
            <a:t> </a:t>
          </a:r>
          <a:r>
            <a:rPr lang="ru-RU" sz="1900" kern="1200" dirty="0" err="1" smtClean="0"/>
            <a:t>бездоганні</a:t>
          </a:r>
          <a:r>
            <a:rPr lang="ru-RU" sz="1900" kern="1200" dirty="0" smtClean="0"/>
            <a:t> </a:t>
          </a:r>
          <a:r>
            <a:rPr lang="ru-RU" sz="1900" kern="1200" dirty="0" err="1" smtClean="0"/>
            <a:t>манери</a:t>
          </a:r>
          <a:r>
            <a:rPr lang="ru-RU" sz="1900" kern="1200" dirty="0" smtClean="0"/>
            <a:t> </a:t>
          </a:r>
          <a:r>
            <a:rPr lang="ru-RU" sz="1900" kern="1200" dirty="0" err="1" smtClean="0"/>
            <a:t>й</a:t>
          </a:r>
          <a:r>
            <a:rPr lang="ru-RU" sz="1900" kern="1200" dirty="0" smtClean="0"/>
            <a:t> </a:t>
          </a:r>
          <a:r>
            <a:rPr lang="ru-RU" sz="1900" kern="1200" dirty="0" err="1" smtClean="0"/>
            <a:t>чудово</a:t>
          </a:r>
          <a:r>
            <a:rPr lang="ru-RU" sz="1900" kern="1200" dirty="0" smtClean="0"/>
            <a:t> </a:t>
          </a:r>
          <a:r>
            <a:rPr lang="ru-RU" sz="1900" kern="1200" dirty="0" err="1" smtClean="0"/>
            <a:t>володіє</a:t>
          </a:r>
          <a:r>
            <a:rPr lang="ru-RU" sz="1900" kern="1200" dirty="0" smtClean="0"/>
            <a:t> </a:t>
          </a:r>
          <a:r>
            <a:rPr lang="ru-RU" sz="1900" kern="1200" dirty="0" err="1" smtClean="0"/>
            <a:t>мовою</a:t>
          </a:r>
          <a:r>
            <a:rPr lang="ru-RU" sz="1900" kern="1200" dirty="0" smtClean="0"/>
            <a:t>.</a:t>
          </a:r>
          <a:r>
            <a:rPr lang="de-DE" sz="1900" kern="1200" dirty="0" smtClean="0"/>
            <a:t>	</a:t>
          </a:r>
          <a:endParaRPr lang="uk-UA" sz="1900" kern="1200" dirty="0"/>
        </a:p>
      </dsp:txBody>
      <dsp:txXfrm rot="5400000">
        <a:off x="5200819" y="975981"/>
        <a:ext cx="790617" cy="5266944"/>
      </dsp:txXfrm>
    </dsp:sp>
    <dsp:sp modelId="{807107F7-7D8F-4BED-9218-C11D5744045D}">
      <dsp:nvSpPr>
        <dsp:cNvPr id="0" name=""/>
        <dsp:cNvSpPr/>
      </dsp:nvSpPr>
      <dsp:spPr>
        <a:xfrm>
          <a:off x="0" y="3115317"/>
          <a:ext cx="2962656" cy="988272"/>
        </a:xfrm>
        <a:prstGeom prst="roundRect">
          <a:avLst/>
        </a:prstGeom>
        <a:solidFill>
          <a:schemeClr val="accent2">
            <a:shade val="80000"/>
            <a:hueOff val="-268731"/>
            <a:satOff val="4434"/>
            <a:lumOff val="186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ru-RU" sz="2000" kern="1200" dirty="0" smtClean="0"/>
            <a:t>Чудова </a:t>
          </a:r>
          <a:r>
            <a:rPr lang="ru-RU" sz="2000" kern="1200" dirty="0" err="1" smtClean="0"/>
            <a:t>учениця</a:t>
          </a:r>
          <a:r>
            <a:rPr lang="ru-RU" sz="2000" kern="1200" dirty="0" smtClean="0"/>
            <a:t>, </a:t>
          </a:r>
          <a:r>
            <a:rPr lang="de-DE" sz="2000" kern="1200" dirty="0" smtClean="0"/>
            <a:t>«</a:t>
          </a:r>
          <a:r>
            <a:rPr lang="ru-RU" sz="2000" kern="1200" dirty="0" err="1" smtClean="0"/>
            <a:t>леді</a:t>
          </a:r>
          <a:r>
            <a:rPr lang="de-DE" sz="2000" kern="1200" dirty="0" smtClean="0"/>
            <a:t>» </a:t>
          </a:r>
          <a:endParaRPr lang="uk-UA" sz="2000" kern="1200" dirty="0"/>
        </a:p>
      </dsp:txBody>
      <dsp:txXfrm>
        <a:off x="0" y="3115317"/>
        <a:ext cx="2962656" cy="988272"/>
      </dsp:txXfrm>
    </dsp:sp>
    <dsp:sp modelId="{7A7B29AC-DE9F-40E0-BE67-8C12B46D1494}">
      <dsp:nvSpPr>
        <dsp:cNvPr id="0" name=""/>
        <dsp:cNvSpPr/>
      </dsp:nvSpPr>
      <dsp:spPr>
        <a:xfrm rot="5400000">
          <a:off x="5200819" y="2013667"/>
          <a:ext cx="790617" cy="5266944"/>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ru-RU" sz="1900" kern="1200" dirty="0" err="1" smtClean="0"/>
            <a:t>здатна</a:t>
          </a:r>
          <a:r>
            <a:rPr lang="ru-RU" sz="1900" kern="1200" dirty="0" smtClean="0"/>
            <a:t> </a:t>
          </a:r>
          <a:r>
            <a:rPr lang="ru-RU" sz="1900" kern="1200" dirty="0" err="1" smtClean="0"/>
            <a:t>мислити</a:t>
          </a:r>
          <a:r>
            <a:rPr lang="ru-RU" sz="1900" kern="1200" dirty="0" smtClean="0"/>
            <a:t>, </a:t>
          </a:r>
          <a:r>
            <a:rPr lang="ru-RU" sz="1900" kern="1200" dirty="0" err="1" smtClean="0"/>
            <a:t>цінує</a:t>
          </a:r>
          <a:r>
            <a:rPr lang="ru-RU" sz="1900" kern="1200" dirty="0" smtClean="0"/>
            <a:t> </a:t>
          </a:r>
          <a:r>
            <a:rPr lang="ru-RU" sz="1900" kern="1200" dirty="0" err="1" smtClean="0"/>
            <a:t>людську</a:t>
          </a:r>
          <a:r>
            <a:rPr lang="ru-RU" sz="1900" kern="1200" dirty="0" smtClean="0"/>
            <a:t> </a:t>
          </a:r>
          <a:r>
            <a:rPr lang="ru-RU" sz="1900" kern="1200" dirty="0" err="1" smtClean="0"/>
            <a:t>гідність</a:t>
          </a:r>
          <a:r>
            <a:rPr lang="ru-RU" sz="1900" kern="1200" dirty="0" smtClean="0"/>
            <a:t>, </a:t>
          </a:r>
          <a:r>
            <a:rPr lang="ru-RU" sz="1900" kern="1200" dirty="0" err="1" smtClean="0"/>
            <a:t>бачить</a:t>
          </a:r>
          <a:r>
            <a:rPr lang="ru-RU" sz="1900" kern="1200" dirty="0" smtClean="0"/>
            <a:t> мету в </a:t>
          </a:r>
          <a:r>
            <a:rPr lang="ru-RU" sz="1900" kern="1200" dirty="0" err="1" smtClean="0"/>
            <a:t>житті</a:t>
          </a:r>
          <a:r>
            <a:rPr lang="ru-RU" sz="1900" kern="1200" dirty="0" smtClean="0"/>
            <a:t> </a:t>
          </a:r>
          <a:r>
            <a:rPr lang="ru-RU" sz="1900" kern="1200" dirty="0" err="1" smtClean="0"/>
            <a:t>й</a:t>
          </a:r>
          <a:r>
            <a:rPr lang="ru-RU" sz="1900" kern="1200" dirty="0" smtClean="0"/>
            <a:t> </a:t>
          </a:r>
          <a:r>
            <a:rPr lang="ru-RU" sz="1900" kern="1200" dirty="0" err="1" smtClean="0"/>
            <a:t>засоби</a:t>
          </a:r>
          <a:r>
            <a:rPr lang="ru-RU" sz="1900" kern="1200" dirty="0" smtClean="0"/>
            <a:t> </a:t>
          </a:r>
          <a:r>
            <a:rPr lang="ru-RU" sz="1900" kern="1200" dirty="0" err="1" smtClean="0"/>
            <a:t>її</a:t>
          </a:r>
          <a:r>
            <a:rPr lang="ru-RU" sz="1900" kern="1200" dirty="0" smtClean="0"/>
            <a:t> </a:t>
          </a:r>
          <a:r>
            <a:rPr lang="ru-RU" sz="1900" kern="1200" dirty="0" err="1" smtClean="0"/>
            <a:t>здійснення</a:t>
          </a:r>
          <a:r>
            <a:rPr lang="ru-RU" sz="1900" kern="1200" dirty="0" smtClean="0"/>
            <a:t>.</a:t>
          </a:r>
          <a:r>
            <a:rPr lang="de-DE" sz="1900" kern="1200" dirty="0" smtClean="0"/>
            <a:t>	</a:t>
          </a:r>
          <a:endParaRPr lang="uk-UA" sz="1900" kern="1200" dirty="0"/>
        </a:p>
      </dsp:txBody>
      <dsp:txXfrm rot="5400000">
        <a:off x="5200819" y="2013667"/>
        <a:ext cx="790617" cy="5266944"/>
      </dsp:txXfrm>
    </dsp:sp>
    <dsp:sp modelId="{FF5130C2-7F53-4935-A555-1D8CE7B81F08}">
      <dsp:nvSpPr>
        <dsp:cNvPr id="0" name=""/>
        <dsp:cNvSpPr/>
      </dsp:nvSpPr>
      <dsp:spPr>
        <a:xfrm>
          <a:off x="0" y="4153003"/>
          <a:ext cx="2962656" cy="988272"/>
        </a:xfrm>
        <a:prstGeom prst="roundRect">
          <a:avLst/>
        </a:prstGeom>
        <a:solidFill>
          <a:schemeClr val="accent2">
            <a:shade val="80000"/>
            <a:hueOff val="-358308"/>
            <a:satOff val="5912"/>
            <a:lumOff val="248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ru-RU" sz="2000" kern="1200" dirty="0" smtClean="0"/>
            <a:t>Людина</a:t>
          </a:r>
          <a:endParaRPr lang="uk-UA" sz="2000" kern="1200" dirty="0"/>
        </a:p>
      </dsp:txBody>
      <dsp:txXfrm>
        <a:off x="0" y="4153003"/>
        <a:ext cx="2962656" cy="98827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15.03.2018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15.03.2018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15.03.2018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15.03.2018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15.03.2018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15.03.2018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15.03.2018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15.03.2018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15.03.2018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15.03.2018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15.03.2018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40000"/>
                <a:satMod val="350000"/>
              </a:schemeClr>
            </a:gs>
            <a:gs pos="40000">
              <a:schemeClr val="bg2">
                <a:tint val="45000"/>
                <a:shade val="99000"/>
                <a:satMod val="350000"/>
              </a:schemeClr>
            </a:gs>
            <a:gs pos="75000">
              <a:schemeClr val="bg2">
                <a:lumMod val="75000"/>
                <a:alpha val="8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15.03.2018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24.jpeg"/><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34.jpeg"/><Relationship Id="rId13" Type="http://schemas.openxmlformats.org/officeDocument/2006/relationships/image" Target="../media/image39.jpeg"/><Relationship Id="rId3" Type="http://schemas.openxmlformats.org/officeDocument/2006/relationships/image" Target="../media/image29.jpeg"/><Relationship Id="rId7" Type="http://schemas.openxmlformats.org/officeDocument/2006/relationships/image" Target="../media/image33.jpeg"/><Relationship Id="rId12" Type="http://schemas.openxmlformats.org/officeDocument/2006/relationships/image" Target="../media/image38.jpe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32.jpeg"/><Relationship Id="rId11" Type="http://schemas.openxmlformats.org/officeDocument/2006/relationships/image" Target="../media/image37.jpeg"/><Relationship Id="rId5" Type="http://schemas.openxmlformats.org/officeDocument/2006/relationships/image" Target="../media/image31.jpeg"/><Relationship Id="rId10" Type="http://schemas.openxmlformats.org/officeDocument/2006/relationships/image" Target="../media/image36.jpeg"/><Relationship Id="rId4" Type="http://schemas.openxmlformats.org/officeDocument/2006/relationships/image" Target="../media/image30.jpeg"/><Relationship Id="rId9" Type="http://schemas.openxmlformats.org/officeDocument/2006/relationships/image" Target="../media/image35.jpeg"/><Relationship Id="rId14" Type="http://schemas.openxmlformats.org/officeDocument/2006/relationships/image" Target="../media/image40.jpeg"/></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47.jpeg"/></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3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Картинки по запросу фон занавес рисунок"/>
          <p:cNvPicPr>
            <a:picLocks noChangeAspect="1" noChangeArrowheads="1"/>
          </p:cNvPicPr>
          <p:nvPr/>
        </p:nvPicPr>
        <p:blipFill>
          <a:blip r:embed="rId2" cstate="print"/>
          <a:srcRect/>
          <a:stretch>
            <a:fillRect/>
          </a:stretch>
        </p:blipFill>
        <p:spPr bwMode="auto">
          <a:xfrm>
            <a:off x="0" y="-171400"/>
            <a:ext cx="9144000" cy="8151224"/>
          </a:xfrm>
          <a:prstGeom prst="rect">
            <a:avLst/>
          </a:prstGeom>
          <a:noFill/>
        </p:spPr>
      </p:pic>
      <p:sp>
        <p:nvSpPr>
          <p:cNvPr id="2" name="Заголовок 1"/>
          <p:cNvSpPr>
            <a:spLocks noGrp="1"/>
          </p:cNvSpPr>
          <p:nvPr>
            <p:ph type="ctrTitle"/>
          </p:nvPr>
        </p:nvSpPr>
        <p:spPr>
          <a:xfrm>
            <a:off x="3779912" y="836712"/>
            <a:ext cx="4320480" cy="6021288"/>
          </a:xfrm>
        </p:spPr>
        <p:txBody>
          <a:bodyPr>
            <a:normAutofit/>
          </a:bodyPr>
          <a:lstStyle/>
          <a:p>
            <a:r>
              <a:rPr lang="uk-UA" b="1" i="1" dirty="0" smtClean="0">
                <a:solidFill>
                  <a:srgbClr val="0070C0"/>
                </a:solidFill>
                <a:latin typeface="Times New Roman" pitchFamily="18" charset="0"/>
                <a:cs typeface="Times New Roman" pitchFamily="18" charset="0"/>
              </a:rPr>
              <a:t>«Доля жінки у </a:t>
            </a:r>
            <a:r>
              <a:rPr lang="uk-UA" b="1" i="1" dirty="0" err="1" smtClean="0">
                <a:solidFill>
                  <a:srgbClr val="0070C0"/>
                </a:solidFill>
                <a:latin typeface="Times New Roman" pitchFamily="18" charset="0"/>
                <a:cs typeface="Times New Roman" pitchFamily="18" charset="0"/>
              </a:rPr>
              <a:t>“новій</a:t>
            </a:r>
            <a:r>
              <a:rPr lang="uk-UA" b="1" i="1" dirty="0" smtClean="0">
                <a:solidFill>
                  <a:srgbClr val="0070C0"/>
                </a:solidFill>
                <a:latin typeface="Times New Roman" pitchFamily="18" charset="0"/>
                <a:cs typeface="Times New Roman" pitchFamily="18" charset="0"/>
              </a:rPr>
              <a:t> </a:t>
            </a:r>
            <a:r>
              <a:rPr lang="uk-UA" b="1" i="1" dirty="0" err="1" smtClean="0">
                <a:solidFill>
                  <a:srgbClr val="0070C0"/>
                </a:solidFill>
                <a:latin typeface="Times New Roman" pitchFamily="18" charset="0"/>
                <a:cs typeface="Times New Roman" pitchFamily="18" charset="0"/>
              </a:rPr>
              <a:t>драмі”</a:t>
            </a:r>
            <a:r>
              <a:rPr lang="uk-UA" b="1" i="1" dirty="0" smtClean="0">
                <a:solidFill>
                  <a:srgbClr val="0070C0"/>
                </a:solidFill>
                <a:latin typeface="Times New Roman" pitchFamily="18" charset="0"/>
                <a:cs typeface="Times New Roman" pitchFamily="18" charset="0"/>
              </a:rPr>
              <a:t> як визначальному явищі світової драматургії на межі </a:t>
            </a:r>
            <a:r>
              <a:rPr lang="en-US" b="1" i="1" dirty="0" smtClean="0">
                <a:solidFill>
                  <a:srgbClr val="0070C0"/>
                </a:solidFill>
                <a:latin typeface="Times New Roman" pitchFamily="18" charset="0"/>
                <a:cs typeface="Times New Roman" pitchFamily="18" charset="0"/>
              </a:rPr>
              <a:t>X</a:t>
            </a:r>
            <a:r>
              <a:rPr lang="uk-UA" b="1" i="1" dirty="0" smtClean="0">
                <a:solidFill>
                  <a:srgbClr val="0070C0"/>
                </a:solidFill>
                <a:latin typeface="Times New Roman" pitchFamily="18" charset="0"/>
                <a:cs typeface="Times New Roman" pitchFamily="18" charset="0"/>
              </a:rPr>
              <a:t>І</a:t>
            </a:r>
            <a:r>
              <a:rPr lang="en-US" b="1" i="1" dirty="0" smtClean="0">
                <a:solidFill>
                  <a:srgbClr val="0070C0"/>
                </a:solidFill>
                <a:latin typeface="Times New Roman" pitchFamily="18" charset="0"/>
                <a:cs typeface="Times New Roman" pitchFamily="18" charset="0"/>
              </a:rPr>
              <a:t>X</a:t>
            </a:r>
            <a:r>
              <a:rPr lang="uk-UA" b="1" i="1" dirty="0" smtClean="0">
                <a:solidFill>
                  <a:srgbClr val="0070C0"/>
                </a:solidFill>
                <a:latin typeface="Times New Roman" pitchFamily="18" charset="0"/>
                <a:cs typeface="Times New Roman" pitchFamily="18" charset="0"/>
              </a:rPr>
              <a:t>- </a:t>
            </a:r>
            <a:r>
              <a:rPr lang="en-US" b="1" i="1" dirty="0" smtClean="0">
                <a:solidFill>
                  <a:srgbClr val="0070C0"/>
                </a:solidFill>
                <a:latin typeface="Times New Roman" pitchFamily="18" charset="0"/>
                <a:cs typeface="Times New Roman" pitchFamily="18" charset="0"/>
              </a:rPr>
              <a:t>XX</a:t>
            </a:r>
            <a:r>
              <a:rPr lang="uk-UA" b="1" i="1" dirty="0" smtClean="0">
                <a:solidFill>
                  <a:srgbClr val="0070C0"/>
                </a:solidFill>
                <a:latin typeface="Times New Roman" pitchFamily="18" charset="0"/>
                <a:cs typeface="Times New Roman" pitchFamily="18" charset="0"/>
              </a:rPr>
              <a:t> століть».</a:t>
            </a:r>
            <a:r>
              <a:rPr lang="ru-RU" dirty="0" smtClean="0"/>
              <a:t/>
            </a:r>
            <a:br>
              <a:rPr lang="ru-RU" dirty="0" smtClean="0"/>
            </a:br>
            <a:endParaRPr lang="ru-RU" dirty="0"/>
          </a:p>
        </p:txBody>
      </p:sp>
      <p:sp>
        <p:nvSpPr>
          <p:cNvPr id="3" name="Подзаголовок 2"/>
          <p:cNvSpPr>
            <a:spLocks noGrp="1"/>
          </p:cNvSpPr>
          <p:nvPr>
            <p:ph type="subTitle" idx="1"/>
          </p:nvPr>
        </p:nvSpPr>
        <p:spPr/>
        <p:txBody>
          <a:bodyPr/>
          <a:lstStyle/>
          <a:p>
            <a:endParaRPr lang="ru-RU" dirty="0"/>
          </a:p>
        </p:txBody>
      </p:sp>
      <p:pic>
        <p:nvPicPr>
          <p:cNvPr id="6" name="Picture 4"/>
          <p:cNvPicPr>
            <a:picLocks noChangeAspect="1" noChangeArrowheads="1"/>
          </p:cNvPicPr>
          <p:nvPr/>
        </p:nvPicPr>
        <p:blipFill>
          <a:blip r:embed="rId3" cstate="print"/>
          <a:srcRect/>
          <a:stretch>
            <a:fillRect/>
          </a:stretch>
        </p:blipFill>
        <p:spPr bwMode="auto">
          <a:xfrm>
            <a:off x="1043608" y="2708920"/>
            <a:ext cx="2880320" cy="3861107"/>
          </a:xfrm>
          <a:prstGeom prst="rect">
            <a:avLst/>
          </a:prstGeom>
          <a:noFill/>
          <a:ln w="9525" cmpd="thickThin">
            <a:solidFill>
              <a:srgbClr val="002060"/>
            </a:solidFill>
            <a:miter lim="800000"/>
            <a:headEnd/>
            <a:tailEnd/>
          </a:ln>
          <a:effectLst>
            <a:outerShdw blurRad="50800" dist="50800" dir="5400000" algn="ctr" rotWithShape="0">
              <a:srgbClr val="002060"/>
            </a:outerShdw>
          </a:effectLst>
          <a:scene3d>
            <a:camera prst="orthographicFront"/>
            <a:lightRig rig="threePt" dir="t"/>
          </a:scene3d>
          <a:sp3d extrusionH="12700" contourW="19050">
            <a:bevelT prst="slope"/>
            <a:contourClr>
              <a:srgbClr val="002060"/>
            </a:contourClr>
          </a:sp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b="1" i="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«Генрік Ібсен – засновник європейської «нової драми»</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normAutofit lnSpcReduction="10000"/>
          </a:bodyPr>
          <a:lstStyle/>
          <a:p>
            <a:pPr>
              <a:buNone/>
            </a:pP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П’єса</a:t>
            </a:r>
            <a:r>
              <a:rPr lang="ru-RU" dirty="0" smtClean="0">
                <a:solidFill>
                  <a:srgbClr val="FF0000"/>
                </a:solidFill>
                <a:effectLst>
                  <a:outerShdw blurRad="38100" dist="38100" dir="2700000" algn="tl">
                    <a:srgbClr val="000000">
                      <a:alpha val="43137"/>
                    </a:srgbClr>
                  </a:outerShdw>
                </a:effectLst>
              </a:rPr>
              <a:t> не </a:t>
            </a:r>
            <a:r>
              <a:rPr lang="ru-RU" dirty="0" err="1" smtClean="0">
                <a:solidFill>
                  <a:srgbClr val="FF0000"/>
                </a:solidFill>
                <a:effectLst>
                  <a:outerShdw blurRad="38100" dist="38100" dir="2700000" algn="tl">
                    <a:srgbClr val="000000">
                      <a:alpha val="43137"/>
                    </a:srgbClr>
                  </a:outerShdw>
                </a:effectLst>
              </a:rPr>
              <a:t>закінчується</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з</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падінням</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завіси</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після</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п’ятої</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дії</a:t>
            </a:r>
            <a:r>
              <a:rPr lang="ru-RU" dirty="0" smtClean="0">
                <a:solidFill>
                  <a:srgbClr val="FF0000"/>
                </a:solidFill>
                <a:effectLst>
                  <a:outerShdw blurRad="38100" dist="38100" dir="2700000" algn="tl">
                    <a:srgbClr val="000000">
                      <a:alpha val="43137"/>
                    </a:srgbClr>
                  </a:outerShdw>
                </a:effectLst>
              </a:rPr>
              <a:t> – </a:t>
            </a:r>
            <a:r>
              <a:rPr lang="ru-RU" dirty="0" err="1" smtClean="0">
                <a:solidFill>
                  <a:srgbClr val="FF0000"/>
                </a:solidFill>
                <a:effectLst>
                  <a:outerShdw blurRad="38100" dist="38100" dir="2700000" algn="tl">
                    <a:srgbClr val="000000">
                      <a:alpha val="43137"/>
                    </a:srgbClr>
                  </a:outerShdw>
                </a:effectLst>
              </a:rPr>
              <a:t>справжній</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фінал</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знаходиться</a:t>
            </a:r>
            <a:r>
              <a:rPr lang="ru-RU" dirty="0" smtClean="0">
                <a:solidFill>
                  <a:srgbClr val="FF0000"/>
                </a:solidFill>
                <a:effectLst>
                  <a:outerShdw blurRad="38100" dist="38100" dir="2700000" algn="tl">
                    <a:srgbClr val="000000">
                      <a:alpha val="43137"/>
                    </a:srgbClr>
                  </a:outerShdw>
                </a:effectLst>
              </a:rPr>
              <a:t> за </a:t>
            </a:r>
            <a:r>
              <a:rPr lang="ru-RU" dirty="0" err="1" smtClean="0">
                <a:solidFill>
                  <a:srgbClr val="FF0000"/>
                </a:solidFill>
                <a:effectLst>
                  <a:outerShdw blurRad="38100" dist="38100" dir="2700000" algn="tl">
                    <a:srgbClr val="000000">
                      <a:alpha val="43137"/>
                    </a:srgbClr>
                  </a:outerShdw>
                </a:effectLst>
              </a:rPr>
              <a:t>його</a:t>
            </a:r>
            <a:r>
              <a:rPr lang="ru-RU" dirty="0" smtClean="0">
                <a:solidFill>
                  <a:srgbClr val="FF0000"/>
                </a:solidFill>
                <a:effectLst>
                  <a:outerShdw blurRad="38100" dist="38100" dir="2700000" algn="tl">
                    <a:srgbClr val="000000">
                      <a:alpha val="43137"/>
                    </a:srgbClr>
                  </a:outerShdw>
                </a:effectLst>
              </a:rPr>
              <a:t> межами; </a:t>
            </a:r>
            <a:r>
              <a:rPr lang="ru-RU" dirty="0" err="1" smtClean="0">
                <a:solidFill>
                  <a:srgbClr val="FF0000"/>
                </a:solidFill>
                <a:effectLst>
                  <a:outerShdw blurRad="38100" dist="38100" dir="2700000" algn="tl">
                    <a:srgbClr val="000000">
                      <a:alpha val="43137"/>
                    </a:srgbClr>
                  </a:outerShdw>
                </a:effectLst>
              </a:rPr>
              <a:t>письменник</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позначив</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напрям</a:t>
            </a:r>
            <a:r>
              <a:rPr lang="ru-RU" dirty="0" smtClean="0">
                <a:solidFill>
                  <a:srgbClr val="FF0000"/>
                </a:solidFill>
                <a:effectLst>
                  <a:outerShdw blurRad="38100" dist="38100" dir="2700000" algn="tl">
                    <a:srgbClr val="000000">
                      <a:alpha val="43137"/>
                    </a:srgbClr>
                  </a:outerShdw>
                </a:effectLst>
              </a:rPr>
              <a:t>, у </a:t>
            </a:r>
            <a:r>
              <a:rPr lang="ru-RU" dirty="0" err="1" smtClean="0">
                <a:solidFill>
                  <a:srgbClr val="FF0000"/>
                </a:solidFill>
                <a:effectLst>
                  <a:outerShdw blurRad="38100" dist="38100" dir="2700000" algn="tl">
                    <a:srgbClr val="000000">
                      <a:alpha val="43137"/>
                    </a:srgbClr>
                  </a:outerShdw>
                </a:effectLst>
              </a:rPr>
              <a:t>якому</a:t>
            </a:r>
            <a:r>
              <a:rPr lang="ru-RU" dirty="0" smtClean="0">
                <a:solidFill>
                  <a:srgbClr val="FF0000"/>
                </a:solidFill>
                <a:effectLst>
                  <a:outerShdw blurRad="38100" dist="38100" dir="2700000" algn="tl">
                    <a:srgbClr val="000000">
                      <a:alpha val="43137"/>
                    </a:srgbClr>
                  </a:outerShdw>
                </a:effectLst>
              </a:rPr>
              <a:t> доводиться </a:t>
            </a:r>
            <a:r>
              <a:rPr lang="ru-RU" dirty="0" err="1" smtClean="0">
                <a:solidFill>
                  <a:srgbClr val="FF0000"/>
                </a:solidFill>
                <a:effectLst>
                  <a:outerShdw blurRad="38100" dist="38100" dir="2700000" algn="tl">
                    <a:srgbClr val="000000">
                      <a:alpha val="43137"/>
                    </a:srgbClr>
                  </a:outerShdw>
                </a:effectLst>
              </a:rPr>
              <a:t>шукати</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цей</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фінал</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потім</a:t>
            </a:r>
            <a:r>
              <a:rPr lang="ru-RU" dirty="0" smtClean="0">
                <a:solidFill>
                  <a:srgbClr val="FF0000"/>
                </a:solidFill>
                <a:effectLst>
                  <a:outerShdw blurRad="38100" dist="38100" dir="2700000" algn="tl">
                    <a:srgbClr val="000000">
                      <a:alpha val="43137"/>
                    </a:srgbClr>
                  </a:outerShdw>
                </a:effectLst>
              </a:rPr>
              <a:t> – наша справа, справа кожного </a:t>
            </a:r>
            <a:r>
              <a:rPr lang="ru-RU" dirty="0" err="1" smtClean="0">
                <a:solidFill>
                  <a:srgbClr val="FF0000"/>
                </a:solidFill>
                <a:effectLst>
                  <a:outerShdw blurRad="38100" dist="38100" dir="2700000" algn="tl">
                    <a:srgbClr val="000000">
                      <a:alpha val="43137"/>
                    </a:srgbClr>
                  </a:outerShdw>
                </a:effectLst>
              </a:rPr>
              <a:t>читача</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чи</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глядача</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самостійно</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дійти</a:t>
            </a:r>
            <a:r>
              <a:rPr lang="ru-RU" dirty="0" smtClean="0">
                <a:solidFill>
                  <a:srgbClr val="FF0000"/>
                </a:solidFill>
                <a:effectLst>
                  <a:outerShdw blurRad="38100" dist="38100" dir="2700000" algn="tl">
                    <a:srgbClr val="000000">
                      <a:alpha val="43137"/>
                    </a:srgbClr>
                  </a:outerShdw>
                </a:effectLst>
              </a:rPr>
              <a:t> до </a:t>
            </a:r>
            <a:r>
              <a:rPr lang="ru-RU" dirty="0" err="1" smtClean="0">
                <a:solidFill>
                  <a:srgbClr val="FF0000"/>
                </a:solidFill>
                <a:effectLst>
                  <a:outerShdw blurRad="38100" dist="38100" dir="2700000" algn="tl">
                    <a:srgbClr val="000000">
                      <a:alpha val="43137"/>
                    </a:srgbClr>
                  </a:outerShdw>
                </a:effectLst>
              </a:rPr>
              <a:t>цього</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фіналу</a:t>
            </a:r>
            <a:r>
              <a:rPr lang="ru-RU" dirty="0" smtClean="0">
                <a:solidFill>
                  <a:srgbClr val="FF0000"/>
                </a:solidFill>
                <a:effectLst>
                  <a:outerShdw blurRad="38100" dist="38100" dir="2700000" algn="tl">
                    <a:srgbClr val="000000">
                      <a:alpha val="43137"/>
                    </a:srgbClr>
                  </a:outerShdw>
                </a:effectLst>
              </a:rPr>
              <a:t> шляхом </a:t>
            </a:r>
            <a:r>
              <a:rPr lang="ru-RU" dirty="0" err="1" smtClean="0">
                <a:solidFill>
                  <a:srgbClr val="FF0000"/>
                </a:solidFill>
                <a:effectLst>
                  <a:outerShdw blurRad="38100" dist="38100" dir="2700000" algn="tl">
                    <a:srgbClr val="000000">
                      <a:alpha val="43137"/>
                    </a:srgbClr>
                  </a:outerShdw>
                </a:effectLst>
              </a:rPr>
              <a:t>власної</a:t>
            </a:r>
            <a:r>
              <a:rPr lang="ru-RU" dirty="0" smtClean="0">
                <a:solidFill>
                  <a:srgbClr val="FF0000"/>
                </a:solidFill>
                <a:effectLst>
                  <a:outerShdw blurRad="38100" dist="38100" dir="2700000" algn="tl">
                    <a:srgbClr val="000000">
                      <a:alpha val="43137"/>
                    </a:srgbClr>
                  </a:outerShdw>
                </a:effectLst>
              </a:rPr>
              <a:t> </a:t>
            </a:r>
            <a:r>
              <a:rPr lang="ru-RU" dirty="0" err="1" smtClean="0">
                <a:solidFill>
                  <a:srgbClr val="FF0000"/>
                </a:solidFill>
                <a:effectLst>
                  <a:outerShdw blurRad="38100" dist="38100" dir="2700000" algn="tl">
                    <a:srgbClr val="000000">
                      <a:alpha val="43137"/>
                    </a:srgbClr>
                  </a:outerShdw>
                </a:effectLst>
              </a:rPr>
              <a:t>творчості</a:t>
            </a:r>
            <a:r>
              <a:rPr lang="ru-RU" dirty="0" smtClean="0">
                <a:solidFill>
                  <a:srgbClr val="FF0000"/>
                </a:solidFill>
                <a:effectLst>
                  <a:outerShdw blurRad="38100" dist="38100" dir="2700000" algn="tl">
                    <a:srgbClr val="000000">
                      <a:alpha val="43137"/>
                    </a:srgbClr>
                  </a:outerShdw>
                </a:effectLst>
              </a:rPr>
              <a:t> »</a:t>
            </a:r>
          </a:p>
          <a:p>
            <a:pPr algn="r">
              <a:buNone/>
            </a:pPr>
            <a:r>
              <a:rPr lang="uk-UA" b="1" i="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Генрік Ібсен</a:t>
            </a:r>
            <a:endParaRPr lang="ru-RU" dirty="0">
              <a:solidFill>
                <a:srgbClr val="FF0000"/>
              </a:solidFill>
              <a:effectLst>
                <a:outerShdw blurRad="38100" dist="38100" dir="2700000" algn="tl">
                  <a:srgbClr val="000000">
                    <a:alpha val="43137"/>
                  </a:srgbClr>
                </a:outerShdw>
              </a:effectLst>
            </a:endParaRPr>
          </a:p>
        </p:txBody>
      </p:sp>
      <p:pic>
        <p:nvPicPr>
          <p:cNvPr id="4" name="Picture 9" descr="C:\Users\1\Desktop\Сніжинки\frame-2086162_640.png"/>
          <p:cNvPicPr>
            <a:picLocks noChangeAspect="1" noChangeArrowheads="1"/>
          </p:cNvPicPr>
          <p:nvPr/>
        </p:nvPicPr>
        <p:blipFill>
          <a:blip r:embed="rId2" cstate="print"/>
          <a:srcRect/>
          <a:stretch>
            <a:fillRect/>
          </a:stretch>
        </p:blipFill>
        <p:spPr bwMode="auto">
          <a:xfrm>
            <a:off x="0" y="0"/>
            <a:ext cx="9144000" cy="6878673"/>
          </a:xfrm>
          <a:prstGeom prst="rect">
            <a:avLst/>
          </a:prstGeom>
          <a:noFill/>
        </p:spPr>
      </p:pic>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9" descr="C:\Users\1\Desktop\Сніжинки\frame-2086162_640.png"/>
          <p:cNvPicPr>
            <a:picLocks noChangeAspect="1" noChangeArrowheads="1"/>
          </p:cNvPicPr>
          <p:nvPr/>
        </p:nvPicPr>
        <p:blipFill>
          <a:blip r:embed="rId2" cstate="print"/>
          <a:srcRect/>
          <a:stretch>
            <a:fillRect/>
          </a:stretch>
        </p:blipFill>
        <p:spPr bwMode="auto">
          <a:xfrm>
            <a:off x="0" y="0"/>
            <a:ext cx="9144000" cy="6878673"/>
          </a:xfrm>
          <a:prstGeom prst="rect">
            <a:avLst/>
          </a:prstGeom>
          <a:noFill/>
        </p:spPr>
      </p:pic>
      <p:pic>
        <p:nvPicPr>
          <p:cNvPr id="4" name="Рисунок 3" descr="http://mypresentation.ru/documents/9ec08565067d0992c500ad8aa22bd6c1/img5.jpg"/>
          <p:cNvPicPr/>
          <p:nvPr/>
        </p:nvPicPr>
        <p:blipFill>
          <a:blip r:embed="rId3" cstate="print"/>
          <a:srcRect l="5933" t="13248" r="52379" b="15171"/>
          <a:stretch>
            <a:fillRect/>
          </a:stretch>
        </p:blipFill>
        <p:spPr bwMode="auto">
          <a:xfrm>
            <a:off x="6516216" y="3429000"/>
            <a:ext cx="2476500" cy="3190875"/>
          </a:xfrm>
          <a:prstGeom prst="rect">
            <a:avLst/>
          </a:prstGeom>
          <a:noFill/>
          <a:ln w="28575">
            <a:solidFill>
              <a:srgbClr val="FFC000"/>
            </a:solidFill>
            <a:prstDash val="sysDot"/>
            <a:miter lim="800000"/>
            <a:headEnd/>
            <a:tailEnd/>
          </a:ln>
        </p:spPr>
      </p:pic>
      <p:sp>
        <p:nvSpPr>
          <p:cNvPr id="2" name="Заголовок 1"/>
          <p:cNvSpPr>
            <a:spLocks noGrp="1"/>
          </p:cNvSpPr>
          <p:nvPr>
            <p:ph type="title"/>
          </p:nvPr>
        </p:nvSpPr>
        <p:spPr>
          <a:xfrm>
            <a:off x="323528" y="260648"/>
            <a:ext cx="8579296" cy="1080120"/>
          </a:xfrm>
        </p:spPr>
        <p:txBody>
          <a:bodyPr>
            <a:normAutofit fontScale="90000"/>
          </a:bodyPr>
          <a:lstStyle/>
          <a:p>
            <a:r>
              <a:rPr lang="ru-RU" sz="40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a:t>
            </a:r>
            <a:r>
              <a:rPr lang="ru-RU" sz="40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Ляльковий</a:t>
            </a:r>
            <a:r>
              <a:rPr lang="ru-RU" sz="40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40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дім</a:t>
            </a:r>
            <a:r>
              <a:rPr lang="ru-RU" sz="40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40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класичний</a:t>
            </a:r>
            <a:r>
              <a:rPr lang="ru-RU" sz="40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40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зразок</a:t>
            </a:r>
            <a:r>
              <a:rPr lang="ru-RU" sz="40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40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соціально-психологічної</a:t>
            </a:r>
            <a:r>
              <a:rPr lang="ru-RU" sz="40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40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драми</a:t>
            </a:r>
            <a:r>
              <a:rPr lang="ru-RU" sz="40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a:t>
            </a:r>
            <a:endParaRPr lang="ru-RU" sz="2000" dirty="0">
              <a:solidFill>
                <a:srgbClr val="FF0000"/>
              </a:solidFill>
            </a:endParaRPr>
          </a:p>
        </p:txBody>
      </p:sp>
      <p:sp>
        <p:nvSpPr>
          <p:cNvPr id="3" name="Содержимое 2"/>
          <p:cNvSpPr>
            <a:spLocks noGrp="1"/>
          </p:cNvSpPr>
          <p:nvPr>
            <p:ph idx="1"/>
          </p:nvPr>
        </p:nvSpPr>
        <p:spPr>
          <a:xfrm>
            <a:off x="251520" y="2276872"/>
            <a:ext cx="8363272" cy="4464496"/>
          </a:xfrm>
        </p:spPr>
        <p:txBody>
          <a:bodyPr>
            <a:normAutofit/>
          </a:bodyPr>
          <a:lstStyle/>
          <a:p>
            <a:pPr>
              <a:buNone/>
            </a:pPr>
            <a:r>
              <a:rPr lang="ru-RU" sz="2800" b="1" i="1" u="sng"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Тема: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духовне</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пробудження</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людини</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її</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прагнення</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до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вільного</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прояву</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себе як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особистості</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a:t>
            </a:r>
          </a:p>
          <a:p>
            <a:pPr>
              <a:buNone/>
            </a:pPr>
            <a:r>
              <a:rPr lang="ru-RU" sz="2800" b="1" i="1" u="sng"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Проблематика: </a:t>
            </a:r>
          </a:p>
          <a:p>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проблема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моральної</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відповідальності</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людини</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за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свій</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вибір</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і</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за</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інших</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людей; </a:t>
            </a:r>
          </a:p>
          <a:p>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втрати</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ілюзій</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під</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впливом</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обставин</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істинних</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і</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фальшивих</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ідеалів</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і</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цінностей</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p>
          <a:p>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проблема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жіночої</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800" b="1" i="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емансипації</a:t>
            </a:r>
            <a:r>
              <a:rPr lang="ru-RU" sz="2800" b="1" i="1" dirty="0"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a:t>
            </a:r>
            <a:r>
              <a:rPr lang="ru-RU" sz="2800" b="1" i="1" dirty="0" smtClean="0">
                <a:latin typeface="Times New Roman" pitchFamily="18" charset="0"/>
                <a:cs typeface="Times New Roman" pitchFamily="18" charset="0"/>
              </a:rPr>
              <a:t> </a:t>
            </a:r>
          </a:p>
        </p:txBody>
      </p:sp>
      <p:sp>
        <p:nvSpPr>
          <p:cNvPr id="5" name="Прямоугольник 4"/>
          <p:cNvSpPr/>
          <p:nvPr/>
        </p:nvSpPr>
        <p:spPr>
          <a:xfrm>
            <a:off x="4067944" y="1268760"/>
            <a:ext cx="4806280" cy="1200329"/>
          </a:xfrm>
          <a:prstGeom prst="rect">
            <a:avLst/>
          </a:prstGeom>
        </p:spPr>
        <p:txBody>
          <a:bodyPr wrap="square">
            <a:spAutoFit/>
          </a:bodyPr>
          <a:lstStyle/>
          <a:p>
            <a:pPr algn="r"/>
            <a:r>
              <a:rPr lang="uk-UA" b="1" dirty="0" smtClean="0">
                <a:solidFill>
                  <a:srgbClr val="FF0000"/>
                </a:solidFill>
                <a:latin typeface="Times New Roman" pitchFamily="18" charset="0"/>
                <a:cs typeface="Times New Roman" pitchFamily="18" charset="0"/>
              </a:rPr>
              <a:t>Я гадаю, що передусім я людина, </a:t>
            </a:r>
            <a:br>
              <a:rPr lang="uk-UA" b="1" dirty="0" smtClean="0">
                <a:solidFill>
                  <a:srgbClr val="FF0000"/>
                </a:solidFill>
                <a:latin typeface="Times New Roman" pitchFamily="18" charset="0"/>
                <a:cs typeface="Times New Roman" pitchFamily="18" charset="0"/>
              </a:rPr>
            </a:br>
            <a:r>
              <a:rPr lang="uk-UA" b="1" dirty="0" smtClean="0">
                <a:solidFill>
                  <a:srgbClr val="FF0000"/>
                </a:solidFill>
                <a:latin typeface="Times New Roman" pitchFamily="18" charset="0"/>
                <a:cs typeface="Times New Roman" pitchFamily="18" charset="0"/>
              </a:rPr>
              <a:t>                 так само, як і ти, - або принаймні </a:t>
            </a:r>
            <a:br>
              <a:rPr lang="uk-UA" b="1" dirty="0" smtClean="0">
                <a:solidFill>
                  <a:srgbClr val="FF0000"/>
                </a:solidFill>
                <a:latin typeface="Times New Roman" pitchFamily="18" charset="0"/>
                <a:cs typeface="Times New Roman" pitchFamily="18" charset="0"/>
              </a:rPr>
            </a:br>
            <a:r>
              <a:rPr lang="uk-UA" b="1" dirty="0" smtClean="0">
                <a:solidFill>
                  <a:srgbClr val="FF0000"/>
                </a:solidFill>
                <a:latin typeface="Times New Roman" pitchFamily="18" charset="0"/>
                <a:cs typeface="Times New Roman" pitchFamily="18" charset="0"/>
              </a:rPr>
              <a:t>                       повинна стати людиною.</a:t>
            </a:r>
            <a:br>
              <a:rPr lang="uk-UA" b="1" dirty="0" smtClean="0">
                <a:solidFill>
                  <a:srgbClr val="FF0000"/>
                </a:solidFill>
                <a:latin typeface="Times New Roman" pitchFamily="18" charset="0"/>
                <a:cs typeface="Times New Roman" pitchFamily="18" charset="0"/>
              </a:rPr>
            </a:br>
            <a:r>
              <a:rPr lang="uk-UA" b="1" dirty="0" smtClean="0">
                <a:solidFill>
                  <a:srgbClr val="FF0000"/>
                </a:solidFill>
                <a:latin typeface="Times New Roman" pitchFamily="18" charset="0"/>
                <a:cs typeface="Times New Roman" pitchFamily="18" charset="0"/>
              </a:rPr>
              <a:t>                                                  </a:t>
            </a:r>
            <a:r>
              <a:rPr lang="uk-UA" b="1" i="1" dirty="0" smtClean="0">
                <a:solidFill>
                  <a:srgbClr val="FF0000"/>
                </a:solidFill>
                <a:latin typeface="Times New Roman" pitchFamily="18" charset="0"/>
                <a:cs typeface="Times New Roman" pitchFamily="18" charset="0"/>
              </a:rPr>
              <a:t>Генрік Ібсен</a:t>
            </a:r>
            <a:endParaRPr lang="ru-RU" dirty="0"/>
          </a:p>
        </p:txBody>
      </p:sp>
    </p:spTree>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descr="C:\Users\1\Desktop\Сніжинки\frame-2086162_640.png"/>
          <p:cNvPicPr>
            <a:picLocks noChangeAspect="1" noChangeArrowheads="1"/>
          </p:cNvPicPr>
          <p:nvPr/>
        </p:nvPicPr>
        <p:blipFill>
          <a:blip r:embed="rId2" cstate="print"/>
          <a:srcRect/>
          <a:stretch>
            <a:fillRect/>
          </a:stretch>
        </p:blipFill>
        <p:spPr bwMode="auto">
          <a:xfrm>
            <a:off x="0" y="0"/>
            <a:ext cx="9144000" cy="6878673"/>
          </a:xfrm>
          <a:prstGeom prst="rect">
            <a:avLst/>
          </a:prstGeom>
          <a:noFill/>
        </p:spPr>
      </p:pic>
      <p:pic>
        <p:nvPicPr>
          <p:cNvPr id="4" name="Рисунок 3" descr="http://mypresentation.ru/documents/9ec08565067d0992c500ad8aa22bd6c1/img5.jpg"/>
          <p:cNvPicPr/>
          <p:nvPr/>
        </p:nvPicPr>
        <p:blipFill>
          <a:blip r:embed="rId3" cstate="print"/>
          <a:srcRect l="5933" t="13248" r="52379" b="15171"/>
          <a:stretch>
            <a:fillRect/>
          </a:stretch>
        </p:blipFill>
        <p:spPr bwMode="auto">
          <a:xfrm>
            <a:off x="6876256" y="3933056"/>
            <a:ext cx="2088232" cy="2758827"/>
          </a:xfrm>
          <a:prstGeom prst="rect">
            <a:avLst/>
          </a:prstGeom>
          <a:noFill/>
          <a:ln w="28575">
            <a:solidFill>
              <a:srgbClr val="FFC000"/>
            </a:solidFill>
            <a:prstDash val="sysDot"/>
            <a:miter lim="800000"/>
            <a:headEnd/>
            <a:tailEnd/>
          </a:ln>
          <a:effectLst>
            <a:outerShdw blurRad="990600" dist="50800" dir="5400000" algn="ctr" rotWithShape="0">
              <a:srgbClr val="000000">
                <a:alpha val="43137"/>
              </a:srgbClr>
            </a:outerShdw>
          </a:effectLst>
        </p:spPr>
      </p:pic>
      <p:sp>
        <p:nvSpPr>
          <p:cNvPr id="2" name="Заголовок 1"/>
          <p:cNvSpPr>
            <a:spLocks noGrp="1"/>
          </p:cNvSpPr>
          <p:nvPr>
            <p:ph type="title"/>
          </p:nvPr>
        </p:nvSpPr>
        <p:spPr>
          <a:xfrm>
            <a:off x="428596" y="214290"/>
            <a:ext cx="8229600" cy="1143000"/>
          </a:xfrm>
        </p:spPr>
        <p:txBody>
          <a:bodyPr>
            <a:noAutofit/>
          </a:bodyPr>
          <a:lstStyle/>
          <a:p>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Ляльковий</a:t>
            </a:r>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дім</a:t>
            </a:r>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класичний</a:t>
            </a:r>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зразок</a:t>
            </a:r>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соціально-психологічної</a:t>
            </a:r>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драми</a:t>
            </a:r>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a:t>
            </a:r>
            <a:endParaRPr lang="ru-RU" sz="3600" dirty="0"/>
          </a:p>
        </p:txBody>
      </p:sp>
      <p:sp>
        <p:nvSpPr>
          <p:cNvPr id="3" name="Содержимое 2"/>
          <p:cNvSpPr>
            <a:spLocks noGrp="1"/>
          </p:cNvSpPr>
          <p:nvPr>
            <p:ph idx="1"/>
          </p:nvPr>
        </p:nvSpPr>
        <p:spPr>
          <a:xfrm>
            <a:off x="285720" y="1428736"/>
            <a:ext cx="8229600" cy="4947462"/>
          </a:xfrm>
        </p:spPr>
        <p:txBody>
          <a:bodyPr>
            <a:normAutofit fontScale="92500" lnSpcReduction="10000"/>
          </a:bodyPr>
          <a:lstStyle/>
          <a:p>
            <a:pPr>
              <a:buNone/>
            </a:pPr>
            <a:r>
              <a:rPr lang="ru-RU" b="1" i="1" u="sng" dirty="0" err="1"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Конфлікт</a:t>
            </a:r>
            <a:r>
              <a:rPr lang="ru-RU" b="1" i="1" u="sng" dirty="0"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a:t>
            </a:r>
          </a:p>
          <a:p>
            <a:pPr lvl="0"/>
            <a:r>
              <a:rPr lang="ru-RU" b="1" i="1" u="sng" dirty="0" err="1" smtClean="0">
                <a:solidFill>
                  <a:srgbClr val="0070C0"/>
                </a:solidFill>
                <a:latin typeface="Times New Roman" pitchFamily="18" charset="0"/>
                <a:cs typeface="Times New Roman" pitchFamily="18" charset="0"/>
              </a:rPr>
              <a:t>соціальний</a:t>
            </a:r>
            <a:r>
              <a:rPr lang="ru-RU" b="1" i="1" u="sng" dirty="0" smtClean="0">
                <a:solidFill>
                  <a:srgbClr val="0070C0"/>
                </a:solidFill>
                <a:latin typeface="Times New Roman" pitchFamily="18" charset="0"/>
                <a:cs typeface="Times New Roman" pitchFamily="18" charset="0"/>
              </a:rPr>
              <a:t> </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зіткнення</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природних</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людських</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прагнень</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з</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нелюдськими</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застиглими</a:t>
            </a:r>
            <a:r>
              <a:rPr lang="ru-RU" b="1" i="1" dirty="0" smtClean="0">
                <a:solidFill>
                  <a:srgbClr val="0070C0"/>
                </a:solidFill>
                <a:latin typeface="Times New Roman" pitchFamily="18" charset="0"/>
                <a:cs typeface="Times New Roman" pitchFamily="18" charset="0"/>
              </a:rPr>
              <a:t> догмами </a:t>
            </a:r>
            <a:r>
              <a:rPr lang="ru-RU" b="1" i="1" dirty="0" err="1" smtClean="0">
                <a:solidFill>
                  <a:srgbClr val="0070C0"/>
                </a:solidFill>
                <a:latin typeface="Times New Roman" pitchFamily="18" charset="0"/>
                <a:cs typeface="Times New Roman" pitchFamily="18" charset="0"/>
              </a:rPr>
              <a:t>суспільства</a:t>
            </a:r>
            <a:r>
              <a:rPr lang="ru-RU" b="1" i="1" dirty="0" smtClean="0">
                <a:solidFill>
                  <a:srgbClr val="0070C0"/>
                </a:solidFill>
                <a:latin typeface="Times New Roman" pitchFamily="18" charset="0"/>
                <a:cs typeface="Times New Roman" pitchFamily="18" charset="0"/>
              </a:rPr>
              <a:t>; </a:t>
            </a:r>
          </a:p>
          <a:p>
            <a:pPr lvl="0"/>
            <a:r>
              <a:rPr lang="ru-RU" b="1" i="1" u="sng" dirty="0" err="1" smtClean="0">
                <a:solidFill>
                  <a:srgbClr val="0070C0"/>
                </a:solidFill>
                <a:latin typeface="Times New Roman" pitchFamily="18" charset="0"/>
                <a:cs typeface="Times New Roman" pitchFamily="18" charset="0"/>
              </a:rPr>
              <a:t>сюжетний</a:t>
            </a:r>
            <a:r>
              <a:rPr lang="ru-RU" b="1" i="1" dirty="0" smtClean="0">
                <a:solidFill>
                  <a:srgbClr val="0070C0"/>
                </a:solidFill>
                <a:latin typeface="Times New Roman" pitchFamily="18" charset="0"/>
                <a:cs typeface="Times New Roman" pitchFamily="18" charset="0"/>
              </a:rPr>
              <a:t> — </a:t>
            </a:r>
            <a:r>
              <a:rPr lang="ru-RU" b="1" i="1" dirty="0" err="1" smtClean="0">
                <a:solidFill>
                  <a:srgbClr val="0070C0"/>
                </a:solidFill>
                <a:latin typeface="Times New Roman" pitchFamily="18" charset="0"/>
                <a:cs typeface="Times New Roman" pitchFamily="18" charset="0"/>
              </a:rPr>
              <a:t>таємниця</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і</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кримінальний</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учинок</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Нори</a:t>
            </a:r>
            <a:r>
              <a:rPr lang="ru-RU" b="1" i="1" dirty="0" smtClean="0">
                <a:solidFill>
                  <a:srgbClr val="0070C0"/>
                </a:solidFill>
                <a:latin typeface="Times New Roman" pitchFamily="18" charset="0"/>
                <a:cs typeface="Times New Roman" pitchFamily="18" charset="0"/>
              </a:rPr>
              <a:t> як </a:t>
            </a:r>
            <a:r>
              <a:rPr lang="ru-RU" b="1" i="1" dirty="0" err="1" smtClean="0">
                <a:solidFill>
                  <a:srgbClr val="0070C0"/>
                </a:solidFill>
                <a:latin typeface="Times New Roman" pitchFamily="18" charset="0"/>
                <a:cs typeface="Times New Roman" pitchFamily="18" charset="0"/>
              </a:rPr>
              <a:t>несвідомий</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виклик</a:t>
            </a:r>
            <a:r>
              <a:rPr lang="ru-RU" b="1" i="1" dirty="0" smtClean="0">
                <a:solidFill>
                  <a:srgbClr val="0070C0"/>
                </a:solidFill>
                <a:latin typeface="Times New Roman" pitchFamily="18" charset="0"/>
                <a:cs typeface="Times New Roman" pitchFamily="18" charset="0"/>
              </a:rPr>
              <a:t> буржуазному </a:t>
            </a:r>
            <a:r>
              <a:rPr lang="ru-RU" b="1" i="1" dirty="0" err="1" smtClean="0">
                <a:solidFill>
                  <a:srgbClr val="0070C0"/>
                </a:solidFill>
                <a:latin typeface="Times New Roman" pitchFamily="18" charset="0"/>
                <a:cs typeface="Times New Roman" pitchFamily="18" charset="0"/>
              </a:rPr>
              <a:t>життєустрою</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його</a:t>
            </a:r>
            <a:r>
              <a:rPr lang="ru-RU" b="1" i="1" dirty="0" smtClean="0">
                <a:solidFill>
                  <a:srgbClr val="0070C0"/>
                </a:solidFill>
                <a:latin typeface="Times New Roman" pitchFamily="18" charset="0"/>
                <a:cs typeface="Times New Roman" pitchFamily="18" charset="0"/>
              </a:rPr>
              <a:t> законам;</a:t>
            </a:r>
          </a:p>
          <a:p>
            <a:pPr lvl="0"/>
            <a:r>
              <a:rPr lang="ru-RU" b="1" i="1" u="sng" dirty="0" err="1" smtClean="0">
                <a:solidFill>
                  <a:srgbClr val="0070C0"/>
                </a:solidFill>
                <a:latin typeface="Times New Roman" pitchFamily="18" charset="0"/>
                <a:cs typeface="Times New Roman" pitchFamily="18" charset="0"/>
              </a:rPr>
              <a:t>психологічний</a:t>
            </a:r>
            <a:r>
              <a:rPr lang="ru-RU" b="1" i="1" dirty="0" smtClean="0">
                <a:solidFill>
                  <a:srgbClr val="0070C0"/>
                </a:solidFill>
                <a:latin typeface="Times New Roman" pitchFamily="18" charset="0"/>
                <a:cs typeface="Times New Roman" pitchFamily="18" charset="0"/>
              </a:rPr>
              <a:t> — «</a:t>
            </a:r>
            <a:r>
              <a:rPr lang="ru-RU" b="1" i="1" dirty="0" err="1" smtClean="0">
                <a:solidFill>
                  <a:srgbClr val="0070C0"/>
                </a:solidFill>
                <a:latin typeface="Times New Roman" pitchFamily="18" charset="0"/>
                <a:cs typeface="Times New Roman" pitchFamily="18" charset="0"/>
              </a:rPr>
              <a:t>пробудження</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і</a:t>
            </a:r>
            <a:r>
              <a:rPr lang="ru-RU" b="1" i="1" dirty="0" smtClean="0">
                <a:solidFill>
                  <a:srgbClr val="0070C0"/>
                </a:solidFill>
                <a:latin typeface="Times New Roman" pitchFamily="18" charset="0"/>
                <a:cs typeface="Times New Roman" pitchFamily="18" charset="0"/>
              </a:rPr>
              <a:t> духовна </a:t>
            </a:r>
            <a:r>
              <a:rPr lang="ru-RU" b="1" i="1" dirty="0" err="1" smtClean="0">
                <a:solidFill>
                  <a:srgbClr val="0070C0"/>
                </a:solidFill>
                <a:latin typeface="Times New Roman" pitchFamily="18" charset="0"/>
                <a:cs typeface="Times New Roman" pitchFamily="18" charset="0"/>
              </a:rPr>
              <a:t>боротьба</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Нори</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її</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бажання</a:t>
            </a:r>
            <a:r>
              <a:rPr lang="ru-RU" b="1" i="1" dirty="0" smtClean="0">
                <a:solidFill>
                  <a:srgbClr val="0070C0"/>
                </a:solidFill>
                <a:latin typeface="Times New Roman" pitchFamily="18" charset="0"/>
                <a:cs typeface="Times New Roman" pitchFamily="18" charset="0"/>
              </a:rPr>
              <a:t> по- </a:t>
            </a:r>
            <a:r>
              <a:rPr lang="ru-RU" b="1" i="1" dirty="0" err="1" smtClean="0">
                <a:solidFill>
                  <a:srgbClr val="0070C0"/>
                </a:solidFill>
                <a:latin typeface="Times New Roman" pitchFamily="18" charset="0"/>
                <a:cs typeface="Times New Roman" pitchFamily="18" charset="0"/>
              </a:rPr>
              <a:t>справжньому</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розібратися</a:t>
            </a:r>
            <a:r>
              <a:rPr lang="ru-RU" b="1" i="1" dirty="0" smtClean="0">
                <a:solidFill>
                  <a:srgbClr val="0070C0"/>
                </a:solidFill>
                <a:latin typeface="Times New Roman" pitchFamily="18" charset="0"/>
                <a:cs typeface="Times New Roman" pitchFamily="18" charset="0"/>
              </a:rPr>
              <a:t> в </a:t>
            </a:r>
            <a:r>
              <a:rPr lang="ru-RU" b="1" i="1" dirty="0" err="1" smtClean="0">
                <a:solidFill>
                  <a:srgbClr val="0070C0"/>
                </a:solidFill>
                <a:latin typeface="Times New Roman" pitchFamily="18" charset="0"/>
                <a:cs typeface="Times New Roman" pitchFamily="18" charset="0"/>
              </a:rPr>
              <a:t>житті</a:t>
            </a:r>
            <a:r>
              <a:rPr lang="ru-RU" b="1" i="1" dirty="0" smtClean="0">
                <a:solidFill>
                  <a:srgbClr val="0070C0"/>
                </a:solidFill>
                <a:latin typeface="Times New Roman" pitchFamily="18" charset="0"/>
                <a:cs typeface="Times New Roman" pitchFamily="18" charset="0"/>
              </a:rPr>
              <a:t>, </a:t>
            </a:r>
            <a:r>
              <a:rPr lang="ru-RU" b="1" i="1" dirty="0" err="1" smtClean="0">
                <a:solidFill>
                  <a:srgbClr val="0070C0"/>
                </a:solidFill>
                <a:latin typeface="Times New Roman" pitchFamily="18" charset="0"/>
                <a:cs typeface="Times New Roman" pitchFamily="18" charset="0"/>
              </a:rPr>
              <a:t>усвідомити</a:t>
            </a:r>
            <a:r>
              <a:rPr lang="ru-RU" b="1" i="1" dirty="0" smtClean="0">
                <a:solidFill>
                  <a:srgbClr val="0070C0"/>
                </a:solidFill>
                <a:latin typeface="Times New Roman" pitchFamily="18" charset="0"/>
                <a:cs typeface="Times New Roman" pitchFamily="18" charset="0"/>
              </a:rPr>
              <a:t> себе як </a:t>
            </a:r>
            <a:r>
              <a:rPr lang="ru-RU" b="1" i="1" dirty="0" err="1" smtClean="0">
                <a:solidFill>
                  <a:srgbClr val="0070C0"/>
                </a:solidFill>
                <a:latin typeface="Times New Roman" pitchFamily="18" charset="0"/>
                <a:cs typeface="Times New Roman" pitchFamily="18" charset="0"/>
              </a:rPr>
              <a:t>особистість</a:t>
            </a:r>
            <a:r>
              <a:rPr lang="ru-RU" b="1" i="1" dirty="0" smtClean="0">
                <a:solidFill>
                  <a:srgbClr val="0070C0"/>
                </a:solidFill>
                <a:latin typeface="Times New Roman" pitchFamily="18" charset="0"/>
                <a:cs typeface="Times New Roman" pitchFamily="18" charset="0"/>
              </a:rPr>
              <a:t>.</a:t>
            </a:r>
          </a:p>
          <a:p>
            <a:endParaRPr lang="ru-RU" dirty="0">
              <a:solidFill>
                <a:srgbClr val="0070C0"/>
              </a:solidFill>
            </a:endParaRPr>
          </a:p>
        </p:txBody>
      </p:sp>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C:\Users\1\Desktop\Сніжинки\frame-2086162_640.png"/>
          <p:cNvPicPr>
            <a:picLocks noChangeAspect="1" noChangeArrowheads="1"/>
          </p:cNvPicPr>
          <p:nvPr/>
        </p:nvPicPr>
        <p:blipFill>
          <a:blip r:embed="rId2" cstate="print"/>
          <a:srcRect/>
          <a:stretch>
            <a:fillRect/>
          </a:stretch>
        </p:blipFill>
        <p:spPr bwMode="auto">
          <a:xfrm>
            <a:off x="0" y="0"/>
            <a:ext cx="9144000" cy="6878673"/>
          </a:xfrm>
          <a:prstGeom prst="rect">
            <a:avLst/>
          </a:prstGeom>
          <a:noFill/>
        </p:spPr>
      </p:pic>
      <p:sp>
        <p:nvSpPr>
          <p:cNvPr id="2" name="Заголовок 1"/>
          <p:cNvSpPr>
            <a:spLocks noGrp="1"/>
          </p:cNvSpPr>
          <p:nvPr>
            <p:ph type="title"/>
          </p:nvPr>
        </p:nvSpPr>
        <p:spPr>
          <a:xfrm>
            <a:off x="500034" y="428604"/>
            <a:ext cx="8229600" cy="864096"/>
          </a:xfrm>
        </p:spPr>
        <p:txBody>
          <a:bodyPr>
            <a:noAutofit/>
          </a:bodyPr>
          <a:lstStyle/>
          <a:p>
            <a:r>
              <a:rPr lang="ru-RU" sz="32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a:t>
            </a:r>
            <a:r>
              <a:rPr lang="ru-RU" sz="32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Ляльковий</a:t>
            </a:r>
            <a:r>
              <a:rPr lang="ru-RU" sz="32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2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дім</a:t>
            </a:r>
            <a:r>
              <a:rPr lang="ru-RU" sz="32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2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класичний</a:t>
            </a:r>
            <a:r>
              <a:rPr lang="ru-RU" sz="32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2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зразок</a:t>
            </a:r>
            <a:r>
              <a:rPr lang="ru-RU" sz="32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2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соціально-психологічної</a:t>
            </a:r>
            <a:r>
              <a:rPr lang="ru-RU" sz="32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2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драми</a:t>
            </a:r>
            <a:r>
              <a:rPr lang="ru-RU" sz="32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a:t>
            </a:r>
            <a:endParaRPr lang="ru-RU" sz="3200" dirty="0"/>
          </a:p>
        </p:txBody>
      </p:sp>
      <p:sp>
        <p:nvSpPr>
          <p:cNvPr id="3" name="Содержимое 2"/>
          <p:cNvSpPr>
            <a:spLocks noGrp="1"/>
          </p:cNvSpPr>
          <p:nvPr>
            <p:ph idx="1"/>
          </p:nvPr>
        </p:nvSpPr>
        <p:spPr>
          <a:xfrm>
            <a:off x="428596" y="1357298"/>
            <a:ext cx="8229600" cy="5089768"/>
          </a:xfrm>
        </p:spPr>
        <p:txBody>
          <a:bodyPr>
            <a:normAutofit fontScale="47500" lnSpcReduction="20000"/>
          </a:bodyPr>
          <a:lstStyle/>
          <a:p>
            <a:pPr algn="ctr">
              <a:buNone/>
            </a:pPr>
            <a:r>
              <a:rPr lang="ru-RU" sz="3800" b="1" dirty="0" err="1" smtClean="0">
                <a:solidFill>
                  <a:schemeClr val="accent2">
                    <a:lumMod val="75000"/>
                  </a:schemeClr>
                </a:solidFill>
                <a:latin typeface="Times New Roman" pitchFamily="18" charset="0"/>
                <a:cs typeface="Times New Roman" pitchFamily="18" charset="0"/>
              </a:rPr>
              <a:t>Елементи</a:t>
            </a:r>
            <a:r>
              <a:rPr lang="ru-RU" sz="3800" b="1" dirty="0" smtClean="0">
                <a:solidFill>
                  <a:schemeClr val="accent2">
                    <a:lumMod val="75000"/>
                  </a:schemeClr>
                </a:solidFill>
                <a:latin typeface="Times New Roman" pitchFamily="18" charset="0"/>
                <a:cs typeface="Times New Roman" pitchFamily="18" charset="0"/>
              </a:rPr>
              <a:t> сюжету «</a:t>
            </a:r>
            <a:r>
              <a:rPr lang="ru-RU" sz="3800" b="1" dirty="0" err="1" smtClean="0">
                <a:solidFill>
                  <a:schemeClr val="accent2">
                    <a:lumMod val="75000"/>
                  </a:schemeClr>
                </a:solidFill>
                <a:latin typeface="Times New Roman" pitchFamily="18" charset="0"/>
                <a:cs typeface="Times New Roman" pitchFamily="18" charset="0"/>
              </a:rPr>
              <a:t>Ляльковий</a:t>
            </a:r>
            <a:r>
              <a:rPr lang="ru-RU" sz="3800" b="1" dirty="0" smtClean="0">
                <a:solidFill>
                  <a:schemeClr val="accent2">
                    <a:lumMod val="75000"/>
                  </a:schemeClr>
                </a:solidFill>
                <a:latin typeface="Times New Roman" pitchFamily="18" charset="0"/>
                <a:cs typeface="Times New Roman" pitchFamily="18" charset="0"/>
              </a:rPr>
              <a:t> </a:t>
            </a:r>
            <a:r>
              <a:rPr lang="ru-RU" sz="3800" b="1" dirty="0" err="1" smtClean="0">
                <a:solidFill>
                  <a:schemeClr val="accent2">
                    <a:lumMod val="75000"/>
                  </a:schemeClr>
                </a:solidFill>
                <a:latin typeface="Times New Roman" pitchFamily="18" charset="0"/>
                <a:cs typeface="Times New Roman" pitchFamily="18" charset="0"/>
              </a:rPr>
              <a:t>дім</a:t>
            </a:r>
            <a:r>
              <a:rPr lang="ru-RU" sz="3800" b="1" dirty="0" smtClean="0">
                <a:solidFill>
                  <a:schemeClr val="accent2">
                    <a:lumMod val="75000"/>
                  </a:schemeClr>
                </a:solidFill>
                <a:latin typeface="Times New Roman" pitchFamily="18" charset="0"/>
                <a:cs typeface="Times New Roman" pitchFamily="18" charset="0"/>
              </a:rPr>
              <a:t>»</a:t>
            </a:r>
          </a:p>
          <a:p>
            <a:pPr algn="ctr">
              <a:buNone/>
            </a:pPr>
            <a:endParaRPr lang="ru-RU" sz="3800" dirty="0" smtClean="0">
              <a:solidFill>
                <a:schemeClr val="accent2">
                  <a:lumMod val="75000"/>
                </a:schemeClr>
              </a:solidFill>
              <a:latin typeface="Times New Roman" pitchFamily="18" charset="0"/>
              <a:cs typeface="Times New Roman" pitchFamily="18" charset="0"/>
            </a:endParaRPr>
          </a:p>
          <a:p>
            <a:pPr>
              <a:buNone/>
            </a:pPr>
            <a:r>
              <a:rPr lang="ru-RU" sz="3800" b="1" dirty="0" err="1" smtClean="0">
                <a:solidFill>
                  <a:schemeClr val="accent2">
                    <a:lumMod val="75000"/>
                  </a:schemeClr>
                </a:solidFill>
                <a:latin typeface="Times New Roman" pitchFamily="18" charset="0"/>
                <a:cs typeface="Times New Roman" pitchFamily="18" charset="0"/>
              </a:rPr>
              <a:t>Експозиція</a:t>
            </a:r>
            <a:r>
              <a:rPr lang="ru-RU" sz="3800" b="1" dirty="0" smtClean="0">
                <a:solidFill>
                  <a:schemeClr val="accent2">
                    <a:lumMod val="75000"/>
                  </a:schemeClr>
                </a:solidFill>
                <a:latin typeface="Times New Roman" pitchFamily="18" charset="0"/>
                <a:cs typeface="Times New Roman" pitchFamily="18" charset="0"/>
              </a:rPr>
              <a:t>:</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переддень</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Різдва</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Хельмер</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призначений</a:t>
            </a:r>
            <a:r>
              <a:rPr lang="ru-RU" sz="3800" dirty="0" smtClean="0">
                <a:solidFill>
                  <a:schemeClr val="accent2">
                    <a:lumMod val="75000"/>
                  </a:schemeClr>
                </a:solidFill>
                <a:latin typeface="Times New Roman" pitchFamily="18" charset="0"/>
                <a:cs typeface="Times New Roman" pitchFamily="18" charset="0"/>
              </a:rPr>
              <a:t> директором </a:t>
            </a:r>
            <a:r>
              <a:rPr lang="ru-RU" sz="3800" dirty="0" err="1" smtClean="0">
                <a:solidFill>
                  <a:schemeClr val="accent2">
                    <a:lumMod val="75000"/>
                  </a:schemeClr>
                </a:solidFill>
                <a:latin typeface="Times New Roman" pitchFamily="18" charset="0"/>
                <a:cs typeface="Times New Roman" pitchFamily="18" charset="0"/>
              </a:rPr>
              <a:t>Акціонерного</a:t>
            </a:r>
            <a:r>
              <a:rPr lang="ru-RU" sz="3800" dirty="0" smtClean="0">
                <a:solidFill>
                  <a:schemeClr val="accent2">
                    <a:lumMod val="75000"/>
                  </a:schemeClr>
                </a:solidFill>
                <a:latin typeface="Times New Roman" pitchFamily="18" charset="0"/>
                <a:cs typeface="Times New Roman" pitchFamily="18" charset="0"/>
              </a:rPr>
              <a:t> банку.  Нора весела, </a:t>
            </a:r>
            <a:r>
              <a:rPr lang="ru-RU" sz="3800" dirty="0" err="1" smtClean="0">
                <a:solidFill>
                  <a:schemeClr val="accent2">
                    <a:lumMod val="75000"/>
                  </a:schemeClr>
                </a:solidFill>
                <a:latin typeface="Times New Roman" pitchFamily="18" charset="0"/>
                <a:cs typeface="Times New Roman" pitchFamily="18" charset="0"/>
              </a:rPr>
              <a:t>безтурботна</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й</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щаслива</a:t>
            </a:r>
            <a:r>
              <a:rPr lang="ru-RU" sz="3800" dirty="0" smtClean="0">
                <a:solidFill>
                  <a:schemeClr val="accent2">
                    <a:lumMod val="75000"/>
                  </a:schemeClr>
                </a:solidFill>
                <a:latin typeface="Times New Roman" pitchFamily="18" charset="0"/>
                <a:cs typeface="Times New Roman" pitchFamily="18" charset="0"/>
              </a:rPr>
              <a:t>.</a:t>
            </a:r>
          </a:p>
          <a:p>
            <a:pPr>
              <a:buNone/>
            </a:pPr>
            <a:endParaRPr lang="ru-RU" sz="3800" dirty="0" smtClean="0">
              <a:solidFill>
                <a:schemeClr val="accent2">
                  <a:lumMod val="75000"/>
                </a:schemeClr>
              </a:solidFill>
              <a:latin typeface="Times New Roman" pitchFamily="18" charset="0"/>
              <a:cs typeface="Times New Roman" pitchFamily="18" charset="0"/>
            </a:endParaRPr>
          </a:p>
          <a:p>
            <a:pPr>
              <a:buNone/>
            </a:pPr>
            <a:r>
              <a:rPr lang="ru-RU" sz="3800" b="1" dirty="0" err="1" smtClean="0">
                <a:solidFill>
                  <a:schemeClr val="accent2">
                    <a:lumMod val="75000"/>
                  </a:schemeClr>
                </a:solidFill>
                <a:latin typeface="Times New Roman" pitchFamily="18" charset="0"/>
                <a:cs typeface="Times New Roman" pitchFamily="18" charset="0"/>
              </a:rPr>
              <a:t>Зав’язка</a:t>
            </a:r>
            <a:r>
              <a:rPr lang="ru-RU" sz="3800" b="1" dirty="0" smtClean="0">
                <a:solidFill>
                  <a:schemeClr val="accent2">
                    <a:lumMod val="75000"/>
                  </a:schemeClr>
                </a:solidFill>
                <a:latin typeface="Times New Roman" pitchFamily="18" charset="0"/>
                <a:cs typeface="Times New Roman" pitchFamily="18" charset="0"/>
              </a:rPr>
              <a:t>:</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поява</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Христини</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давньої</a:t>
            </a:r>
            <a:r>
              <a:rPr lang="ru-RU" sz="3800" dirty="0" smtClean="0">
                <a:solidFill>
                  <a:schemeClr val="accent2">
                    <a:lumMod val="75000"/>
                  </a:schemeClr>
                </a:solidFill>
                <a:latin typeface="Times New Roman" pitchFamily="18" charset="0"/>
                <a:cs typeface="Times New Roman" pitchFamily="18" charset="0"/>
              </a:rPr>
              <a:t> подруги </a:t>
            </a:r>
            <a:r>
              <a:rPr lang="ru-RU" sz="3800" dirty="0" err="1" smtClean="0">
                <a:solidFill>
                  <a:schemeClr val="accent2">
                    <a:lumMod val="75000"/>
                  </a:schemeClr>
                </a:solidFill>
                <a:latin typeface="Times New Roman" pitchFamily="18" charset="0"/>
                <a:cs typeface="Times New Roman" pitchFamily="18" charset="0"/>
              </a:rPr>
              <a:t>Нори</a:t>
            </a:r>
            <a:r>
              <a:rPr lang="ru-RU" sz="3800" dirty="0" smtClean="0">
                <a:solidFill>
                  <a:schemeClr val="accent2">
                    <a:lumMod val="75000"/>
                  </a:schemeClr>
                </a:solidFill>
                <a:latin typeface="Times New Roman" pitchFamily="18" charset="0"/>
                <a:cs typeface="Times New Roman" pitchFamily="18" charset="0"/>
              </a:rPr>
              <a:t>), а </a:t>
            </a:r>
            <a:r>
              <a:rPr lang="ru-RU" sz="3800" dirty="0" err="1" smtClean="0">
                <a:solidFill>
                  <a:schemeClr val="accent2">
                    <a:lumMod val="75000"/>
                  </a:schemeClr>
                </a:solidFill>
                <a:latin typeface="Times New Roman" pitchFamily="18" charset="0"/>
                <a:cs typeface="Times New Roman" pitchFamily="18" charset="0"/>
              </a:rPr>
              <a:t>потім</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Крогстада</a:t>
            </a:r>
            <a:r>
              <a:rPr lang="ru-RU" sz="3800" dirty="0" smtClean="0">
                <a:solidFill>
                  <a:schemeClr val="accent2">
                    <a:lumMod val="75000"/>
                  </a:schemeClr>
                </a:solidFill>
                <a:latin typeface="Times New Roman" pitchFamily="18" charset="0"/>
                <a:cs typeface="Times New Roman" pitchFamily="18" charset="0"/>
              </a:rPr>
              <a:t> у </a:t>
            </a:r>
            <a:r>
              <a:rPr lang="ru-RU" sz="3800" dirty="0" err="1" smtClean="0">
                <a:solidFill>
                  <a:schemeClr val="accent2">
                    <a:lumMod val="75000"/>
                  </a:schemeClr>
                </a:solidFill>
                <a:latin typeface="Times New Roman" pitchFamily="18" charset="0"/>
                <a:cs typeface="Times New Roman" pitchFamily="18" charset="0"/>
              </a:rPr>
              <a:t>Хельмерів</a:t>
            </a:r>
            <a:r>
              <a:rPr lang="ru-RU" sz="3800" dirty="0" smtClean="0">
                <a:solidFill>
                  <a:schemeClr val="accent2">
                    <a:lumMod val="75000"/>
                  </a:schemeClr>
                </a:solidFill>
                <a:latin typeface="Times New Roman" pitchFamily="18" charset="0"/>
                <a:cs typeface="Times New Roman" pitchFamily="18" charset="0"/>
              </a:rPr>
              <a:t>. Христина за </a:t>
            </a:r>
            <a:r>
              <a:rPr lang="ru-RU" sz="3800" dirty="0" err="1" smtClean="0">
                <a:solidFill>
                  <a:schemeClr val="accent2">
                    <a:lumMod val="75000"/>
                  </a:schemeClr>
                </a:solidFill>
                <a:latin typeface="Times New Roman" pitchFamily="18" charset="0"/>
                <a:cs typeface="Times New Roman" pitchFamily="18" charset="0"/>
              </a:rPr>
              <a:t>допомогою</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Нори</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одержує</a:t>
            </a:r>
            <a:r>
              <a:rPr lang="ru-RU" sz="3800" dirty="0" smtClean="0">
                <a:solidFill>
                  <a:schemeClr val="accent2">
                    <a:lumMod val="75000"/>
                  </a:schemeClr>
                </a:solidFill>
                <a:latin typeface="Times New Roman" pitchFamily="18" charset="0"/>
                <a:cs typeface="Times New Roman" pitchFamily="18" charset="0"/>
              </a:rPr>
              <a:t> роботу в банку, а </a:t>
            </a:r>
            <a:r>
              <a:rPr lang="ru-RU" sz="3800" dirty="0" err="1" smtClean="0">
                <a:solidFill>
                  <a:schemeClr val="accent2">
                    <a:lumMod val="75000"/>
                  </a:schemeClr>
                </a:solidFill>
                <a:latin typeface="Times New Roman" pitchFamily="18" charset="0"/>
                <a:cs typeface="Times New Roman" pitchFamily="18" charset="0"/>
              </a:rPr>
              <a:t>Крогстад</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з</a:t>
            </a:r>
            <a:r>
              <a:rPr lang="ru-RU" sz="3800" dirty="0" smtClean="0">
                <a:solidFill>
                  <a:schemeClr val="accent2">
                    <a:lumMod val="75000"/>
                  </a:schemeClr>
                </a:solidFill>
                <a:latin typeface="Times New Roman" pitchFamily="18" charset="0"/>
                <a:cs typeface="Times New Roman" pitchFamily="18" charset="0"/>
              </a:rPr>
              <a:t> вини </a:t>
            </a:r>
            <a:r>
              <a:rPr lang="ru-RU" sz="3800" dirty="0" err="1" smtClean="0">
                <a:solidFill>
                  <a:schemeClr val="accent2">
                    <a:lumMod val="75000"/>
                  </a:schemeClr>
                </a:solidFill>
                <a:latin typeface="Times New Roman" pitchFamily="18" charset="0"/>
                <a:cs typeface="Times New Roman" pitchFamily="18" charset="0"/>
              </a:rPr>
              <a:t>Торвальда</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її</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втрачає</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Крогстад</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вимагає</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щоб</a:t>
            </a:r>
            <a:r>
              <a:rPr lang="ru-RU" sz="3800" dirty="0" smtClean="0">
                <a:solidFill>
                  <a:schemeClr val="accent2">
                    <a:lumMod val="75000"/>
                  </a:schemeClr>
                </a:solidFill>
                <a:latin typeface="Times New Roman" pitchFamily="18" charset="0"/>
                <a:cs typeface="Times New Roman" pitchFamily="18" charset="0"/>
              </a:rPr>
              <a:t> Нора </a:t>
            </a:r>
            <a:r>
              <a:rPr lang="ru-RU" sz="3800" dirty="0" err="1" smtClean="0">
                <a:solidFill>
                  <a:schemeClr val="accent2">
                    <a:lumMod val="75000"/>
                  </a:schemeClr>
                </a:solidFill>
                <a:latin typeface="Times New Roman" pitchFamily="18" charset="0"/>
                <a:cs typeface="Times New Roman" pitchFamily="18" charset="0"/>
              </a:rPr>
              <a:t>вплинула</a:t>
            </a:r>
            <a:r>
              <a:rPr lang="ru-RU" sz="3800" dirty="0" smtClean="0">
                <a:solidFill>
                  <a:schemeClr val="accent2">
                    <a:lumMod val="75000"/>
                  </a:schemeClr>
                </a:solidFill>
                <a:latin typeface="Times New Roman" pitchFamily="18" charset="0"/>
                <a:cs typeface="Times New Roman" pitchFamily="18" charset="0"/>
              </a:rPr>
              <a:t> на </a:t>
            </a:r>
            <a:r>
              <a:rPr lang="ru-RU" sz="3800" dirty="0" err="1" smtClean="0">
                <a:solidFill>
                  <a:schemeClr val="accent2">
                    <a:lumMod val="75000"/>
                  </a:schemeClr>
                </a:solidFill>
                <a:latin typeface="Times New Roman" pitchFamily="18" charset="0"/>
                <a:cs typeface="Times New Roman" pitchFamily="18" charset="0"/>
              </a:rPr>
              <a:t>чоловіка</a:t>
            </a:r>
            <a:r>
              <a:rPr lang="ru-RU" sz="3800" dirty="0" smtClean="0">
                <a:solidFill>
                  <a:schemeClr val="accent2">
                    <a:lumMod val="75000"/>
                  </a:schemeClr>
                </a:solidFill>
                <a:latin typeface="Times New Roman" pitchFamily="18" charset="0"/>
                <a:cs typeface="Times New Roman" pitchFamily="18" charset="0"/>
              </a:rPr>
              <a:t>.</a:t>
            </a:r>
          </a:p>
          <a:p>
            <a:pPr>
              <a:buNone/>
            </a:pPr>
            <a:endParaRPr lang="ru-RU" sz="3800" dirty="0" smtClean="0">
              <a:solidFill>
                <a:schemeClr val="accent2">
                  <a:lumMod val="75000"/>
                </a:schemeClr>
              </a:solidFill>
              <a:latin typeface="Times New Roman" pitchFamily="18" charset="0"/>
              <a:cs typeface="Times New Roman" pitchFamily="18" charset="0"/>
            </a:endParaRPr>
          </a:p>
          <a:p>
            <a:pPr>
              <a:buNone/>
            </a:pPr>
            <a:r>
              <a:rPr lang="ru-RU" sz="3800" b="1" dirty="0" err="1" smtClean="0">
                <a:solidFill>
                  <a:schemeClr val="accent2">
                    <a:lumMod val="75000"/>
                  </a:schemeClr>
                </a:solidFill>
                <a:latin typeface="Times New Roman" pitchFamily="18" charset="0"/>
                <a:cs typeface="Times New Roman" pitchFamily="18" charset="0"/>
              </a:rPr>
              <a:t>Розвиток</a:t>
            </a:r>
            <a:r>
              <a:rPr lang="ru-RU" sz="3800" b="1" dirty="0" smtClean="0">
                <a:solidFill>
                  <a:schemeClr val="accent2">
                    <a:lumMod val="75000"/>
                  </a:schemeClr>
                </a:solidFill>
                <a:latin typeface="Times New Roman" pitchFamily="18" charset="0"/>
                <a:cs typeface="Times New Roman" pitchFamily="18" charset="0"/>
              </a:rPr>
              <a:t> </a:t>
            </a:r>
            <a:r>
              <a:rPr lang="ru-RU" sz="3800" b="1" dirty="0" err="1" smtClean="0">
                <a:solidFill>
                  <a:schemeClr val="accent2">
                    <a:lumMod val="75000"/>
                  </a:schemeClr>
                </a:solidFill>
                <a:latin typeface="Times New Roman" pitchFamily="18" charset="0"/>
                <a:cs typeface="Times New Roman" pitchFamily="18" charset="0"/>
              </a:rPr>
              <a:t>дії</a:t>
            </a:r>
            <a:r>
              <a:rPr lang="ru-RU" sz="3800" b="1" dirty="0" smtClean="0">
                <a:solidFill>
                  <a:schemeClr val="accent2">
                    <a:lumMod val="75000"/>
                  </a:schemeClr>
                </a:solidFill>
                <a:latin typeface="Times New Roman" pitchFamily="18" charset="0"/>
                <a:cs typeface="Times New Roman" pitchFamily="18" charset="0"/>
              </a:rPr>
              <a:t>.</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Крогстад</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шантажує</a:t>
            </a:r>
            <a:r>
              <a:rPr lang="ru-RU" sz="3800" dirty="0" smtClean="0">
                <a:solidFill>
                  <a:schemeClr val="accent2">
                    <a:lumMod val="75000"/>
                  </a:schemeClr>
                </a:solidFill>
                <a:latin typeface="Times New Roman" pitchFamily="18" charset="0"/>
                <a:cs typeface="Times New Roman" pitchFamily="18" charset="0"/>
              </a:rPr>
              <a:t> Нору. </a:t>
            </a:r>
            <a:r>
              <a:rPr lang="ru-RU" sz="3800" dirty="0" err="1" smtClean="0">
                <a:solidFill>
                  <a:schemeClr val="accent2">
                    <a:lumMod val="75000"/>
                  </a:schemeClr>
                </a:solidFill>
                <a:latin typeface="Times New Roman" pitchFamily="18" charset="0"/>
                <a:cs typeface="Times New Roman" pitchFamily="18" charset="0"/>
              </a:rPr>
              <a:t>Танець</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Нори</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Хельмер</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одержує</a:t>
            </a:r>
            <a:r>
              <a:rPr lang="ru-RU" sz="3800" dirty="0" smtClean="0">
                <a:solidFill>
                  <a:schemeClr val="accent2">
                    <a:lumMod val="75000"/>
                  </a:schemeClr>
                </a:solidFill>
                <a:latin typeface="Times New Roman" pitchFamily="18" charset="0"/>
                <a:cs typeface="Times New Roman" pitchFamily="18" charset="0"/>
              </a:rPr>
              <a:t> листа </a:t>
            </a:r>
            <a:r>
              <a:rPr lang="ru-RU" sz="3800" dirty="0" err="1" smtClean="0">
                <a:solidFill>
                  <a:schemeClr val="accent2">
                    <a:lumMod val="75000"/>
                  </a:schemeClr>
                </a:solidFill>
                <a:latin typeface="Times New Roman" pitchFamily="18" charset="0"/>
                <a:cs typeface="Times New Roman" pitchFamily="18" charset="0"/>
              </a:rPr>
              <a:t>Крогстада</a:t>
            </a:r>
            <a:r>
              <a:rPr lang="ru-RU" sz="3800" dirty="0" smtClean="0">
                <a:solidFill>
                  <a:schemeClr val="accent2">
                    <a:lumMod val="75000"/>
                  </a:schemeClr>
                </a:solidFill>
                <a:latin typeface="Times New Roman" pitchFamily="18" charset="0"/>
                <a:cs typeface="Times New Roman" pitchFamily="18" charset="0"/>
              </a:rPr>
              <a:t>.  Страх </a:t>
            </a:r>
            <a:r>
              <a:rPr lang="ru-RU" sz="3800" dirty="0" err="1" smtClean="0">
                <a:solidFill>
                  <a:schemeClr val="accent2">
                    <a:lumMod val="75000"/>
                  </a:schemeClr>
                </a:solidFill>
                <a:latin typeface="Times New Roman" pitchFamily="18" charset="0"/>
                <a:cs typeface="Times New Roman" pitchFamily="18" charset="0"/>
              </a:rPr>
              <a:t>Хельмера</a:t>
            </a:r>
            <a:r>
              <a:rPr lang="ru-RU" sz="3800" dirty="0" smtClean="0">
                <a:solidFill>
                  <a:schemeClr val="accent2">
                    <a:lumMod val="75000"/>
                  </a:schemeClr>
                </a:solidFill>
                <a:latin typeface="Times New Roman" pitchFamily="18" charset="0"/>
                <a:cs typeface="Times New Roman" pitchFamily="18" charset="0"/>
              </a:rPr>
              <a:t> за </a:t>
            </a:r>
            <a:r>
              <a:rPr lang="ru-RU" sz="3800" dirty="0" err="1" smtClean="0">
                <a:solidFill>
                  <a:schemeClr val="accent2">
                    <a:lumMod val="75000"/>
                  </a:schemeClr>
                </a:solidFill>
                <a:latin typeface="Times New Roman" pitchFamily="18" charset="0"/>
                <a:cs typeface="Times New Roman" pitchFamily="18" charset="0"/>
              </a:rPr>
              <a:t>своє</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суспільне</a:t>
            </a:r>
            <a:r>
              <a:rPr lang="ru-RU" sz="3800" dirty="0" smtClean="0">
                <a:solidFill>
                  <a:schemeClr val="accent2">
                    <a:lumMod val="75000"/>
                  </a:schemeClr>
                </a:solidFill>
                <a:latin typeface="Times New Roman" pitchFamily="18" charset="0"/>
                <a:cs typeface="Times New Roman" pitchFamily="18" charset="0"/>
              </a:rPr>
              <a:t> становище. </a:t>
            </a:r>
            <a:r>
              <a:rPr lang="ru-RU" sz="3800" dirty="0" err="1" smtClean="0">
                <a:solidFill>
                  <a:schemeClr val="accent2">
                    <a:lumMod val="75000"/>
                  </a:schemeClr>
                </a:solidFill>
                <a:latin typeface="Times New Roman" pitchFamily="18" charset="0"/>
                <a:cs typeface="Times New Roman" pitchFamily="18" charset="0"/>
              </a:rPr>
              <a:t>Крогстад</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повертає</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боргове</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зобов’язання</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Нори</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Хельмер</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пробачає</a:t>
            </a:r>
            <a:r>
              <a:rPr lang="ru-RU" sz="3800" dirty="0" smtClean="0">
                <a:solidFill>
                  <a:schemeClr val="accent2">
                    <a:lumMod val="75000"/>
                  </a:schemeClr>
                </a:solidFill>
                <a:latin typeface="Times New Roman" pitchFamily="18" charset="0"/>
                <a:cs typeface="Times New Roman" pitchFamily="18" charset="0"/>
              </a:rPr>
              <a:t>»  Нору.</a:t>
            </a:r>
          </a:p>
          <a:p>
            <a:pPr>
              <a:buNone/>
            </a:pPr>
            <a:endParaRPr lang="ru-RU" sz="3800" dirty="0" smtClean="0">
              <a:solidFill>
                <a:schemeClr val="accent2">
                  <a:lumMod val="75000"/>
                </a:schemeClr>
              </a:solidFill>
              <a:latin typeface="Times New Roman" pitchFamily="18" charset="0"/>
              <a:cs typeface="Times New Roman" pitchFamily="18" charset="0"/>
            </a:endParaRPr>
          </a:p>
          <a:p>
            <a:pPr>
              <a:buNone/>
            </a:pPr>
            <a:r>
              <a:rPr lang="ru-RU" sz="3800" b="1" dirty="0" err="1" smtClean="0">
                <a:solidFill>
                  <a:schemeClr val="accent2">
                    <a:lumMod val="75000"/>
                  </a:schemeClr>
                </a:solidFill>
                <a:latin typeface="Times New Roman" pitchFamily="18" charset="0"/>
                <a:cs typeface="Times New Roman" pitchFamily="18" charset="0"/>
              </a:rPr>
              <a:t>Кульмінація</a:t>
            </a:r>
            <a:r>
              <a:rPr lang="ru-RU" sz="3800" b="1" dirty="0" smtClean="0">
                <a:solidFill>
                  <a:schemeClr val="accent2">
                    <a:lumMod val="75000"/>
                  </a:schemeClr>
                </a:solidFill>
                <a:latin typeface="Times New Roman" pitchFamily="18" charset="0"/>
                <a:cs typeface="Times New Roman" pitchFamily="18" charset="0"/>
              </a:rPr>
              <a:t>.</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Ідейна</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дискусія</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між</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подружжям</a:t>
            </a:r>
            <a:r>
              <a:rPr lang="ru-RU" sz="3800" dirty="0" smtClean="0">
                <a:solidFill>
                  <a:schemeClr val="accent2">
                    <a:lumMod val="75000"/>
                  </a:schemeClr>
                </a:solidFill>
                <a:latin typeface="Times New Roman" pitchFamily="18" charset="0"/>
                <a:cs typeface="Times New Roman" pitchFamily="18" charset="0"/>
              </a:rPr>
              <a:t>. Нора </a:t>
            </a:r>
            <a:r>
              <a:rPr lang="ru-RU" sz="3800" dirty="0" err="1" smtClean="0">
                <a:solidFill>
                  <a:schemeClr val="accent2">
                    <a:lumMod val="75000"/>
                  </a:schemeClr>
                </a:solidFill>
                <a:latin typeface="Times New Roman" pitchFamily="18" charset="0"/>
                <a:cs typeface="Times New Roman" pitchFamily="18" charset="0"/>
              </a:rPr>
              <a:t>заявляє</a:t>
            </a:r>
            <a:r>
              <a:rPr lang="ru-RU" sz="3800" dirty="0" smtClean="0">
                <a:solidFill>
                  <a:schemeClr val="accent2">
                    <a:lumMod val="75000"/>
                  </a:schemeClr>
                </a:solidFill>
                <a:latin typeface="Times New Roman" pitchFamily="18" charset="0"/>
                <a:cs typeface="Times New Roman" pitchFamily="18" charset="0"/>
              </a:rPr>
              <a:t> про </a:t>
            </a:r>
            <a:r>
              <a:rPr lang="ru-RU" sz="3800" dirty="0" err="1" smtClean="0">
                <a:solidFill>
                  <a:schemeClr val="accent2">
                    <a:lumMod val="75000"/>
                  </a:schemeClr>
                </a:solidFill>
                <a:latin typeface="Times New Roman" pitchFamily="18" charset="0"/>
                <a:cs typeface="Times New Roman" pitchFamily="18" charset="0"/>
              </a:rPr>
              <a:t>своє</a:t>
            </a:r>
            <a:r>
              <a:rPr lang="ru-RU" sz="3800" dirty="0" smtClean="0">
                <a:solidFill>
                  <a:schemeClr val="accent2">
                    <a:lumMod val="75000"/>
                  </a:schemeClr>
                </a:solidFill>
                <a:latin typeface="Times New Roman" pitchFamily="18" charset="0"/>
                <a:cs typeface="Times New Roman" pitchFamily="18" charset="0"/>
              </a:rPr>
              <a:t> право </a:t>
            </a:r>
            <a:r>
              <a:rPr lang="ru-RU" sz="3800" dirty="0" err="1" smtClean="0">
                <a:solidFill>
                  <a:schemeClr val="accent2">
                    <a:lumMod val="75000"/>
                  </a:schemeClr>
                </a:solidFill>
                <a:latin typeface="Times New Roman" pitchFamily="18" charset="0"/>
                <a:cs typeface="Times New Roman" pitchFamily="18" charset="0"/>
              </a:rPr>
              <a:t>самостійно</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мислити</a:t>
            </a:r>
            <a:r>
              <a:rPr lang="ru-RU" sz="3800" dirty="0" smtClean="0">
                <a:solidFill>
                  <a:schemeClr val="accent2">
                    <a:lumMod val="75000"/>
                  </a:schemeClr>
                </a:solidFill>
                <a:latin typeface="Times New Roman" pitchFamily="18" charset="0"/>
                <a:cs typeface="Times New Roman" pitchFamily="18" charset="0"/>
              </a:rPr>
              <a:t>, а не </a:t>
            </a:r>
            <a:r>
              <a:rPr lang="ru-RU" sz="3800" dirty="0" err="1" smtClean="0">
                <a:solidFill>
                  <a:schemeClr val="accent2">
                    <a:lumMod val="75000"/>
                  </a:schemeClr>
                </a:solidFill>
                <a:latin typeface="Times New Roman" pitchFamily="18" charset="0"/>
                <a:cs typeface="Times New Roman" pitchFamily="18" charset="0"/>
              </a:rPr>
              <a:t>приймати</a:t>
            </a:r>
            <a:r>
              <a:rPr lang="ru-RU" sz="3800" dirty="0" smtClean="0">
                <a:solidFill>
                  <a:schemeClr val="accent2">
                    <a:lumMod val="75000"/>
                  </a:schemeClr>
                </a:solidFill>
                <a:latin typeface="Times New Roman" pitchFamily="18" charset="0"/>
                <a:cs typeface="Times New Roman" pitchFamily="18" charset="0"/>
              </a:rPr>
              <a:t> усе на </a:t>
            </a:r>
            <a:r>
              <a:rPr lang="ru-RU" sz="3800" dirty="0" err="1" smtClean="0">
                <a:solidFill>
                  <a:schemeClr val="accent2">
                    <a:lumMod val="75000"/>
                  </a:schemeClr>
                </a:solidFill>
                <a:latin typeface="Times New Roman" pitchFamily="18" charset="0"/>
                <a:cs typeface="Times New Roman" pitchFamily="18" charset="0"/>
              </a:rPr>
              <a:t>віру</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робити</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вибір</a:t>
            </a:r>
            <a:r>
              <a:rPr lang="ru-RU" sz="3800" dirty="0" smtClean="0">
                <a:solidFill>
                  <a:schemeClr val="accent2">
                    <a:lumMod val="75000"/>
                  </a:schemeClr>
                </a:solidFill>
                <a:latin typeface="Times New Roman" pitchFamily="18" charset="0"/>
                <a:cs typeface="Times New Roman" pitchFamily="18" charset="0"/>
              </a:rPr>
              <a:t>, а не </a:t>
            </a:r>
            <a:r>
              <a:rPr lang="ru-RU" sz="3800" dirty="0" err="1" smtClean="0">
                <a:solidFill>
                  <a:schemeClr val="accent2">
                    <a:lumMod val="75000"/>
                  </a:schemeClr>
                </a:solidFill>
                <a:latin typeface="Times New Roman" pitchFamily="18" charset="0"/>
                <a:cs typeface="Times New Roman" pitchFamily="18" charset="0"/>
              </a:rPr>
              <a:t>жити</a:t>
            </a:r>
            <a:r>
              <a:rPr lang="ru-RU" sz="3800" dirty="0" smtClean="0">
                <a:solidFill>
                  <a:schemeClr val="accent2">
                    <a:lumMod val="75000"/>
                  </a:schemeClr>
                </a:solidFill>
                <a:latin typeface="Times New Roman" pitchFamily="18" charset="0"/>
                <a:cs typeface="Times New Roman" pitchFamily="18" charset="0"/>
              </a:rPr>
              <a:t> за </a:t>
            </a:r>
            <a:r>
              <a:rPr lang="ru-RU" sz="3800" dirty="0" err="1" smtClean="0">
                <a:solidFill>
                  <a:schemeClr val="accent2">
                    <a:lumMod val="75000"/>
                  </a:schemeClr>
                </a:solidFill>
                <a:latin typeface="Times New Roman" pitchFamily="18" charset="0"/>
                <a:cs typeface="Times New Roman" pitchFamily="18" charset="0"/>
              </a:rPr>
              <a:t>чиїмись</a:t>
            </a:r>
            <a:r>
              <a:rPr lang="ru-RU" sz="3800" dirty="0" smtClean="0">
                <a:solidFill>
                  <a:schemeClr val="accent2">
                    <a:lumMod val="75000"/>
                  </a:schemeClr>
                </a:solidFill>
                <a:latin typeface="Times New Roman" pitchFamily="18" charset="0"/>
                <a:cs typeface="Times New Roman" pitchFamily="18" charset="0"/>
              </a:rPr>
              <a:t> правилами, </a:t>
            </a:r>
            <a:r>
              <a:rPr lang="ru-RU" sz="3800" dirty="0" err="1" smtClean="0">
                <a:solidFill>
                  <a:schemeClr val="accent2">
                    <a:lumMod val="75000"/>
                  </a:schemeClr>
                </a:solidFill>
                <a:latin typeface="Times New Roman" pitchFamily="18" charset="0"/>
                <a:cs typeface="Times New Roman" pitchFamily="18" charset="0"/>
              </a:rPr>
              <a:t>вільно</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висловлювати</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свої</a:t>
            </a:r>
            <a:r>
              <a:rPr lang="ru-RU" sz="3800" dirty="0" smtClean="0">
                <a:solidFill>
                  <a:schemeClr val="accent2">
                    <a:lumMod val="75000"/>
                  </a:schemeClr>
                </a:solidFill>
                <a:latin typeface="Times New Roman" pitchFamily="18" charset="0"/>
                <a:cs typeface="Times New Roman" pitchFamily="18" charset="0"/>
              </a:rPr>
              <a:t> погляди, а не </a:t>
            </a:r>
            <a:r>
              <a:rPr lang="ru-RU" sz="3800" dirty="0" err="1" smtClean="0">
                <a:solidFill>
                  <a:schemeClr val="accent2">
                    <a:lumMod val="75000"/>
                  </a:schemeClr>
                </a:solidFill>
                <a:latin typeface="Times New Roman" pitchFamily="18" charset="0"/>
                <a:cs typeface="Times New Roman" pitchFamily="18" charset="0"/>
              </a:rPr>
              <a:t>залежати</a:t>
            </a:r>
            <a:r>
              <a:rPr lang="ru-RU" sz="3800" dirty="0" smtClean="0">
                <a:solidFill>
                  <a:schemeClr val="accent2">
                    <a:lumMod val="75000"/>
                  </a:schemeClr>
                </a:solidFill>
                <a:latin typeface="Times New Roman" pitchFamily="18" charset="0"/>
                <a:cs typeface="Times New Roman" pitchFamily="18" charset="0"/>
              </a:rPr>
              <a:t> </a:t>
            </a:r>
            <a:r>
              <a:rPr lang="ru-RU" sz="3800" dirty="0" err="1" smtClean="0">
                <a:solidFill>
                  <a:schemeClr val="accent2">
                    <a:lumMod val="75000"/>
                  </a:schemeClr>
                </a:solidFill>
                <a:latin typeface="Times New Roman" pitchFamily="18" charset="0"/>
                <a:cs typeface="Times New Roman" pitchFamily="18" charset="0"/>
              </a:rPr>
              <a:t>від</a:t>
            </a:r>
            <a:r>
              <a:rPr lang="ru-RU" sz="3800" dirty="0" smtClean="0">
                <a:solidFill>
                  <a:schemeClr val="accent2">
                    <a:lumMod val="75000"/>
                  </a:schemeClr>
                </a:solidFill>
                <a:latin typeface="Times New Roman" pitchFamily="18" charset="0"/>
                <a:cs typeface="Times New Roman" pitchFamily="18" charset="0"/>
              </a:rPr>
              <a:t> чужих думок.</a:t>
            </a:r>
          </a:p>
          <a:p>
            <a:pPr>
              <a:buNone/>
            </a:pPr>
            <a:r>
              <a:rPr lang="uk-UA" sz="3800" b="1" dirty="0" smtClean="0">
                <a:solidFill>
                  <a:schemeClr val="accent2">
                    <a:lumMod val="75000"/>
                  </a:schemeClr>
                </a:solidFill>
                <a:latin typeface="Times New Roman" pitchFamily="18" charset="0"/>
                <a:cs typeface="Times New Roman" pitchFamily="18" charset="0"/>
              </a:rPr>
              <a:t>Розв’язка.</a:t>
            </a:r>
            <a:r>
              <a:rPr lang="uk-UA" sz="3800" dirty="0" smtClean="0">
                <a:solidFill>
                  <a:schemeClr val="accent2">
                    <a:lumMod val="75000"/>
                  </a:schemeClr>
                </a:solidFill>
                <a:latin typeface="Times New Roman" pitchFamily="18" charset="0"/>
                <a:cs typeface="Times New Roman" pitchFamily="18" charset="0"/>
              </a:rPr>
              <a:t> Відкритий фінал. Щоб знайти себе і «стати особистістю», Нора залишає будинок і дітей.</a:t>
            </a:r>
            <a:endParaRPr lang="ru-RU" sz="3800" dirty="0" smtClean="0">
              <a:solidFill>
                <a:schemeClr val="accent2">
                  <a:lumMod val="75000"/>
                </a:schemeClr>
              </a:solidFill>
              <a:latin typeface="Times New Roman" pitchFamily="18" charset="0"/>
              <a:cs typeface="Times New Roman" pitchFamily="18" charset="0"/>
            </a:endParaRPr>
          </a:p>
          <a:p>
            <a:endParaRPr lang="ru-RU" dirty="0"/>
          </a:p>
        </p:txBody>
      </p:sp>
    </p:spTree>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Documents and Settings\user\Мои документы\Downloads\дым театр.jpg"/>
          <p:cNvPicPr>
            <a:picLocks noChangeAspect="1" noChangeArrowheads="1"/>
          </p:cNvPicPr>
          <p:nvPr/>
        </p:nvPicPr>
        <p:blipFill>
          <a:blip r:embed="rId2" cstate="print"/>
          <a:srcRect/>
          <a:stretch>
            <a:fillRect/>
          </a:stretch>
        </p:blipFill>
        <p:spPr bwMode="auto">
          <a:xfrm>
            <a:off x="2123728" y="4941168"/>
            <a:ext cx="3063418" cy="1916832"/>
          </a:xfrm>
          <a:prstGeom prst="rect">
            <a:avLst/>
          </a:prstGeom>
          <a:noFill/>
          <a:ln w="19050">
            <a:solidFill>
              <a:srgbClr val="33CCFF"/>
            </a:solidFill>
            <a:prstDash val="sysDot"/>
          </a:ln>
        </p:spPr>
      </p:pic>
      <p:pic>
        <p:nvPicPr>
          <p:cNvPr id="8" name="Picture 5" descr="F:\заняття відк\Презентація\Л.дім ілюстр\Нора 1.jpg"/>
          <p:cNvPicPr>
            <a:picLocks noChangeAspect="1" noChangeArrowheads="1"/>
          </p:cNvPicPr>
          <p:nvPr/>
        </p:nvPicPr>
        <p:blipFill>
          <a:blip r:embed="rId3" cstate="print"/>
          <a:srcRect/>
          <a:stretch>
            <a:fillRect/>
          </a:stretch>
        </p:blipFill>
        <p:spPr bwMode="auto">
          <a:xfrm>
            <a:off x="4427984" y="1124744"/>
            <a:ext cx="2541075" cy="2108647"/>
          </a:xfrm>
          <a:prstGeom prst="rect">
            <a:avLst/>
          </a:prstGeom>
          <a:noFill/>
          <a:ln w="19050">
            <a:solidFill>
              <a:srgbClr val="33CCFF"/>
            </a:solidFill>
            <a:prstDash val="sysDot"/>
            <a:miter lim="800000"/>
            <a:headEnd/>
            <a:tailEnd/>
          </a:ln>
        </p:spPr>
      </p:pic>
      <p:sp>
        <p:nvSpPr>
          <p:cNvPr id="2" name="Заголовок 1"/>
          <p:cNvSpPr>
            <a:spLocks noGrp="1"/>
          </p:cNvSpPr>
          <p:nvPr>
            <p:ph type="title"/>
          </p:nvPr>
        </p:nvSpPr>
        <p:spPr>
          <a:xfrm>
            <a:off x="323528" y="116632"/>
            <a:ext cx="8964488" cy="994122"/>
          </a:xfrm>
        </p:spPr>
        <p:txBody>
          <a:bodyPr>
            <a:normAutofit/>
          </a:bodyPr>
          <a:lstStyle/>
          <a:p>
            <a:r>
              <a:rPr lang="uk-UA" sz="2800" b="1" i="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«Генрік Ібсен – засновник європейської «нової драми»</a:t>
            </a:r>
            <a:br>
              <a:rPr lang="uk-UA" sz="2800" b="1" i="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br>
            <a:r>
              <a:rPr lang="uk-UA" sz="2800" b="1" i="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П’єса </a:t>
            </a:r>
            <a:r>
              <a:rPr lang="uk-UA" sz="2800" b="1" i="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“Ляльковий</a:t>
            </a:r>
            <a:r>
              <a:rPr lang="uk-UA" sz="2800" b="1" i="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uk-UA" sz="2800" b="1" i="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дім”</a:t>
            </a:r>
            <a:endParaRPr lang="ru-RU" sz="2800" dirty="0">
              <a:solidFill>
                <a:srgbClr val="FF0000"/>
              </a:solidFill>
            </a:endParaRPr>
          </a:p>
        </p:txBody>
      </p:sp>
      <p:sp>
        <p:nvSpPr>
          <p:cNvPr id="3" name="Содержимое 2"/>
          <p:cNvSpPr>
            <a:spLocks noGrp="1"/>
          </p:cNvSpPr>
          <p:nvPr>
            <p:ph idx="1"/>
          </p:nvPr>
        </p:nvSpPr>
        <p:spPr>
          <a:xfrm>
            <a:off x="457200" y="1600200"/>
            <a:ext cx="8229600" cy="5257800"/>
          </a:xfrm>
        </p:spPr>
        <p:txBody>
          <a:bodyPr>
            <a:normAutofit lnSpcReduction="10000"/>
          </a:bodyPr>
          <a:lstStyle/>
          <a:p>
            <a:pPr algn="r">
              <a:lnSpc>
                <a:spcPct val="90000"/>
              </a:lnSpc>
              <a:buFontTx/>
              <a:buNone/>
            </a:pPr>
            <a:endParaRPr lang="uk-UA" sz="2400" b="1" i="1" dirty="0" smtClean="0">
              <a:solidFill>
                <a:srgbClr val="00FFFF"/>
              </a:solidFill>
              <a:latin typeface="Times New Roman" pitchFamily="18" charset="0"/>
              <a:cs typeface="Times New Roman" pitchFamily="18" charset="0"/>
            </a:endParaRPr>
          </a:p>
          <a:p>
            <a:pPr algn="r">
              <a:lnSpc>
                <a:spcPct val="90000"/>
              </a:lnSpc>
              <a:buFontTx/>
              <a:buNone/>
            </a:pPr>
            <a:endParaRPr lang="uk-UA" sz="2400" b="1" i="1" dirty="0" smtClean="0">
              <a:solidFill>
                <a:srgbClr val="00FFFF"/>
              </a:solidFill>
              <a:latin typeface="Times New Roman" pitchFamily="18" charset="0"/>
              <a:cs typeface="Times New Roman" pitchFamily="18" charset="0"/>
            </a:endParaRPr>
          </a:p>
          <a:p>
            <a:pPr algn="r">
              <a:lnSpc>
                <a:spcPct val="90000"/>
              </a:lnSpc>
              <a:buFontTx/>
              <a:buNone/>
            </a:pPr>
            <a:endParaRPr lang="uk-UA" sz="2400" b="1" i="1" dirty="0" smtClean="0">
              <a:solidFill>
                <a:srgbClr val="00FFFF"/>
              </a:solidFill>
              <a:latin typeface="Times New Roman" pitchFamily="18" charset="0"/>
              <a:cs typeface="Times New Roman" pitchFamily="18" charset="0"/>
            </a:endParaRPr>
          </a:p>
          <a:p>
            <a:pPr algn="r">
              <a:lnSpc>
                <a:spcPct val="90000"/>
              </a:lnSpc>
              <a:buFontTx/>
              <a:buNone/>
            </a:pPr>
            <a:endParaRPr lang="uk-UA" sz="2400" b="1" i="1" dirty="0" smtClean="0">
              <a:solidFill>
                <a:srgbClr val="00FFFF"/>
              </a:solidFill>
              <a:latin typeface="Times New Roman" pitchFamily="18" charset="0"/>
              <a:cs typeface="Times New Roman" pitchFamily="18" charset="0"/>
            </a:endParaRPr>
          </a:p>
          <a:p>
            <a:pPr algn="r">
              <a:lnSpc>
                <a:spcPct val="90000"/>
              </a:lnSpc>
              <a:buFontTx/>
              <a:buNone/>
            </a:pPr>
            <a:endParaRPr lang="uk-UA" sz="2400" b="1" i="1" dirty="0" smtClean="0">
              <a:solidFill>
                <a:srgbClr val="00FFFF"/>
              </a:solidFill>
              <a:latin typeface="Times New Roman" pitchFamily="18" charset="0"/>
              <a:cs typeface="Times New Roman" pitchFamily="18" charset="0"/>
            </a:endParaRPr>
          </a:p>
          <a:p>
            <a:pPr algn="r">
              <a:lnSpc>
                <a:spcPct val="90000"/>
              </a:lnSpc>
              <a:buFontTx/>
              <a:buNone/>
            </a:pPr>
            <a:endParaRPr lang="uk-UA" sz="2400" b="1" i="1" dirty="0" smtClean="0">
              <a:solidFill>
                <a:srgbClr val="00FFFF"/>
              </a:solidFill>
              <a:latin typeface="Times New Roman" pitchFamily="18" charset="0"/>
              <a:cs typeface="Times New Roman" pitchFamily="18" charset="0"/>
            </a:endParaRPr>
          </a:p>
          <a:p>
            <a:pPr algn="r">
              <a:lnSpc>
                <a:spcPct val="90000"/>
              </a:lnSpc>
              <a:buFontTx/>
              <a:buNone/>
            </a:pPr>
            <a:endParaRPr lang="uk-UA" sz="1800" b="1" i="1" dirty="0" smtClean="0">
              <a:solidFill>
                <a:schemeClr val="accent3">
                  <a:lumMod val="50000"/>
                </a:schemeClr>
              </a:solidFill>
              <a:latin typeface="Times New Roman" pitchFamily="18" charset="0"/>
              <a:cs typeface="Times New Roman" pitchFamily="18" charset="0"/>
            </a:endParaRPr>
          </a:p>
          <a:p>
            <a:pPr algn="r">
              <a:lnSpc>
                <a:spcPct val="90000"/>
              </a:lnSpc>
              <a:buFontTx/>
              <a:buNone/>
            </a:pPr>
            <a:endParaRPr lang="uk-UA" sz="1800" b="1" i="1" dirty="0" smtClean="0">
              <a:solidFill>
                <a:schemeClr val="accent3">
                  <a:lumMod val="50000"/>
                </a:schemeClr>
              </a:solidFill>
              <a:latin typeface="Times New Roman" pitchFamily="18" charset="0"/>
              <a:cs typeface="Times New Roman" pitchFamily="18" charset="0"/>
            </a:endParaRPr>
          </a:p>
          <a:p>
            <a:pPr algn="r">
              <a:lnSpc>
                <a:spcPct val="90000"/>
              </a:lnSpc>
              <a:buFontTx/>
              <a:buNone/>
            </a:pPr>
            <a:endParaRPr lang="uk-UA" sz="1800" b="1" i="1" dirty="0" smtClean="0">
              <a:solidFill>
                <a:schemeClr val="accent3">
                  <a:lumMod val="50000"/>
                </a:schemeClr>
              </a:solidFill>
              <a:latin typeface="Times New Roman" pitchFamily="18" charset="0"/>
              <a:cs typeface="Times New Roman" pitchFamily="18" charset="0"/>
            </a:endParaRPr>
          </a:p>
          <a:p>
            <a:pPr algn="r">
              <a:lnSpc>
                <a:spcPct val="90000"/>
              </a:lnSpc>
              <a:buFontTx/>
              <a:buNone/>
            </a:pPr>
            <a:endParaRPr lang="uk-UA" sz="1800" b="1" i="1" dirty="0" smtClean="0">
              <a:solidFill>
                <a:schemeClr val="accent3">
                  <a:lumMod val="50000"/>
                </a:schemeClr>
              </a:solidFill>
              <a:latin typeface="Times New Roman" pitchFamily="18" charset="0"/>
              <a:cs typeface="Times New Roman" pitchFamily="18" charset="0"/>
            </a:endParaRPr>
          </a:p>
          <a:p>
            <a:pPr algn="r">
              <a:lnSpc>
                <a:spcPct val="90000"/>
              </a:lnSpc>
              <a:buFontTx/>
              <a:buNone/>
            </a:pPr>
            <a:endParaRPr lang="uk-UA" sz="1800" b="1" i="1" dirty="0" smtClean="0">
              <a:solidFill>
                <a:schemeClr val="accent3">
                  <a:lumMod val="50000"/>
                </a:schemeClr>
              </a:solidFill>
              <a:latin typeface="Times New Roman" pitchFamily="18" charset="0"/>
              <a:cs typeface="Times New Roman" pitchFamily="18" charset="0"/>
            </a:endParaRPr>
          </a:p>
          <a:p>
            <a:pPr algn="r">
              <a:lnSpc>
                <a:spcPct val="90000"/>
              </a:lnSpc>
              <a:buFontTx/>
              <a:buNone/>
            </a:pPr>
            <a:r>
              <a:rPr lang="uk-UA" sz="1800" b="1" i="1" dirty="0" err="1" smtClean="0">
                <a:solidFill>
                  <a:srgbClr val="0070C0"/>
                </a:solidFill>
                <a:latin typeface="Times New Roman" pitchFamily="18" charset="0"/>
                <a:cs typeface="Times New Roman" pitchFamily="18" charset="0"/>
              </a:rPr>
              <a:t>“Жінка</a:t>
            </a:r>
            <a:r>
              <a:rPr lang="uk-UA" sz="1800" b="1" i="1" dirty="0" smtClean="0">
                <a:solidFill>
                  <a:srgbClr val="0070C0"/>
                </a:solidFill>
                <a:latin typeface="Times New Roman" pitchFamily="18" charset="0"/>
                <a:cs typeface="Times New Roman" pitchFamily="18" charset="0"/>
              </a:rPr>
              <a:t> – наймогутніша у світі</a:t>
            </a:r>
          </a:p>
          <a:p>
            <a:pPr algn="r">
              <a:lnSpc>
                <a:spcPct val="90000"/>
              </a:lnSpc>
              <a:buFontTx/>
              <a:buNone/>
            </a:pPr>
            <a:r>
              <a:rPr lang="uk-UA" sz="1800" b="1" i="1" dirty="0" smtClean="0">
                <a:solidFill>
                  <a:srgbClr val="0070C0"/>
                </a:solidFill>
                <a:latin typeface="Times New Roman" pitchFamily="18" charset="0"/>
                <a:cs typeface="Times New Roman" pitchFamily="18" charset="0"/>
              </a:rPr>
              <a:t>                                               істота, від неї залежить, як </a:t>
            </a:r>
          </a:p>
          <a:p>
            <a:pPr algn="r">
              <a:lnSpc>
                <a:spcPct val="90000"/>
              </a:lnSpc>
              <a:buFontTx/>
              <a:buNone/>
            </a:pPr>
            <a:r>
              <a:rPr lang="uk-UA" sz="1800" b="1" i="1" dirty="0" smtClean="0">
                <a:solidFill>
                  <a:srgbClr val="0070C0"/>
                </a:solidFill>
                <a:latin typeface="Times New Roman" pitchFamily="18" charset="0"/>
                <a:cs typeface="Times New Roman" pitchFamily="18" charset="0"/>
              </a:rPr>
              <a:t>                                                   спрямувати чоловіка туди,</a:t>
            </a:r>
          </a:p>
          <a:p>
            <a:pPr algn="r">
              <a:lnSpc>
                <a:spcPct val="90000"/>
              </a:lnSpc>
              <a:buFontTx/>
              <a:buNone/>
            </a:pPr>
            <a:r>
              <a:rPr lang="uk-UA" sz="1800" b="1" i="1" dirty="0" smtClean="0">
                <a:solidFill>
                  <a:srgbClr val="0070C0"/>
                </a:solidFill>
                <a:latin typeface="Times New Roman" pitchFamily="18" charset="0"/>
                <a:cs typeface="Times New Roman" pitchFamily="18" charset="0"/>
              </a:rPr>
              <a:t>                                                    куди хоче повести його   </a:t>
            </a:r>
          </a:p>
          <a:p>
            <a:pPr algn="r">
              <a:lnSpc>
                <a:spcPct val="90000"/>
              </a:lnSpc>
              <a:buFontTx/>
              <a:buNone/>
            </a:pPr>
            <a:r>
              <a:rPr lang="uk-UA" sz="1800" b="1" i="1" dirty="0" smtClean="0">
                <a:solidFill>
                  <a:srgbClr val="0070C0"/>
                </a:solidFill>
                <a:latin typeface="Times New Roman" pitchFamily="18" charset="0"/>
                <a:cs typeface="Times New Roman" pitchFamily="18" charset="0"/>
              </a:rPr>
              <a:t>                                                    Господь </a:t>
            </a:r>
            <a:r>
              <a:rPr lang="uk-UA" sz="1800" b="1" i="1" dirty="0" err="1" smtClean="0">
                <a:solidFill>
                  <a:srgbClr val="0070C0"/>
                </a:solidFill>
                <a:latin typeface="Times New Roman" pitchFamily="18" charset="0"/>
                <a:cs typeface="Times New Roman" pitchFamily="18" charset="0"/>
              </a:rPr>
              <a:t>Бог”</a:t>
            </a:r>
            <a:r>
              <a:rPr lang="uk-UA" sz="1800" b="1" i="1" dirty="0" smtClean="0">
                <a:solidFill>
                  <a:srgbClr val="0070C0"/>
                </a:solidFill>
                <a:latin typeface="Times New Roman" pitchFamily="18" charset="0"/>
                <a:cs typeface="Times New Roman" pitchFamily="18" charset="0"/>
              </a:rPr>
              <a:t>.</a:t>
            </a:r>
          </a:p>
          <a:p>
            <a:pPr algn="r">
              <a:lnSpc>
                <a:spcPct val="90000"/>
              </a:lnSpc>
              <a:buFontTx/>
              <a:buNone/>
            </a:pPr>
            <a:r>
              <a:rPr lang="uk-UA" sz="1800" b="1" i="1" dirty="0" smtClean="0">
                <a:solidFill>
                  <a:srgbClr val="0070C0"/>
                </a:solidFill>
                <a:latin typeface="Times New Roman" pitchFamily="18" charset="0"/>
                <a:cs typeface="Times New Roman" pitchFamily="18" charset="0"/>
              </a:rPr>
              <a:t>                                                                            Г.Ібсен</a:t>
            </a:r>
            <a:endParaRPr lang="ru-RU" sz="1800" dirty="0">
              <a:solidFill>
                <a:srgbClr val="0070C0"/>
              </a:solidFill>
            </a:endParaRPr>
          </a:p>
        </p:txBody>
      </p:sp>
      <p:pic>
        <p:nvPicPr>
          <p:cNvPr id="6" name="Picture 4" descr="F:\заняття відк\Презентація\Л.дім ілюстр\Ляльк.jpg"/>
          <p:cNvPicPr>
            <a:picLocks noChangeAspect="1" noChangeArrowheads="1"/>
          </p:cNvPicPr>
          <p:nvPr/>
        </p:nvPicPr>
        <p:blipFill>
          <a:blip r:embed="rId4" cstate="print"/>
          <a:srcRect/>
          <a:stretch>
            <a:fillRect/>
          </a:stretch>
        </p:blipFill>
        <p:spPr bwMode="auto">
          <a:xfrm>
            <a:off x="7380312" y="836712"/>
            <a:ext cx="1512168" cy="2166899"/>
          </a:xfrm>
          <a:prstGeom prst="rect">
            <a:avLst/>
          </a:prstGeom>
          <a:noFill/>
          <a:ln w="19050">
            <a:solidFill>
              <a:srgbClr val="33CCFF"/>
            </a:solidFill>
            <a:prstDash val="sysDot"/>
            <a:miter lim="800000"/>
            <a:headEnd/>
            <a:tailEnd/>
          </a:ln>
        </p:spPr>
      </p:pic>
      <p:pic>
        <p:nvPicPr>
          <p:cNvPr id="7" name="Picture 6" descr="F:\заняття відк\Презентація\Л.дім ілюстр\Нора 2.jpg"/>
          <p:cNvPicPr>
            <a:picLocks noChangeAspect="1" noChangeArrowheads="1"/>
          </p:cNvPicPr>
          <p:nvPr/>
        </p:nvPicPr>
        <p:blipFill>
          <a:blip r:embed="rId5" cstate="print"/>
          <a:srcRect/>
          <a:stretch>
            <a:fillRect/>
          </a:stretch>
        </p:blipFill>
        <p:spPr bwMode="auto">
          <a:xfrm rot="593423">
            <a:off x="2853134" y="2853953"/>
            <a:ext cx="2701925" cy="2019300"/>
          </a:xfrm>
          <a:prstGeom prst="rect">
            <a:avLst/>
          </a:prstGeom>
          <a:noFill/>
          <a:ln w="19050">
            <a:solidFill>
              <a:srgbClr val="33CCFF"/>
            </a:solidFill>
            <a:prstDash val="sysDot"/>
            <a:miter lim="800000"/>
            <a:headEnd/>
            <a:tailEnd/>
          </a:ln>
        </p:spPr>
      </p:pic>
      <p:pic>
        <p:nvPicPr>
          <p:cNvPr id="9" name="Picture 7" descr="F:\заняття відк\Презентація\Л.дім ілюстр\Нора 3.jpg"/>
          <p:cNvPicPr>
            <a:picLocks noChangeAspect="1" noChangeArrowheads="1"/>
          </p:cNvPicPr>
          <p:nvPr/>
        </p:nvPicPr>
        <p:blipFill>
          <a:blip r:embed="rId6" cstate="print"/>
          <a:srcRect/>
          <a:stretch>
            <a:fillRect/>
          </a:stretch>
        </p:blipFill>
        <p:spPr bwMode="auto">
          <a:xfrm rot="20947510">
            <a:off x="144488" y="3519349"/>
            <a:ext cx="2654300" cy="1784350"/>
          </a:xfrm>
          <a:prstGeom prst="rect">
            <a:avLst/>
          </a:prstGeom>
          <a:noFill/>
          <a:ln w="19050">
            <a:solidFill>
              <a:srgbClr val="33CCFF"/>
            </a:solidFill>
            <a:prstDash val="sysDot"/>
            <a:miter lim="800000"/>
            <a:headEnd/>
            <a:tailEnd/>
          </a:ln>
        </p:spPr>
      </p:pic>
      <p:pic>
        <p:nvPicPr>
          <p:cNvPr id="10" name="Picture 8" descr="F:\заняття відк\Презентація\Л.дім ілюстр\Нора.jpg"/>
          <p:cNvPicPr>
            <a:picLocks noChangeAspect="1" noChangeArrowheads="1"/>
          </p:cNvPicPr>
          <p:nvPr/>
        </p:nvPicPr>
        <p:blipFill>
          <a:blip r:embed="rId7" cstate="print"/>
          <a:srcRect/>
          <a:stretch>
            <a:fillRect/>
          </a:stretch>
        </p:blipFill>
        <p:spPr bwMode="auto">
          <a:xfrm rot="20994661">
            <a:off x="298636" y="1430525"/>
            <a:ext cx="2810926" cy="1608159"/>
          </a:xfrm>
          <a:prstGeom prst="rect">
            <a:avLst/>
          </a:prstGeom>
          <a:noFill/>
          <a:ln w="19050">
            <a:solidFill>
              <a:srgbClr val="33CCFF"/>
            </a:solidFill>
            <a:prstDash val="sysDot"/>
            <a:miter lim="800000"/>
            <a:headEnd/>
            <a:tailEnd/>
          </a:ln>
        </p:spPr>
      </p:pic>
      <p:pic>
        <p:nvPicPr>
          <p:cNvPr id="3074" name="Picture 2" descr="C:\Documents and Settings\user\Мои документы\Downloads\дым таетр 2.jpg"/>
          <p:cNvPicPr>
            <a:picLocks noChangeAspect="1" noChangeArrowheads="1"/>
          </p:cNvPicPr>
          <p:nvPr/>
        </p:nvPicPr>
        <p:blipFill>
          <a:blip r:embed="rId8" cstate="print"/>
          <a:srcRect/>
          <a:stretch>
            <a:fillRect/>
          </a:stretch>
        </p:blipFill>
        <p:spPr bwMode="auto">
          <a:xfrm>
            <a:off x="5868144" y="3284984"/>
            <a:ext cx="2892673" cy="1817372"/>
          </a:xfrm>
          <a:prstGeom prst="rect">
            <a:avLst/>
          </a:prstGeom>
          <a:noFill/>
          <a:ln w="19050">
            <a:solidFill>
              <a:srgbClr val="33CCFF"/>
            </a:solidFill>
            <a:prstDash val="sysDot"/>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3000" fill="hold"/>
                                        <p:tgtEl>
                                          <p:spTgt spid="6"/>
                                        </p:tgtEl>
                                        <p:attrNameLst>
                                          <p:attrName>ppt_w</p:attrName>
                                        </p:attrNameLst>
                                      </p:cBhvr>
                                      <p:tavLst>
                                        <p:tav tm="0">
                                          <p:val>
                                            <p:fltVal val="0"/>
                                          </p:val>
                                        </p:tav>
                                        <p:tav tm="100000">
                                          <p:val>
                                            <p:strVal val="#ppt_w"/>
                                          </p:val>
                                        </p:tav>
                                      </p:tavLst>
                                    </p:anim>
                                    <p:anim calcmode="lin" valueType="num">
                                      <p:cBhvr>
                                        <p:cTn id="8" dur="30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3000"/>
                            </p:stCondLst>
                            <p:childTnLst>
                              <p:par>
                                <p:cTn id="10" presetID="2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0" fill="hold"/>
                                        <p:tgtEl>
                                          <p:spTgt spid="7"/>
                                        </p:tgtEl>
                                        <p:attrNameLst>
                                          <p:attrName>ppt_w</p:attrName>
                                        </p:attrNameLst>
                                      </p:cBhvr>
                                      <p:tavLst>
                                        <p:tav tm="0">
                                          <p:val>
                                            <p:fltVal val="0"/>
                                          </p:val>
                                        </p:tav>
                                        <p:tav tm="100000">
                                          <p:val>
                                            <p:strVal val="#ppt_w"/>
                                          </p:val>
                                        </p:tav>
                                      </p:tavLst>
                                    </p:anim>
                                    <p:anim calcmode="lin" valueType="num">
                                      <p:cBhvr>
                                        <p:cTn id="13" dur="3000" fill="hold"/>
                                        <p:tgtEl>
                                          <p:spTgt spid="7"/>
                                        </p:tgtEl>
                                        <p:attrNameLst>
                                          <p:attrName>ppt_h</p:attrName>
                                        </p:attrNameLst>
                                      </p:cBhvr>
                                      <p:tavLst>
                                        <p:tav tm="0">
                                          <p:val>
                                            <p:fltVal val="0"/>
                                          </p:val>
                                        </p:tav>
                                        <p:tav tm="100000">
                                          <p:val>
                                            <p:strVal val="#ppt_h"/>
                                          </p:val>
                                        </p:tav>
                                      </p:tavLst>
                                    </p:anim>
                                  </p:childTnLst>
                                </p:cTn>
                              </p:par>
                            </p:childTnLst>
                          </p:cTn>
                        </p:par>
                        <p:par>
                          <p:cTn id="14" fill="hold">
                            <p:stCondLst>
                              <p:cond delay="6000"/>
                            </p:stCondLst>
                            <p:childTnLst>
                              <p:par>
                                <p:cTn id="15" presetID="2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3000" fill="hold"/>
                                        <p:tgtEl>
                                          <p:spTgt spid="8"/>
                                        </p:tgtEl>
                                        <p:attrNameLst>
                                          <p:attrName>ppt_w</p:attrName>
                                        </p:attrNameLst>
                                      </p:cBhvr>
                                      <p:tavLst>
                                        <p:tav tm="0">
                                          <p:val>
                                            <p:fltVal val="0"/>
                                          </p:val>
                                        </p:tav>
                                        <p:tav tm="100000">
                                          <p:val>
                                            <p:strVal val="#ppt_w"/>
                                          </p:val>
                                        </p:tav>
                                      </p:tavLst>
                                    </p:anim>
                                    <p:anim calcmode="lin" valueType="num">
                                      <p:cBhvr>
                                        <p:cTn id="18" dur="3000" fill="hold"/>
                                        <p:tgtEl>
                                          <p:spTgt spid="8"/>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3000" fill="hold"/>
                                        <p:tgtEl>
                                          <p:spTgt spid="9"/>
                                        </p:tgtEl>
                                        <p:attrNameLst>
                                          <p:attrName>ppt_w</p:attrName>
                                        </p:attrNameLst>
                                      </p:cBhvr>
                                      <p:tavLst>
                                        <p:tav tm="0">
                                          <p:val>
                                            <p:fltVal val="0"/>
                                          </p:val>
                                        </p:tav>
                                        <p:tav tm="100000">
                                          <p:val>
                                            <p:strVal val="#ppt_w"/>
                                          </p:val>
                                        </p:tav>
                                      </p:tavLst>
                                    </p:anim>
                                    <p:anim calcmode="lin" valueType="num">
                                      <p:cBhvr>
                                        <p:cTn id="23" dur="3000" fill="hold"/>
                                        <p:tgtEl>
                                          <p:spTgt spid="9"/>
                                        </p:tgtEl>
                                        <p:attrNameLst>
                                          <p:attrName>ppt_h</p:attrName>
                                        </p:attrNameLst>
                                      </p:cBhvr>
                                      <p:tavLst>
                                        <p:tav tm="0">
                                          <p:val>
                                            <p:fltVal val="0"/>
                                          </p:val>
                                        </p:tav>
                                        <p:tav tm="100000">
                                          <p:val>
                                            <p:strVal val="#ppt_h"/>
                                          </p:val>
                                        </p:tav>
                                      </p:tavLst>
                                    </p:anim>
                                  </p:childTnLst>
                                </p:cTn>
                              </p:par>
                            </p:childTnLst>
                          </p:cTn>
                        </p:par>
                        <p:par>
                          <p:cTn id="24" fill="hold">
                            <p:stCondLst>
                              <p:cond delay="12000"/>
                            </p:stCondLst>
                            <p:childTnLst>
                              <p:par>
                                <p:cTn id="25" presetID="23" presetClass="entr" presetSubtype="16"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3000" fill="hold"/>
                                        <p:tgtEl>
                                          <p:spTgt spid="10"/>
                                        </p:tgtEl>
                                        <p:attrNameLst>
                                          <p:attrName>ppt_w</p:attrName>
                                        </p:attrNameLst>
                                      </p:cBhvr>
                                      <p:tavLst>
                                        <p:tav tm="0">
                                          <p:val>
                                            <p:fltVal val="0"/>
                                          </p:val>
                                        </p:tav>
                                        <p:tav tm="100000">
                                          <p:val>
                                            <p:strVal val="#ppt_w"/>
                                          </p:val>
                                        </p:tav>
                                      </p:tavLst>
                                    </p:anim>
                                    <p:anim calcmode="lin" valueType="num">
                                      <p:cBhvr>
                                        <p:cTn id="28" dur="30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Занавес, красный, складки, штора, портьера"/>
          <p:cNvPicPr>
            <a:picLocks noChangeAspect="1" noChangeArrowheads="1"/>
          </p:cNvPicPr>
          <p:nvPr/>
        </p:nvPicPr>
        <p:blipFill>
          <a:blip r:embed="rId2" cstate="print"/>
          <a:srcRect/>
          <a:stretch>
            <a:fillRect/>
          </a:stretch>
        </p:blipFill>
        <p:spPr bwMode="auto">
          <a:xfrm>
            <a:off x="-972616" y="0"/>
            <a:ext cx="11089232" cy="6858000"/>
          </a:xfrm>
          <a:prstGeom prst="rect">
            <a:avLst/>
          </a:prstGeom>
          <a:noFill/>
        </p:spPr>
      </p:pic>
      <p:sp>
        <p:nvSpPr>
          <p:cNvPr id="2" name="Заголовок 1"/>
          <p:cNvSpPr>
            <a:spLocks noGrp="1"/>
          </p:cNvSpPr>
          <p:nvPr>
            <p:ph type="title"/>
          </p:nvPr>
        </p:nvSpPr>
        <p:spPr>
          <a:xfrm>
            <a:off x="0" y="274638"/>
            <a:ext cx="9144000" cy="1143000"/>
          </a:xfrm>
        </p:spPr>
        <p:txBody>
          <a:bodyPr>
            <a:noAutofit/>
          </a:bodyPr>
          <a:lstStyle/>
          <a:p>
            <a:r>
              <a:rPr lang="uk-UA" b="1" i="1" dirty="0" smtClean="0">
                <a:solidFill>
                  <a:srgbClr val="FFFF00"/>
                </a:solidFill>
                <a:latin typeface="Times New Roman" pitchFamily="18" charset="0"/>
                <a:cs typeface="Times New Roman" pitchFamily="18" charset="0"/>
              </a:rPr>
              <a:t>Антон Павлович Чехов (1860-1904)</a:t>
            </a:r>
            <a:endParaRPr lang="ru-RU" b="1" i="1" dirty="0">
              <a:solidFill>
                <a:srgbClr val="FFFF00"/>
              </a:solidFill>
              <a:latin typeface="Times New Roman" pitchFamily="18" charset="0"/>
              <a:cs typeface="Times New Roman" pitchFamily="18" charset="0"/>
            </a:endParaRPr>
          </a:p>
        </p:txBody>
      </p:sp>
      <p:pic>
        <p:nvPicPr>
          <p:cNvPr id="5" name="Picture 5" descr="F:\заняття відк\Презентація\Портрети\Чехов.jpg"/>
          <p:cNvPicPr>
            <a:picLocks noChangeAspect="1" noChangeArrowheads="1"/>
          </p:cNvPicPr>
          <p:nvPr/>
        </p:nvPicPr>
        <p:blipFill>
          <a:blip r:embed="rId3" cstate="print"/>
          <a:srcRect/>
          <a:stretch>
            <a:fillRect/>
          </a:stretch>
        </p:blipFill>
        <p:spPr bwMode="auto">
          <a:xfrm>
            <a:off x="611560" y="2492896"/>
            <a:ext cx="3024336" cy="3980751"/>
          </a:xfrm>
          <a:prstGeom prst="rect">
            <a:avLst/>
          </a:prstGeom>
          <a:noFill/>
          <a:ln w="34925" cmpd="thickThin">
            <a:solidFill>
              <a:srgbClr val="FFC000"/>
            </a:solidFill>
            <a:miter lim="800000"/>
            <a:headEnd/>
            <a:tailEnd/>
          </a:ln>
        </p:spPr>
      </p:pic>
      <p:sp>
        <p:nvSpPr>
          <p:cNvPr id="7" name="Содержимое 6"/>
          <p:cNvSpPr>
            <a:spLocks noGrp="1"/>
          </p:cNvSpPr>
          <p:nvPr>
            <p:ph idx="1"/>
          </p:nvPr>
        </p:nvSpPr>
        <p:spPr>
          <a:xfrm>
            <a:off x="4283968" y="2060848"/>
            <a:ext cx="4402832" cy="4797152"/>
          </a:xfrm>
        </p:spPr>
        <p:txBody>
          <a:bodyPr>
            <a:normAutofit fontScale="92500"/>
          </a:bodyPr>
          <a:lstStyle/>
          <a:p>
            <a:pPr marL="0" indent="0" algn="r">
              <a:buFontTx/>
              <a:buNone/>
            </a:pPr>
            <a:r>
              <a:rPr lang="uk-UA" b="1" i="1" dirty="0" smtClean="0">
                <a:solidFill>
                  <a:srgbClr val="FFFF00"/>
                </a:solidFill>
                <a:latin typeface="Times New Roman" pitchFamily="18" charset="0"/>
                <a:cs typeface="Times New Roman" pitchFamily="18" charset="0"/>
              </a:rPr>
              <a:t>Нехай на сцені все буде так само складно і водночас  так само просто, як і в житті. Люди обідають, лише тільки обідають, а тим часом твориться їхнє щастя і розбивається їхнє життя.</a:t>
            </a:r>
            <a:endParaRPr lang="uk-UA" dirty="0" smtClean="0">
              <a:solidFill>
                <a:srgbClr val="FFFF00"/>
              </a:solidFill>
              <a:latin typeface="Times New Roman" pitchFamily="18" charset="0"/>
              <a:cs typeface="Times New Roman" pitchFamily="18" charset="0"/>
            </a:endParaRPr>
          </a:p>
          <a:p>
            <a:pPr marL="0" indent="0" algn="r">
              <a:buFontTx/>
              <a:buNone/>
            </a:pPr>
            <a:r>
              <a:rPr lang="uk-UA" b="1" i="1" dirty="0" smtClean="0">
                <a:solidFill>
                  <a:srgbClr val="FFFF00"/>
                </a:solidFill>
                <a:latin typeface="Times New Roman" pitchFamily="18" charset="0"/>
                <a:cs typeface="Times New Roman" pitchFamily="18" charset="0"/>
              </a:rPr>
              <a:t>А.Чехов</a:t>
            </a:r>
            <a:endParaRPr lang="ru-RU" dirty="0">
              <a:solidFill>
                <a:srgbClr val="FFFF00"/>
              </a:solidFill>
            </a:endParaRPr>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40000"/>
                <a:lumOff val="60000"/>
              </a:schemeClr>
            </a:gs>
            <a:gs pos="40000">
              <a:schemeClr val="bg2">
                <a:tint val="45000"/>
                <a:shade val="99000"/>
                <a:satMod val="350000"/>
              </a:schemeClr>
            </a:gs>
            <a:gs pos="75000">
              <a:schemeClr val="bg2">
                <a:lumMod val="75000"/>
                <a:alpha val="80000"/>
              </a:schemeClr>
            </a:gs>
          </a:gsLst>
          <a:path path="circle">
            <a:fillToRect l="50000" t="-80000" r="50000" b="180000"/>
          </a:path>
          <a:tileRect/>
        </a:gradFill>
        <a:effectLst/>
      </p:bgPr>
    </p:bg>
    <p:spTree>
      <p:nvGrpSpPr>
        <p:cNvPr id="1" name=""/>
        <p:cNvGrpSpPr/>
        <p:nvPr/>
      </p:nvGrpSpPr>
      <p:grpSpPr>
        <a:xfrm>
          <a:off x="0" y="0"/>
          <a:ext cx="0" cy="0"/>
          <a:chOff x="0" y="0"/>
          <a:chExt cx="0" cy="0"/>
        </a:xfrm>
      </p:grpSpPr>
      <p:pic>
        <p:nvPicPr>
          <p:cNvPr id="4102" name="Picture 6" descr="C:\Documents and Settings\user\Мои документы\Downloads\сах 2.jpg"/>
          <p:cNvPicPr>
            <a:picLocks noChangeAspect="1" noChangeArrowheads="1"/>
          </p:cNvPicPr>
          <p:nvPr/>
        </p:nvPicPr>
        <p:blipFill>
          <a:blip r:embed="rId2" cstate="print"/>
          <a:srcRect/>
          <a:stretch>
            <a:fillRect/>
          </a:stretch>
        </p:blipFill>
        <p:spPr bwMode="auto">
          <a:xfrm>
            <a:off x="4067944" y="1988840"/>
            <a:ext cx="2966467" cy="2227175"/>
          </a:xfrm>
          <a:prstGeom prst="rect">
            <a:avLst/>
          </a:prstGeom>
          <a:noFill/>
          <a:ln w="19050">
            <a:solidFill>
              <a:srgbClr val="00B050"/>
            </a:solidFill>
            <a:prstDash val="sysDot"/>
          </a:ln>
        </p:spPr>
      </p:pic>
      <p:sp>
        <p:nvSpPr>
          <p:cNvPr id="2" name="Заголовок 1"/>
          <p:cNvSpPr>
            <a:spLocks noGrp="1"/>
          </p:cNvSpPr>
          <p:nvPr>
            <p:ph type="title"/>
          </p:nvPr>
        </p:nvSpPr>
        <p:spPr/>
        <p:txBody>
          <a:bodyPr>
            <a:normAutofit fontScale="90000"/>
          </a:bodyPr>
          <a:lstStyle/>
          <a:p>
            <a:r>
              <a:rPr lang="uk-UA" b="1" i="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«Антон Павлович Чехов – психолог людської душі». </a:t>
            </a:r>
            <a:endParaRPr lang="ru-RU"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idx="1"/>
          </p:nvPr>
        </p:nvSpPr>
        <p:spPr>
          <a:xfrm>
            <a:off x="179512" y="1600200"/>
            <a:ext cx="4474840" cy="5257800"/>
          </a:xfrm>
        </p:spPr>
        <p:txBody>
          <a:bodyPr>
            <a:normAutofit lnSpcReduction="10000"/>
          </a:bodyPr>
          <a:lstStyle/>
          <a:p>
            <a:r>
              <a:rPr lang="ru-RU" sz="2000" dirty="0" err="1" smtClean="0">
                <a:solidFill>
                  <a:srgbClr val="7030A0"/>
                </a:solidFill>
                <a:latin typeface="Times New Roman" pitchFamily="18" charset="0"/>
                <a:cs typeface="Times New Roman" pitchFamily="18" charset="0"/>
              </a:rPr>
              <a:t>Народився</a:t>
            </a:r>
            <a:r>
              <a:rPr lang="ru-RU" sz="2000" dirty="0" smtClean="0">
                <a:solidFill>
                  <a:srgbClr val="7030A0"/>
                </a:solidFill>
                <a:latin typeface="Times New Roman" pitchFamily="18" charset="0"/>
                <a:cs typeface="Times New Roman" pitchFamily="18" charset="0"/>
              </a:rPr>
              <a:t> 17 (29) </a:t>
            </a:r>
            <a:r>
              <a:rPr lang="ru-RU" sz="2000" dirty="0" err="1" smtClean="0">
                <a:solidFill>
                  <a:srgbClr val="7030A0"/>
                </a:solidFill>
                <a:latin typeface="Times New Roman" pitchFamily="18" charset="0"/>
                <a:cs typeface="Times New Roman" pitchFamily="18" charset="0"/>
              </a:rPr>
              <a:t>січня</a:t>
            </a:r>
            <a:r>
              <a:rPr lang="ru-RU" sz="2000" dirty="0" smtClean="0">
                <a:solidFill>
                  <a:srgbClr val="7030A0"/>
                </a:solidFill>
                <a:latin typeface="Times New Roman" pitchFamily="18" charset="0"/>
                <a:cs typeface="Times New Roman" pitchFamily="18" charset="0"/>
              </a:rPr>
              <a:t> 1860 року в </a:t>
            </a:r>
            <a:r>
              <a:rPr lang="ru-RU" sz="2000" dirty="0" err="1" smtClean="0">
                <a:solidFill>
                  <a:srgbClr val="7030A0"/>
                </a:solidFill>
                <a:latin typeface="Times New Roman" pitchFamily="18" charset="0"/>
                <a:cs typeface="Times New Roman" pitchFamily="18" charset="0"/>
              </a:rPr>
              <a:t>Таганрозі</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в</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сім’ї</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купця</a:t>
            </a:r>
            <a:r>
              <a:rPr lang="ru-RU" sz="2000" dirty="0" smtClean="0">
                <a:solidFill>
                  <a:srgbClr val="7030A0"/>
                </a:solidFill>
                <a:latin typeface="Times New Roman" pitchFamily="18" charset="0"/>
                <a:cs typeface="Times New Roman" pitchFamily="18" charset="0"/>
              </a:rPr>
              <a:t>.</a:t>
            </a:r>
          </a:p>
          <a:p>
            <a:r>
              <a:rPr lang="ru-RU" sz="2000" dirty="0" smtClean="0">
                <a:solidFill>
                  <a:srgbClr val="7030A0"/>
                </a:solidFill>
                <a:latin typeface="Times New Roman" pitchFamily="18" charset="0"/>
                <a:cs typeface="Times New Roman" pitchFamily="18" charset="0"/>
              </a:rPr>
              <a:t>1879 року  </a:t>
            </a:r>
            <a:r>
              <a:rPr lang="ru-RU" sz="2000" dirty="0" err="1" smtClean="0">
                <a:solidFill>
                  <a:srgbClr val="7030A0"/>
                </a:solidFill>
                <a:latin typeface="Times New Roman" pitchFamily="18" charset="0"/>
                <a:cs typeface="Times New Roman" pitchFamily="18" charset="0"/>
              </a:rPr>
              <a:t>він</a:t>
            </a:r>
            <a:r>
              <a:rPr lang="ru-RU" sz="2000" dirty="0" smtClean="0">
                <a:solidFill>
                  <a:srgbClr val="7030A0"/>
                </a:solidFill>
                <a:latin typeface="Times New Roman" pitchFamily="18" charset="0"/>
                <a:cs typeface="Times New Roman" pitchFamily="18" charset="0"/>
              </a:rPr>
              <a:t> вступив до </a:t>
            </a:r>
            <a:r>
              <a:rPr lang="ru-RU" sz="2000" dirty="0" err="1" smtClean="0">
                <a:solidFill>
                  <a:srgbClr val="7030A0"/>
                </a:solidFill>
                <a:latin typeface="Times New Roman" pitchFamily="18" charset="0"/>
                <a:cs typeface="Times New Roman" pitchFamily="18" charset="0"/>
              </a:rPr>
              <a:t>університету</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Москви</a:t>
            </a:r>
            <a:r>
              <a:rPr lang="ru-RU" sz="2000" dirty="0" smtClean="0">
                <a:solidFill>
                  <a:srgbClr val="7030A0"/>
                </a:solidFill>
                <a:latin typeface="Times New Roman" pitchFamily="18" charset="0"/>
                <a:cs typeface="Times New Roman" pitchFamily="18" charset="0"/>
              </a:rPr>
              <a:t> на </a:t>
            </a:r>
            <a:r>
              <a:rPr lang="ru-RU" sz="2000" dirty="0" err="1" smtClean="0">
                <a:solidFill>
                  <a:srgbClr val="7030A0"/>
                </a:solidFill>
                <a:latin typeface="Times New Roman" pitchFamily="18" charset="0"/>
                <a:cs typeface="Times New Roman" pitchFamily="18" charset="0"/>
              </a:rPr>
              <a:t>медичний</a:t>
            </a:r>
            <a:r>
              <a:rPr lang="ru-RU" sz="2000" dirty="0" smtClean="0">
                <a:solidFill>
                  <a:srgbClr val="7030A0"/>
                </a:solidFill>
                <a:latin typeface="Times New Roman" pitchFamily="18" charset="0"/>
                <a:cs typeface="Times New Roman" pitchFamily="18" charset="0"/>
              </a:rPr>
              <a:t> факультет.</a:t>
            </a:r>
          </a:p>
          <a:p>
            <a:r>
              <a:rPr lang="ru-RU" sz="2000" dirty="0" err="1" smtClean="0">
                <a:solidFill>
                  <a:srgbClr val="7030A0"/>
                </a:solidFill>
                <a:latin typeface="Times New Roman" pitchFamily="18" charset="0"/>
                <a:cs typeface="Times New Roman" pitchFamily="18" charset="0"/>
              </a:rPr>
              <a:t>Розповіді</a:t>
            </a:r>
            <a:r>
              <a:rPr lang="ru-RU" sz="2000" dirty="0" smtClean="0">
                <a:solidFill>
                  <a:srgbClr val="7030A0"/>
                </a:solidFill>
                <a:latin typeface="Times New Roman" pitchFamily="18" charset="0"/>
                <a:cs typeface="Times New Roman" pitchFamily="18" charset="0"/>
              </a:rPr>
              <a:t> Чехова </a:t>
            </a:r>
            <a:r>
              <a:rPr lang="ru-RU" sz="2000" dirty="0" err="1" smtClean="0">
                <a:solidFill>
                  <a:srgbClr val="7030A0"/>
                </a:solidFill>
                <a:latin typeface="Times New Roman" pitchFamily="18" charset="0"/>
                <a:cs typeface="Times New Roman" pitchFamily="18" charset="0"/>
              </a:rPr>
              <a:t>були</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вперше</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видані</a:t>
            </a:r>
            <a:r>
              <a:rPr lang="ru-RU" sz="2000" dirty="0" smtClean="0">
                <a:solidFill>
                  <a:srgbClr val="7030A0"/>
                </a:solidFill>
                <a:latin typeface="Times New Roman" pitchFamily="18" charset="0"/>
                <a:cs typeface="Times New Roman" pitchFamily="18" charset="0"/>
              </a:rPr>
              <a:t> книгою в 1884 </a:t>
            </a:r>
            <a:r>
              <a:rPr lang="ru-RU" sz="2000" dirty="0" err="1" smtClean="0">
                <a:solidFill>
                  <a:srgbClr val="7030A0"/>
                </a:solidFill>
                <a:latin typeface="Times New Roman" pitchFamily="18" charset="0"/>
                <a:cs typeface="Times New Roman" pitchFamily="18" charset="0"/>
              </a:rPr>
              <a:t>році</a:t>
            </a:r>
            <a:r>
              <a:rPr lang="ru-RU" sz="2000" dirty="0" smtClean="0">
                <a:solidFill>
                  <a:srgbClr val="7030A0"/>
                </a:solidFill>
                <a:latin typeface="Times New Roman" pitchFamily="18" charset="0"/>
                <a:cs typeface="Times New Roman" pitchFamily="18" charset="0"/>
              </a:rPr>
              <a:t> («Казки </a:t>
            </a:r>
            <a:r>
              <a:rPr lang="ru-RU" sz="2000" dirty="0" err="1" smtClean="0">
                <a:solidFill>
                  <a:srgbClr val="7030A0"/>
                </a:solidFill>
                <a:latin typeface="Times New Roman" pitchFamily="18" charset="0"/>
                <a:cs typeface="Times New Roman" pitchFamily="18" charset="0"/>
              </a:rPr>
              <a:t>Мельпомени</a:t>
            </a:r>
            <a:r>
              <a:rPr lang="ru-RU" sz="2000" dirty="0" smtClean="0">
                <a:solidFill>
                  <a:srgbClr val="7030A0"/>
                </a:solidFill>
                <a:latin typeface="Times New Roman" pitchFamily="18" charset="0"/>
                <a:cs typeface="Times New Roman" pitchFamily="18" charset="0"/>
              </a:rPr>
              <a:t>»).</a:t>
            </a:r>
          </a:p>
          <a:p>
            <a:r>
              <a:rPr lang="ru-RU" sz="2000" dirty="0" smtClean="0">
                <a:solidFill>
                  <a:srgbClr val="7030A0"/>
                </a:solidFill>
                <a:latin typeface="Times New Roman" pitchFamily="18" charset="0"/>
                <a:cs typeface="Times New Roman" pitchFamily="18" charset="0"/>
              </a:rPr>
              <a:t>1892 року Чехов </a:t>
            </a:r>
            <a:r>
              <a:rPr lang="ru-RU" sz="2000" dirty="0" err="1" smtClean="0">
                <a:solidFill>
                  <a:srgbClr val="7030A0"/>
                </a:solidFill>
                <a:latin typeface="Times New Roman" pitchFamily="18" charset="0"/>
                <a:cs typeface="Times New Roman" pitchFamily="18" charset="0"/>
              </a:rPr>
              <a:t>купує</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помістя</a:t>
            </a:r>
            <a:r>
              <a:rPr lang="ru-RU" sz="2000" dirty="0" smtClean="0">
                <a:solidFill>
                  <a:srgbClr val="7030A0"/>
                </a:solidFill>
                <a:latin typeface="Times New Roman" pitchFamily="18" charset="0"/>
                <a:cs typeface="Times New Roman" pitchFamily="18" charset="0"/>
              </a:rPr>
              <a:t> в </a:t>
            </a:r>
            <a:r>
              <a:rPr lang="ru-RU" sz="2000" dirty="0" err="1" smtClean="0">
                <a:solidFill>
                  <a:srgbClr val="7030A0"/>
                </a:solidFill>
                <a:latin typeface="Times New Roman" pitchFamily="18" charset="0"/>
                <a:cs typeface="Times New Roman" pitchFamily="18" charset="0"/>
              </a:rPr>
              <a:t>Меліхово</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веде</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громадську</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діяльність</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допомагає</a:t>
            </a:r>
            <a:r>
              <a:rPr lang="ru-RU" sz="2000" dirty="0" smtClean="0">
                <a:solidFill>
                  <a:srgbClr val="7030A0"/>
                </a:solidFill>
                <a:latin typeface="Times New Roman" pitchFamily="18" charset="0"/>
                <a:cs typeface="Times New Roman" pitchFamily="18" charset="0"/>
              </a:rPr>
              <a:t> людям ( тут </a:t>
            </a:r>
            <a:r>
              <a:rPr lang="ru-RU" sz="2000" dirty="0" err="1" smtClean="0">
                <a:solidFill>
                  <a:srgbClr val="7030A0"/>
                </a:solidFill>
                <a:latin typeface="Times New Roman" pitchFamily="18" charset="0"/>
                <a:cs typeface="Times New Roman" pitchFamily="18" charset="0"/>
              </a:rPr>
              <a:t>написані</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Вишневий</a:t>
            </a:r>
            <a:r>
              <a:rPr lang="ru-RU" sz="2000" dirty="0" smtClean="0">
                <a:solidFill>
                  <a:srgbClr val="7030A0"/>
                </a:solidFill>
                <a:latin typeface="Times New Roman" pitchFamily="18" charset="0"/>
                <a:cs typeface="Times New Roman" pitchFamily="18" charset="0"/>
              </a:rPr>
              <a:t> сад», «Три </a:t>
            </a:r>
            <a:r>
              <a:rPr lang="ru-RU" sz="2000" dirty="0" err="1" smtClean="0">
                <a:solidFill>
                  <a:srgbClr val="7030A0"/>
                </a:solidFill>
                <a:latin typeface="Times New Roman" pitchFamily="18" charset="0"/>
                <a:cs typeface="Times New Roman" pitchFamily="18" charset="0"/>
              </a:rPr>
              <a:t>сестри</a:t>
            </a:r>
            <a:r>
              <a:rPr lang="ru-RU" sz="2000" dirty="0" smtClean="0">
                <a:solidFill>
                  <a:srgbClr val="7030A0"/>
                </a:solidFill>
                <a:latin typeface="Times New Roman" pitchFamily="18" charset="0"/>
                <a:cs typeface="Times New Roman" pitchFamily="18" charset="0"/>
              </a:rPr>
              <a:t>». Твори Чехова «Чайка», «Дядя Ваня»).</a:t>
            </a:r>
          </a:p>
          <a:p>
            <a:r>
              <a:rPr lang="ru-RU" sz="2000" dirty="0" err="1" smtClean="0">
                <a:solidFill>
                  <a:srgbClr val="7030A0"/>
                </a:solidFill>
                <a:latin typeface="Times New Roman" pitchFamily="18" charset="0"/>
                <a:cs typeface="Times New Roman" pitchFamily="18" charset="0"/>
              </a:rPr>
              <a:t>Помирає</a:t>
            </a:r>
            <a:r>
              <a:rPr lang="ru-RU" sz="2000" dirty="0" smtClean="0">
                <a:solidFill>
                  <a:srgbClr val="7030A0"/>
                </a:solidFill>
                <a:latin typeface="Times New Roman" pitchFamily="18" charset="0"/>
                <a:cs typeface="Times New Roman" pitchFamily="18" charset="0"/>
              </a:rPr>
              <a:t> 2 (15) </a:t>
            </a:r>
            <a:r>
              <a:rPr lang="ru-RU" sz="2000" dirty="0" err="1" smtClean="0">
                <a:solidFill>
                  <a:srgbClr val="7030A0"/>
                </a:solidFill>
                <a:latin typeface="Times New Roman" pitchFamily="18" charset="0"/>
                <a:cs typeface="Times New Roman" pitchFamily="18" charset="0"/>
              </a:rPr>
              <a:t>липня</a:t>
            </a:r>
            <a:r>
              <a:rPr lang="ru-RU" sz="2000" dirty="0" smtClean="0">
                <a:solidFill>
                  <a:srgbClr val="7030A0"/>
                </a:solidFill>
                <a:latin typeface="Times New Roman" pitchFamily="18" charset="0"/>
                <a:cs typeface="Times New Roman" pitchFamily="18" charset="0"/>
              </a:rPr>
              <a:t> 1904 року, через </a:t>
            </a:r>
            <a:r>
              <a:rPr lang="ru-RU" sz="2000" dirty="0" err="1" smtClean="0">
                <a:solidFill>
                  <a:srgbClr val="7030A0"/>
                </a:solidFill>
                <a:latin typeface="Times New Roman" pitchFamily="18" charset="0"/>
                <a:cs typeface="Times New Roman" pitchFamily="18" charset="0"/>
              </a:rPr>
              <a:t>загострення</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хвороби</a:t>
            </a:r>
            <a:r>
              <a:rPr lang="ru-RU" sz="2000" dirty="0" smtClean="0">
                <a:solidFill>
                  <a:srgbClr val="7030A0"/>
                </a:solidFill>
                <a:latin typeface="Times New Roman" pitchFamily="18" charset="0"/>
                <a:cs typeface="Times New Roman" pitchFamily="18" charset="0"/>
              </a:rPr>
              <a:t> у </a:t>
            </a:r>
            <a:r>
              <a:rPr lang="ru-RU" sz="2000" dirty="0" err="1" smtClean="0">
                <a:solidFill>
                  <a:srgbClr val="7030A0"/>
                </a:solidFill>
                <a:latin typeface="Times New Roman" pitchFamily="18" charset="0"/>
                <a:cs typeface="Times New Roman" pitchFamily="18" charset="0"/>
              </a:rPr>
              <a:t>Німеччині</a:t>
            </a:r>
            <a:r>
              <a:rPr lang="ru-RU" sz="2000" dirty="0" smtClean="0">
                <a:solidFill>
                  <a:srgbClr val="7030A0"/>
                </a:solidFill>
                <a:latin typeface="Times New Roman" pitchFamily="18" charset="0"/>
                <a:cs typeface="Times New Roman" pitchFamily="18" charset="0"/>
              </a:rPr>
              <a:t>.</a:t>
            </a:r>
          </a:p>
          <a:p>
            <a:endParaRPr lang="ru-RU" sz="2000" dirty="0" smtClean="0"/>
          </a:p>
          <a:p>
            <a:endParaRPr lang="en-US" sz="2000" dirty="0" smtClean="0"/>
          </a:p>
          <a:p>
            <a:endParaRPr lang="en-US" sz="2000" dirty="0" smtClean="0"/>
          </a:p>
          <a:p>
            <a:endParaRPr lang="ru-RU" sz="2000" dirty="0" smtClean="0"/>
          </a:p>
          <a:p>
            <a:endParaRPr lang="ru-RU" sz="2000" dirty="0"/>
          </a:p>
        </p:txBody>
      </p:sp>
      <p:pic>
        <p:nvPicPr>
          <p:cNvPr id="4098" name="Picture 2" descr="C:\Documents and Settings\user\Мои документы\Downloads\doktor_chehov_clip_image002.jpg"/>
          <p:cNvPicPr>
            <a:picLocks noChangeAspect="1" noChangeArrowheads="1"/>
          </p:cNvPicPr>
          <p:nvPr/>
        </p:nvPicPr>
        <p:blipFill>
          <a:blip r:embed="rId3" cstate="print"/>
          <a:srcRect/>
          <a:stretch>
            <a:fillRect/>
          </a:stretch>
        </p:blipFill>
        <p:spPr bwMode="auto">
          <a:xfrm>
            <a:off x="7164288" y="1484784"/>
            <a:ext cx="1777917" cy="2546970"/>
          </a:xfrm>
          <a:prstGeom prst="rect">
            <a:avLst/>
          </a:prstGeom>
          <a:noFill/>
          <a:ln w="19050">
            <a:solidFill>
              <a:srgbClr val="00B050"/>
            </a:solidFill>
            <a:prstDash val="sysDot"/>
          </a:ln>
        </p:spPr>
      </p:pic>
      <p:pic>
        <p:nvPicPr>
          <p:cNvPr id="4099" name="Picture 3" descr="C:\Documents and Settings\user\Мои документы\Downloads\чехов.jpg"/>
          <p:cNvPicPr>
            <a:picLocks noChangeAspect="1" noChangeArrowheads="1"/>
          </p:cNvPicPr>
          <p:nvPr/>
        </p:nvPicPr>
        <p:blipFill>
          <a:blip r:embed="rId4" cstate="print"/>
          <a:srcRect/>
          <a:stretch>
            <a:fillRect/>
          </a:stretch>
        </p:blipFill>
        <p:spPr bwMode="auto">
          <a:xfrm>
            <a:off x="6516216" y="4365104"/>
            <a:ext cx="2524660" cy="2330773"/>
          </a:xfrm>
          <a:prstGeom prst="rect">
            <a:avLst/>
          </a:prstGeom>
          <a:noFill/>
          <a:ln w="19050">
            <a:solidFill>
              <a:srgbClr val="00B050"/>
            </a:solidFill>
            <a:prstDash val="sysDot"/>
          </a:ln>
        </p:spPr>
      </p:pic>
      <p:pic>
        <p:nvPicPr>
          <p:cNvPr id="4100" name="Picture 4" descr="C:\Documents and Settings\user\Мои документы\Downloads\sbornik.jpg"/>
          <p:cNvPicPr>
            <a:picLocks noChangeAspect="1" noChangeArrowheads="1"/>
          </p:cNvPicPr>
          <p:nvPr/>
        </p:nvPicPr>
        <p:blipFill>
          <a:blip r:embed="rId5" cstate="print"/>
          <a:srcRect/>
          <a:stretch>
            <a:fillRect/>
          </a:stretch>
        </p:blipFill>
        <p:spPr bwMode="auto">
          <a:xfrm>
            <a:off x="4499992" y="4149080"/>
            <a:ext cx="1692040" cy="2528813"/>
          </a:xfrm>
          <a:prstGeom prst="rect">
            <a:avLst/>
          </a:prstGeom>
          <a:noFill/>
          <a:ln w="19050">
            <a:solidFill>
              <a:srgbClr val="00B050"/>
            </a:solidFill>
            <a:prstDash val="sysDot"/>
          </a:ln>
        </p:spPr>
      </p:pic>
      <p:pic>
        <p:nvPicPr>
          <p:cNvPr id="8" name="Picture 9" descr="C:\Users\1\Desktop\Сніжинки\frame-2086162_640.png"/>
          <p:cNvPicPr>
            <a:picLocks noChangeAspect="1" noChangeArrowheads="1"/>
          </p:cNvPicPr>
          <p:nvPr/>
        </p:nvPicPr>
        <p:blipFill>
          <a:blip r:embed="rId6" cstate="print"/>
          <a:srcRect/>
          <a:stretch>
            <a:fillRect/>
          </a:stretch>
        </p:blipFill>
        <p:spPr bwMode="auto">
          <a:xfrm>
            <a:off x="0" y="0"/>
            <a:ext cx="9144000" cy="6878673"/>
          </a:xfrm>
          <a:prstGeom prst="rect">
            <a:avLst/>
          </a:prstGeom>
          <a:noFill/>
        </p:spPr>
      </p:pic>
    </p:spTree>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fontScale="90000"/>
          </a:bodyPr>
          <a:lstStyle/>
          <a:p>
            <a:r>
              <a:rPr lang="ru-RU" b="1" i="1" dirty="0" err="1" smtClean="0">
                <a:solidFill>
                  <a:srgbClr val="FF9933"/>
                </a:solidFill>
                <a:effectLst>
                  <a:outerShdw blurRad="38100" dist="38100" dir="2700000" algn="tl">
                    <a:srgbClr val="000000">
                      <a:alpha val="43137"/>
                    </a:srgbClr>
                  </a:outerShdw>
                </a:effectLst>
                <a:latin typeface="Times New Roman" pitchFamily="18" charset="0"/>
                <a:cs typeface="Times New Roman" pitchFamily="18" charset="0"/>
              </a:rPr>
              <a:t>Цікаві</a:t>
            </a:r>
            <a:r>
              <a:rPr lang="ru-RU" b="1" i="1" dirty="0" smtClean="0">
                <a:solidFill>
                  <a:srgbClr val="FF9933"/>
                </a:solidFill>
                <a:effectLst>
                  <a:outerShdw blurRad="38100" dist="38100" dir="2700000" algn="tl">
                    <a:srgbClr val="000000">
                      <a:alpha val="43137"/>
                    </a:srgbClr>
                  </a:outerShdw>
                </a:effectLst>
                <a:latin typeface="Times New Roman" pitchFamily="18" charset="0"/>
                <a:cs typeface="Times New Roman" pitchFamily="18" charset="0"/>
              </a:rPr>
              <a:t> </a:t>
            </a:r>
            <a:r>
              <a:rPr lang="ru-RU" b="1" i="1" dirty="0" err="1" smtClean="0">
                <a:solidFill>
                  <a:srgbClr val="FF9933"/>
                </a:solidFill>
                <a:effectLst>
                  <a:outerShdw blurRad="38100" dist="38100" dir="2700000" algn="tl">
                    <a:srgbClr val="000000">
                      <a:alpha val="43137"/>
                    </a:srgbClr>
                  </a:outerShdw>
                </a:effectLst>
                <a:latin typeface="Times New Roman" pitchFamily="18" charset="0"/>
                <a:cs typeface="Times New Roman" pitchFamily="18" charset="0"/>
              </a:rPr>
              <a:t>факти</a:t>
            </a:r>
            <a:r>
              <a:rPr lang="ru-RU" b="1" i="1" dirty="0" smtClean="0">
                <a:solidFill>
                  <a:srgbClr val="FF9933"/>
                </a:solidFill>
                <a:effectLst>
                  <a:outerShdw blurRad="38100" dist="38100" dir="2700000" algn="tl">
                    <a:srgbClr val="000000">
                      <a:alpha val="43137"/>
                    </a:srgbClr>
                  </a:outerShdw>
                </a:effectLst>
                <a:latin typeface="Times New Roman" pitchFamily="18" charset="0"/>
                <a:cs typeface="Times New Roman" pitchFamily="18" charset="0"/>
              </a:rPr>
              <a:t> про Чехова </a:t>
            </a:r>
            <a:endParaRPr lang="ru-RU" b="1" i="1" dirty="0">
              <a:solidFill>
                <a:srgbClr val="FF9933"/>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4" name="Picture 9" descr="C:\Users\1\Desktop\Сніжинки\frame-2086162_640.png"/>
          <p:cNvPicPr>
            <a:picLocks noChangeAspect="1" noChangeArrowheads="1"/>
          </p:cNvPicPr>
          <p:nvPr/>
        </p:nvPicPr>
        <p:blipFill>
          <a:blip r:embed="rId2" cstate="print"/>
          <a:srcRect/>
          <a:stretch>
            <a:fillRect/>
          </a:stretch>
        </p:blipFill>
        <p:spPr bwMode="auto">
          <a:xfrm>
            <a:off x="0" y="0"/>
            <a:ext cx="9144000" cy="6878673"/>
          </a:xfrm>
          <a:prstGeom prst="rect">
            <a:avLst/>
          </a:prstGeom>
          <a:noFill/>
        </p:spPr>
      </p:pic>
      <p:sp>
        <p:nvSpPr>
          <p:cNvPr id="3" name="Содержимое 2"/>
          <p:cNvSpPr>
            <a:spLocks noGrp="1"/>
          </p:cNvSpPr>
          <p:nvPr>
            <p:ph idx="1"/>
          </p:nvPr>
        </p:nvSpPr>
        <p:spPr>
          <a:xfrm>
            <a:off x="500034" y="1071546"/>
            <a:ext cx="8229600" cy="5472608"/>
          </a:xfrm>
        </p:spPr>
        <p:txBody>
          <a:bodyPr>
            <a:normAutofit fontScale="85000" lnSpcReduction="10000"/>
          </a:bodyPr>
          <a:lstStyle/>
          <a:p>
            <a:pPr lvl="0"/>
            <a:r>
              <a:rPr lang="ru-RU" sz="3100" dirty="0" err="1" smtClean="0">
                <a:solidFill>
                  <a:srgbClr val="006600"/>
                </a:solidFill>
                <a:latin typeface="Times New Roman" pitchFamily="18" charset="0"/>
                <a:cs typeface="Times New Roman" pitchFamily="18" charset="0"/>
              </a:rPr>
              <a:t>Справжнє</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прізвище</a:t>
            </a:r>
            <a:r>
              <a:rPr lang="ru-RU" sz="3100" dirty="0" smtClean="0">
                <a:solidFill>
                  <a:srgbClr val="006600"/>
                </a:solidFill>
                <a:latin typeface="Times New Roman" pitchFamily="18" charset="0"/>
                <a:cs typeface="Times New Roman" pitchFamily="18" charset="0"/>
              </a:rPr>
              <a:t> - Чех. </a:t>
            </a:r>
          </a:p>
          <a:p>
            <a:r>
              <a:rPr lang="ru-RU" sz="3100" dirty="0" smtClean="0">
                <a:solidFill>
                  <a:srgbClr val="006600"/>
                </a:solidFill>
                <a:latin typeface="Times New Roman" pitchFamily="18" charset="0"/>
                <a:cs typeface="Times New Roman" pitchFamily="18" charset="0"/>
              </a:rPr>
              <a:t>За 25 </a:t>
            </a:r>
            <a:r>
              <a:rPr lang="ru-RU" sz="3100" dirty="0" err="1" smtClean="0">
                <a:solidFill>
                  <a:srgbClr val="006600"/>
                </a:solidFill>
                <a:latin typeface="Times New Roman" pitchFamily="18" charset="0"/>
                <a:cs typeface="Times New Roman" pitchFamily="18" charset="0"/>
              </a:rPr>
              <a:t>років</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творчості</a:t>
            </a:r>
            <a:r>
              <a:rPr lang="ru-RU" sz="3100" dirty="0" smtClean="0">
                <a:solidFill>
                  <a:srgbClr val="006600"/>
                </a:solidFill>
                <a:latin typeface="Times New Roman" pitchFamily="18" charset="0"/>
                <a:cs typeface="Times New Roman" pitchFamily="18" charset="0"/>
              </a:rPr>
              <a:t> Чехов створив </a:t>
            </a:r>
            <a:r>
              <a:rPr lang="ru-RU" sz="3100" dirty="0" err="1" smtClean="0">
                <a:solidFill>
                  <a:srgbClr val="006600"/>
                </a:solidFill>
                <a:latin typeface="Times New Roman" pitchFamily="18" charset="0"/>
                <a:cs typeface="Times New Roman" pitchFamily="18" charset="0"/>
              </a:rPr>
              <a:t>близько</a:t>
            </a:r>
            <a:r>
              <a:rPr lang="ru-RU" sz="3100" dirty="0" smtClean="0">
                <a:solidFill>
                  <a:srgbClr val="006600"/>
                </a:solidFill>
                <a:latin typeface="Times New Roman" pitchFamily="18" charset="0"/>
                <a:cs typeface="Times New Roman" pitchFamily="18" charset="0"/>
              </a:rPr>
              <a:t> 900 </a:t>
            </a:r>
            <a:r>
              <a:rPr lang="ru-RU" sz="3100" dirty="0" err="1" smtClean="0">
                <a:solidFill>
                  <a:srgbClr val="006600"/>
                </a:solidFill>
                <a:latin typeface="Times New Roman" pitchFamily="18" charset="0"/>
                <a:cs typeface="Times New Roman" pitchFamily="18" charset="0"/>
              </a:rPr>
              <a:t>різних</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творів</a:t>
            </a:r>
            <a:r>
              <a:rPr lang="ru-RU" sz="3100" dirty="0" smtClean="0">
                <a:solidFill>
                  <a:srgbClr val="006600"/>
                </a:solidFill>
                <a:latin typeface="Times New Roman" pitchFamily="18" charset="0"/>
                <a:cs typeface="Times New Roman" pitchFamily="18" charset="0"/>
              </a:rPr>
              <a:t> </a:t>
            </a:r>
          </a:p>
          <a:p>
            <a:r>
              <a:rPr lang="ru-RU" sz="3100" dirty="0" err="1" smtClean="0">
                <a:solidFill>
                  <a:srgbClr val="006600"/>
                </a:solidFill>
                <a:latin typeface="Times New Roman" pitchFamily="18" charset="0"/>
                <a:cs typeface="Times New Roman" pitchFamily="18" charset="0"/>
              </a:rPr>
              <a:t>Життя</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й</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творчість</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письменника</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були</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тісно</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пов'язані</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з</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Україною</a:t>
            </a:r>
            <a:r>
              <a:rPr lang="ru-RU" sz="3100" dirty="0" smtClean="0">
                <a:solidFill>
                  <a:srgbClr val="006600"/>
                </a:solidFill>
                <a:latin typeface="Times New Roman" pitchFamily="18" charset="0"/>
                <a:cs typeface="Times New Roman" pitchFamily="18" charset="0"/>
              </a:rPr>
              <a:t>. У </a:t>
            </a:r>
            <a:r>
              <a:rPr lang="ru-RU" sz="3100" dirty="0" err="1" smtClean="0">
                <a:solidFill>
                  <a:srgbClr val="006600"/>
                </a:solidFill>
                <a:latin typeface="Times New Roman" pitchFamily="18" charset="0"/>
                <a:cs typeface="Times New Roman" pitchFamily="18" charset="0"/>
              </a:rPr>
              <a:t>своїх</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творах</a:t>
            </a:r>
            <a:r>
              <a:rPr lang="ru-RU" sz="3100" dirty="0" smtClean="0">
                <a:solidFill>
                  <a:srgbClr val="006600"/>
                </a:solidFill>
                <a:latin typeface="Times New Roman" pitchFamily="18" charset="0"/>
                <a:cs typeface="Times New Roman" pitchFamily="18" charset="0"/>
              </a:rPr>
              <a:t> «Степ», «Людина у </a:t>
            </a:r>
            <a:r>
              <a:rPr lang="ru-RU" sz="3100" dirty="0" err="1" smtClean="0">
                <a:solidFill>
                  <a:srgbClr val="006600"/>
                </a:solidFill>
                <a:latin typeface="Times New Roman" pitchFamily="18" charset="0"/>
                <a:cs typeface="Times New Roman" pitchFamily="18" charset="0"/>
              </a:rPr>
              <a:t>футлярі</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Іменини</a:t>
            </a:r>
            <a:r>
              <a:rPr lang="ru-RU" sz="3100" dirty="0" smtClean="0">
                <a:solidFill>
                  <a:srgbClr val="006600"/>
                </a:solidFill>
                <a:latin typeface="Times New Roman" pitchFamily="18" charset="0"/>
                <a:cs typeface="Times New Roman" pitchFamily="18" charset="0"/>
              </a:rPr>
              <a:t>» А. Чехов </a:t>
            </a:r>
            <a:r>
              <a:rPr lang="ru-RU" sz="3100" dirty="0" err="1" smtClean="0">
                <a:solidFill>
                  <a:srgbClr val="006600"/>
                </a:solidFill>
                <a:latin typeface="Times New Roman" pitchFamily="18" charset="0"/>
                <a:cs typeface="Times New Roman" pitchFamily="18" charset="0"/>
              </a:rPr>
              <a:t>відобразив</a:t>
            </a:r>
            <a:r>
              <a:rPr lang="ru-RU" sz="3100" dirty="0" smtClean="0">
                <a:solidFill>
                  <a:srgbClr val="006600"/>
                </a:solidFill>
                <a:latin typeface="Times New Roman" pitchFamily="18" charset="0"/>
                <a:cs typeface="Times New Roman" pitchFamily="18" charset="0"/>
              </a:rPr>
              <a:t> людей та природу </a:t>
            </a:r>
            <a:r>
              <a:rPr lang="ru-RU" sz="3100" dirty="0" err="1" smtClean="0">
                <a:solidFill>
                  <a:srgbClr val="006600"/>
                </a:solidFill>
                <a:latin typeface="Times New Roman" pitchFamily="18" charset="0"/>
                <a:cs typeface="Times New Roman" pitchFamily="18" charset="0"/>
              </a:rPr>
              <a:t>України</a:t>
            </a:r>
            <a:endParaRPr lang="ru-RU" sz="3100" dirty="0" smtClean="0">
              <a:solidFill>
                <a:srgbClr val="006600"/>
              </a:solidFill>
              <a:latin typeface="Times New Roman" pitchFamily="18" charset="0"/>
              <a:cs typeface="Times New Roman" pitchFamily="18" charset="0"/>
            </a:endParaRPr>
          </a:p>
          <a:p>
            <a:pPr lvl="0"/>
            <a:r>
              <a:rPr lang="ru-RU" sz="3100" dirty="0" smtClean="0">
                <a:solidFill>
                  <a:srgbClr val="006600"/>
                </a:solidFill>
                <a:latin typeface="Times New Roman" pitchFamily="18" charset="0"/>
                <a:cs typeface="Times New Roman" pitchFamily="18" charset="0"/>
              </a:rPr>
              <a:t>А.П.Чехов </a:t>
            </a:r>
            <a:r>
              <a:rPr lang="ru-RU" sz="3100" dirty="0" err="1" smtClean="0">
                <a:solidFill>
                  <a:srgbClr val="006600"/>
                </a:solidFill>
                <a:latin typeface="Times New Roman" pitchFamily="18" charset="0"/>
                <a:cs typeface="Times New Roman" pitchFamily="18" charset="0"/>
              </a:rPr>
              <a:t>визнаний</a:t>
            </a:r>
            <a:r>
              <a:rPr lang="ru-RU" sz="3100" dirty="0" smtClean="0">
                <a:solidFill>
                  <a:srgbClr val="006600"/>
                </a:solidFill>
                <a:latin typeface="Times New Roman" pitchFamily="18" charset="0"/>
                <a:cs typeface="Times New Roman" pitchFamily="18" charset="0"/>
              </a:rPr>
              <a:t> одним </a:t>
            </a:r>
            <a:r>
              <a:rPr lang="ru-RU" sz="3100" dirty="0" err="1" smtClean="0">
                <a:solidFill>
                  <a:srgbClr val="006600"/>
                </a:solidFill>
                <a:latin typeface="Times New Roman" pitchFamily="18" charset="0"/>
                <a:cs typeface="Times New Roman" pitchFamily="18" charset="0"/>
              </a:rPr>
              <a:t>з</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найбільш</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екранізу</a:t>
            </a:r>
            <a:r>
              <a:rPr lang="uk-UA" sz="3100" dirty="0" err="1" smtClean="0">
                <a:solidFill>
                  <a:srgbClr val="006600"/>
                </a:solidFill>
                <a:latin typeface="Times New Roman" pitchFamily="18" charset="0"/>
                <a:cs typeface="Times New Roman" pitchFamily="18" charset="0"/>
              </a:rPr>
              <a:t>ємих</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письменників</a:t>
            </a:r>
            <a:r>
              <a:rPr lang="ru-RU" sz="3100" dirty="0" smtClean="0">
                <a:solidFill>
                  <a:srgbClr val="006600"/>
                </a:solidFill>
                <a:latin typeface="Times New Roman" pitchFamily="18" charset="0"/>
                <a:cs typeface="Times New Roman" pitchFamily="18" charset="0"/>
              </a:rPr>
              <a:t> у </a:t>
            </a:r>
            <a:r>
              <a:rPr lang="ru-RU" sz="3100" dirty="0" err="1" smtClean="0">
                <a:solidFill>
                  <a:srgbClr val="006600"/>
                </a:solidFill>
                <a:latin typeface="Times New Roman" pitchFamily="18" charset="0"/>
                <a:cs typeface="Times New Roman" pitchFamily="18" charset="0"/>
              </a:rPr>
              <a:t>всьому</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світі</a:t>
            </a:r>
            <a:r>
              <a:rPr lang="ru-RU" sz="3100" dirty="0" smtClean="0">
                <a:solidFill>
                  <a:srgbClr val="006600"/>
                </a:solidFill>
                <a:latin typeface="Times New Roman" pitchFamily="18" charset="0"/>
                <a:cs typeface="Times New Roman" pitchFamily="18" charset="0"/>
              </a:rPr>
              <a:t> (1- </a:t>
            </a:r>
            <a:r>
              <a:rPr lang="uk-UA" sz="3100" dirty="0" smtClean="0">
                <a:solidFill>
                  <a:srgbClr val="006600"/>
                </a:solidFill>
                <a:latin typeface="Times New Roman" pitchFamily="18" charset="0"/>
                <a:cs typeface="Times New Roman" pitchFamily="18" charset="0"/>
              </a:rPr>
              <a:t>Вільям </a:t>
            </a:r>
            <a:r>
              <a:rPr lang="ru-RU" sz="3100" dirty="0" err="1" smtClean="0">
                <a:solidFill>
                  <a:srgbClr val="006600"/>
                </a:solidFill>
                <a:latin typeface="Times New Roman" pitchFamily="18" charset="0"/>
                <a:cs typeface="Times New Roman" pitchFamily="18" charset="0"/>
              </a:rPr>
              <a:t>Шекспір</a:t>
            </a:r>
            <a:r>
              <a:rPr lang="ru-RU" sz="3100" dirty="0" smtClean="0">
                <a:solidFill>
                  <a:srgbClr val="006600"/>
                </a:solidFill>
                <a:latin typeface="Times New Roman" pitchFamily="18" charset="0"/>
                <a:cs typeface="Times New Roman" pitchFamily="18" charset="0"/>
              </a:rPr>
              <a:t>, 2- </a:t>
            </a:r>
            <a:r>
              <a:rPr lang="uk-UA" sz="3100" dirty="0" smtClean="0">
                <a:solidFill>
                  <a:srgbClr val="006600"/>
                </a:solidFill>
                <a:latin typeface="Times New Roman" pitchFamily="18" charset="0"/>
                <a:cs typeface="Times New Roman" pitchFamily="18" charset="0"/>
              </a:rPr>
              <a:t>Антон </a:t>
            </a:r>
            <a:r>
              <a:rPr lang="ru-RU" sz="3100" dirty="0" smtClean="0">
                <a:solidFill>
                  <a:srgbClr val="006600"/>
                </a:solidFill>
                <a:latin typeface="Times New Roman" pitchFamily="18" charset="0"/>
                <a:cs typeface="Times New Roman" pitchFamily="18" charset="0"/>
              </a:rPr>
              <a:t>Чехов, 3 — </a:t>
            </a:r>
            <a:r>
              <a:rPr lang="uk-UA" sz="3100" dirty="0" smtClean="0">
                <a:solidFill>
                  <a:srgbClr val="006600"/>
                </a:solidFill>
                <a:latin typeface="Times New Roman" pitchFamily="18" charset="0"/>
                <a:cs typeface="Times New Roman" pitchFamily="18" charset="0"/>
              </a:rPr>
              <a:t>Чарльз </a:t>
            </a:r>
            <a:r>
              <a:rPr lang="ru-RU" sz="3100" dirty="0" err="1" smtClean="0">
                <a:solidFill>
                  <a:srgbClr val="006600"/>
                </a:solidFill>
                <a:latin typeface="Times New Roman" pitchFamily="18" charset="0"/>
                <a:cs typeface="Times New Roman" pitchFamily="18" charset="0"/>
              </a:rPr>
              <a:t>Діккенс</a:t>
            </a:r>
            <a:r>
              <a:rPr lang="ru-RU" sz="3100" dirty="0" smtClean="0">
                <a:solidFill>
                  <a:srgbClr val="006600"/>
                </a:solidFill>
                <a:latin typeface="Times New Roman" pitchFamily="18" charset="0"/>
                <a:cs typeface="Times New Roman" pitchFamily="18" charset="0"/>
              </a:rPr>
              <a:t>).</a:t>
            </a:r>
          </a:p>
          <a:p>
            <a:pPr lvl="0"/>
            <a:r>
              <a:rPr lang="ru-RU" sz="3100" dirty="0" smtClean="0">
                <a:solidFill>
                  <a:srgbClr val="006600"/>
                </a:solidFill>
                <a:latin typeface="Times New Roman" pitchFamily="18" charset="0"/>
                <a:cs typeface="Times New Roman" pitchFamily="18" charset="0"/>
              </a:rPr>
              <a:t>Людина без </a:t>
            </a:r>
            <a:r>
              <a:rPr lang="ru-RU" sz="3100" dirty="0" err="1" smtClean="0">
                <a:solidFill>
                  <a:srgbClr val="006600"/>
                </a:solidFill>
                <a:latin typeface="Times New Roman" pitchFamily="18" charset="0"/>
                <a:cs typeface="Times New Roman" pitchFamily="18" charset="0"/>
              </a:rPr>
              <a:t>селезінки</a:t>
            </a:r>
            <a:r>
              <a:rPr lang="ru-RU" sz="3100" dirty="0" smtClean="0">
                <a:solidFill>
                  <a:srgbClr val="006600"/>
                </a:solidFill>
                <a:latin typeface="Times New Roman" pitchFamily="18" charset="0"/>
                <a:cs typeface="Times New Roman" pitchFamily="18" charset="0"/>
              </a:rPr>
              <a:t>, Брат </a:t>
            </a:r>
            <a:r>
              <a:rPr lang="ru-RU" sz="3100" dirty="0" err="1" smtClean="0">
                <a:solidFill>
                  <a:srgbClr val="006600"/>
                </a:solidFill>
                <a:latin typeface="Times New Roman" pitchFamily="18" charset="0"/>
                <a:cs typeface="Times New Roman" pitchFamily="18" charset="0"/>
              </a:rPr>
              <a:t>мого</a:t>
            </a:r>
            <a:r>
              <a:rPr lang="ru-RU" sz="3100" dirty="0" smtClean="0">
                <a:solidFill>
                  <a:srgbClr val="006600"/>
                </a:solidFill>
                <a:latin typeface="Times New Roman" pitchFamily="18" charset="0"/>
                <a:cs typeface="Times New Roman" pitchFamily="18" charset="0"/>
              </a:rPr>
              <a:t> брата, </a:t>
            </a:r>
            <a:r>
              <a:rPr lang="ru-RU" sz="3100" dirty="0" err="1" smtClean="0">
                <a:solidFill>
                  <a:srgbClr val="006600"/>
                </a:solidFill>
                <a:latin typeface="Times New Roman" pitchFamily="18" charset="0"/>
                <a:cs typeface="Times New Roman" pitchFamily="18" charset="0"/>
              </a:rPr>
              <a:t>Лікар</a:t>
            </a:r>
            <a:r>
              <a:rPr lang="ru-RU" sz="3100" dirty="0" smtClean="0">
                <a:solidFill>
                  <a:srgbClr val="006600"/>
                </a:solidFill>
                <a:latin typeface="Times New Roman" pitchFamily="18" charset="0"/>
                <a:cs typeface="Times New Roman" pitchFamily="18" charset="0"/>
              </a:rPr>
              <a:t> без </a:t>
            </a:r>
            <a:r>
              <a:rPr lang="ru-RU" sz="3100" dirty="0" err="1" smtClean="0">
                <a:solidFill>
                  <a:srgbClr val="006600"/>
                </a:solidFill>
                <a:latin typeface="Times New Roman" pitchFamily="18" charset="0"/>
                <a:cs typeface="Times New Roman" pitchFamily="18" charset="0"/>
              </a:rPr>
              <a:t>пацієнтів</a:t>
            </a:r>
            <a:r>
              <a:rPr lang="ru-RU" sz="3100" dirty="0" smtClean="0">
                <a:solidFill>
                  <a:srgbClr val="006600"/>
                </a:solidFill>
                <a:latin typeface="Times New Roman" pitchFamily="18" charset="0"/>
                <a:cs typeface="Times New Roman" pitchFamily="18" charset="0"/>
              </a:rPr>
              <a:t>, Антоша </a:t>
            </a:r>
            <a:r>
              <a:rPr lang="ru-RU" sz="3100" dirty="0" err="1" smtClean="0">
                <a:solidFill>
                  <a:srgbClr val="006600"/>
                </a:solidFill>
                <a:latin typeface="Times New Roman" pitchFamily="18" charset="0"/>
                <a:cs typeface="Times New Roman" pitchFamily="18" charset="0"/>
              </a:rPr>
              <a:t>Чехонте</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Кропива</a:t>
            </a:r>
            <a:r>
              <a:rPr lang="ru-RU" sz="3100" dirty="0" smtClean="0">
                <a:solidFill>
                  <a:srgbClr val="006600"/>
                </a:solidFill>
                <a:latin typeface="Times New Roman" pitchFamily="18" charset="0"/>
                <a:cs typeface="Times New Roman" pitchFamily="18" charset="0"/>
              </a:rPr>
              <a:t>, Шиллер </a:t>
            </a:r>
            <a:r>
              <a:rPr lang="ru-RU" sz="3100" dirty="0" err="1" smtClean="0">
                <a:solidFill>
                  <a:srgbClr val="006600"/>
                </a:solidFill>
                <a:latin typeface="Times New Roman" pitchFamily="18" charset="0"/>
                <a:cs typeface="Times New Roman" pitchFamily="18" charset="0"/>
              </a:rPr>
              <a:t>Шекспіровіч</a:t>
            </a:r>
            <a:r>
              <a:rPr lang="ru-RU" sz="3100" dirty="0" smtClean="0">
                <a:solidFill>
                  <a:srgbClr val="006600"/>
                </a:solidFill>
                <a:latin typeface="Times New Roman" pitchFamily="18" charset="0"/>
                <a:cs typeface="Times New Roman" pitchFamily="18" charset="0"/>
              </a:rPr>
              <a:t> Гете — </a:t>
            </a:r>
            <a:r>
              <a:rPr lang="ru-RU" sz="3100" dirty="0" err="1" smtClean="0">
                <a:solidFill>
                  <a:srgbClr val="006600"/>
                </a:solidFill>
                <a:latin typeface="Times New Roman" pitchFamily="18" charset="0"/>
                <a:cs typeface="Times New Roman" pitchFamily="18" charset="0"/>
              </a:rPr>
              <a:t>це</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псевдоніми</a:t>
            </a:r>
            <a:r>
              <a:rPr lang="ru-RU" sz="3100" dirty="0" smtClean="0">
                <a:solidFill>
                  <a:srgbClr val="006600"/>
                </a:solidFill>
                <a:latin typeface="Times New Roman" pitchFamily="18" charset="0"/>
                <a:cs typeface="Times New Roman" pitchFamily="18" charset="0"/>
              </a:rPr>
              <a:t> Антона Павловича Чехова. </a:t>
            </a:r>
            <a:r>
              <a:rPr lang="ru-RU" sz="3100" dirty="0" err="1" smtClean="0">
                <a:solidFill>
                  <a:srgbClr val="006600"/>
                </a:solidFill>
                <a:latin typeface="Times New Roman" pitchFamily="18" charset="0"/>
                <a:cs typeface="Times New Roman" pitchFamily="18" charset="0"/>
              </a:rPr>
              <a:t>Усіх</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їх</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налічується</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більше</a:t>
            </a:r>
            <a:r>
              <a:rPr lang="ru-RU" sz="3100" dirty="0" smtClean="0">
                <a:solidFill>
                  <a:srgbClr val="006600"/>
                </a:solidFill>
                <a:latin typeface="Times New Roman" pitchFamily="18" charset="0"/>
                <a:cs typeface="Times New Roman" pitchFamily="18" charset="0"/>
              </a:rPr>
              <a:t> </a:t>
            </a:r>
            <a:r>
              <a:rPr lang="ru-RU" sz="3100" dirty="0" err="1" smtClean="0">
                <a:solidFill>
                  <a:srgbClr val="006600"/>
                </a:solidFill>
                <a:latin typeface="Times New Roman" pitchFamily="18" charset="0"/>
                <a:cs typeface="Times New Roman" pitchFamily="18" charset="0"/>
              </a:rPr>
              <a:t>півсотні</a:t>
            </a:r>
            <a:r>
              <a:rPr lang="ru-RU" sz="3100" dirty="0" smtClean="0">
                <a:solidFill>
                  <a:srgbClr val="006600"/>
                </a:solidFill>
                <a:latin typeface="Times New Roman" pitchFamily="18" charset="0"/>
                <a:cs typeface="Times New Roman" pitchFamily="18" charset="0"/>
              </a:rPr>
              <a:t>.</a:t>
            </a:r>
          </a:p>
          <a:p>
            <a:endParaRPr lang="ru-RU" dirty="0"/>
          </a:p>
        </p:txBody>
      </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9" descr="C:\Users\1\Desktop\Сніжинки\frame-2086162_640.png"/>
          <p:cNvPicPr>
            <a:picLocks noChangeAspect="1" noChangeArrowheads="1"/>
          </p:cNvPicPr>
          <p:nvPr/>
        </p:nvPicPr>
        <p:blipFill>
          <a:blip r:embed="rId2" cstate="print"/>
          <a:srcRect/>
          <a:stretch>
            <a:fillRect/>
          </a:stretch>
        </p:blipFill>
        <p:spPr bwMode="auto">
          <a:xfrm>
            <a:off x="0" y="0"/>
            <a:ext cx="9144000" cy="6878673"/>
          </a:xfrm>
          <a:prstGeom prst="rect">
            <a:avLst/>
          </a:prstGeom>
          <a:noFill/>
        </p:spPr>
      </p:pic>
      <p:pic>
        <p:nvPicPr>
          <p:cNvPr id="5122" name="Picture 2" descr="C:\Documents and Settings\user\Мои документы\Downloads\олекс.театр.jpg"/>
          <p:cNvPicPr>
            <a:picLocks noChangeAspect="1" noChangeArrowheads="1"/>
          </p:cNvPicPr>
          <p:nvPr/>
        </p:nvPicPr>
        <p:blipFill>
          <a:blip r:embed="rId3" cstate="print"/>
          <a:srcRect/>
          <a:stretch>
            <a:fillRect/>
          </a:stretch>
        </p:blipFill>
        <p:spPr bwMode="auto">
          <a:xfrm>
            <a:off x="5004048" y="2852936"/>
            <a:ext cx="2508447" cy="1669685"/>
          </a:xfrm>
          <a:prstGeom prst="rect">
            <a:avLst/>
          </a:prstGeom>
          <a:noFill/>
          <a:ln w="28575">
            <a:solidFill>
              <a:srgbClr val="00B050"/>
            </a:solidFill>
            <a:prstDash val="sysDot"/>
          </a:ln>
        </p:spPr>
      </p:pic>
      <p:pic>
        <p:nvPicPr>
          <p:cNvPr id="6" name="Picture 4"/>
          <p:cNvPicPr>
            <a:picLocks noChangeAspect="1" noChangeArrowheads="1"/>
          </p:cNvPicPr>
          <p:nvPr/>
        </p:nvPicPr>
        <p:blipFill>
          <a:blip r:embed="rId4" cstate="print"/>
          <a:srcRect/>
          <a:stretch>
            <a:fillRect/>
          </a:stretch>
        </p:blipFill>
        <p:spPr bwMode="auto">
          <a:xfrm rot="21346367">
            <a:off x="7076212" y="761734"/>
            <a:ext cx="1971889" cy="2674773"/>
          </a:xfrm>
          <a:prstGeom prst="rect">
            <a:avLst/>
          </a:prstGeom>
          <a:noFill/>
          <a:ln w="28575">
            <a:solidFill>
              <a:srgbClr val="00B050"/>
            </a:solidFill>
            <a:prstDash val="sysDot"/>
            <a:miter lim="800000"/>
            <a:headEnd/>
            <a:tailEnd/>
          </a:ln>
        </p:spPr>
      </p:pic>
      <p:sp>
        <p:nvSpPr>
          <p:cNvPr id="2" name="Заголовок 1"/>
          <p:cNvSpPr>
            <a:spLocks noGrp="1"/>
          </p:cNvSpPr>
          <p:nvPr>
            <p:ph type="title"/>
          </p:nvPr>
        </p:nvSpPr>
        <p:spPr/>
        <p:txBody>
          <a:bodyPr>
            <a:normAutofit fontScale="90000"/>
          </a:bodyPr>
          <a:lstStyle/>
          <a:p>
            <a:r>
              <a:rPr lang="uk-UA" b="1" i="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«Антон Павлович Чехов – психолог людської душі». П’єса «Чайка».</a:t>
            </a:r>
            <a:endParaRPr lang="ru-RU" dirty="0"/>
          </a:p>
        </p:txBody>
      </p:sp>
      <p:sp>
        <p:nvSpPr>
          <p:cNvPr id="3" name="Содержимое 2"/>
          <p:cNvSpPr>
            <a:spLocks noGrp="1"/>
          </p:cNvSpPr>
          <p:nvPr>
            <p:ph idx="1"/>
          </p:nvPr>
        </p:nvSpPr>
        <p:spPr>
          <a:xfrm>
            <a:off x="323528" y="1600200"/>
            <a:ext cx="5616624" cy="4757758"/>
          </a:xfrm>
        </p:spPr>
        <p:txBody>
          <a:bodyPr>
            <a:normAutofit fontScale="92500"/>
          </a:bodyPr>
          <a:lstStyle/>
          <a:p>
            <a:r>
              <a:rPr lang="ru-RU" sz="2800" dirty="0" err="1" smtClean="0">
                <a:solidFill>
                  <a:srgbClr val="006600"/>
                </a:solidFill>
                <a:latin typeface="Times New Roman" pitchFamily="18" charset="0"/>
                <a:cs typeface="Times New Roman" pitchFamily="18" charset="0"/>
              </a:rPr>
              <a:t>Прем’єра</a:t>
            </a:r>
            <a:r>
              <a:rPr lang="ru-RU" sz="2800" dirty="0" smtClean="0">
                <a:solidFill>
                  <a:srgbClr val="006600"/>
                </a:solidFill>
                <a:latin typeface="Times New Roman" pitchFamily="18" charset="0"/>
                <a:cs typeface="Times New Roman" pitchFamily="18" charset="0"/>
              </a:rPr>
              <a:t> «Чайки» </a:t>
            </a:r>
            <a:r>
              <a:rPr lang="ru-RU" sz="2800" dirty="0" err="1" smtClean="0">
                <a:solidFill>
                  <a:srgbClr val="006600"/>
                </a:solidFill>
                <a:latin typeface="Times New Roman" pitchFamily="18" charset="0"/>
                <a:cs typeface="Times New Roman" pitchFamily="18" charset="0"/>
              </a:rPr>
              <a:t>відбулася</a:t>
            </a:r>
            <a:r>
              <a:rPr lang="ru-RU" sz="2800" dirty="0" smtClean="0">
                <a:solidFill>
                  <a:srgbClr val="006600"/>
                </a:solidFill>
                <a:latin typeface="Times New Roman" pitchFamily="18" charset="0"/>
                <a:cs typeface="Times New Roman" pitchFamily="18" charset="0"/>
              </a:rPr>
              <a:t> 17 </a:t>
            </a:r>
            <a:r>
              <a:rPr lang="ru-RU" sz="2800" dirty="0" err="1" smtClean="0">
                <a:solidFill>
                  <a:srgbClr val="006600"/>
                </a:solidFill>
                <a:latin typeface="Times New Roman" pitchFamily="18" charset="0"/>
                <a:cs typeface="Times New Roman" pitchFamily="18" charset="0"/>
              </a:rPr>
              <a:t>грудня</a:t>
            </a:r>
            <a:r>
              <a:rPr lang="ru-RU" sz="2800" dirty="0" smtClean="0">
                <a:solidFill>
                  <a:srgbClr val="006600"/>
                </a:solidFill>
                <a:latin typeface="Times New Roman" pitchFamily="18" charset="0"/>
                <a:cs typeface="Times New Roman" pitchFamily="18" charset="0"/>
              </a:rPr>
              <a:t> 1896 р. в </a:t>
            </a:r>
            <a:r>
              <a:rPr lang="ru-RU" sz="2800" dirty="0" err="1" smtClean="0">
                <a:solidFill>
                  <a:srgbClr val="006600"/>
                </a:solidFill>
                <a:latin typeface="Times New Roman" pitchFamily="18" charset="0"/>
                <a:cs typeface="Times New Roman" pitchFamily="18" charset="0"/>
              </a:rPr>
              <a:t>Олександрійському</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театрі</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в</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Петербурзі</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але</a:t>
            </a:r>
            <a:r>
              <a:rPr lang="ru-RU" sz="2800" dirty="0" smtClean="0">
                <a:solidFill>
                  <a:srgbClr val="006600"/>
                </a:solidFill>
                <a:latin typeface="Times New Roman" pitchFamily="18" charset="0"/>
                <a:cs typeface="Times New Roman" pitchFamily="18" charset="0"/>
              </a:rPr>
              <a:t> там </a:t>
            </a:r>
            <a:r>
              <a:rPr lang="ru-RU" sz="2800" dirty="0" err="1" smtClean="0">
                <a:solidFill>
                  <a:srgbClr val="006600"/>
                </a:solidFill>
                <a:latin typeface="Times New Roman" pitchFamily="18" charset="0"/>
                <a:cs typeface="Times New Roman" pitchFamily="18" charset="0"/>
              </a:rPr>
              <a:t>її</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чекав</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повний</a:t>
            </a:r>
            <a:r>
              <a:rPr lang="ru-RU" sz="2800" dirty="0" smtClean="0">
                <a:solidFill>
                  <a:srgbClr val="006600"/>
                </a:solidFill>
                <a:latin typeface="Times New Roman" pitchFamily="18" charset="0"/>
                <a:cs typeface="Times New Roman" pitchFamily="18" charset="0"/>
              </a:rPr>
              <a:t> провал. </a:t>
            </a:r>
          </a:p>
          <a:p>
            <a:r>
              <a:rPr lang="ru-RU" sz="2800" dirty="0" smtClean="0">
                <a:solidFill>
                  <a:srgbClr val="006600"/>
                </a:solidFill>
                <a:latin typeface="Times New Roman" pitchFamily="18" charset="0"/>
                <a:cs typeface="Times New Roman" pitchFamily="18" charset="0"/>
              </a:rPr>
              <a:t>Постановка «Чайки» </a:t>
            </a:r>
            <a:r>
              <a:rPr lang="ru-RU" sz="2800" dirty="0" err="1" smtClean="0">
                <a:solidFill>
                  <a:srgbClr val="006600"/>
                </a:solidFill>
                <a:latin typeface="Times New Roman" pitchFamily="18" charset="0"/>
                <a:cs typeface="Times New Roman" pitchFamily="18" charset="0"/>
              </a:rPr>
              <a:t>Московським</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художнім</a:t>
            </a:r>
            <a:r>
              <a:rPr lang="ru-RU" sz="2800" dirty="0" smtClean="0">
                <a:solidFill>
                  <a:srgbClr val="006600"/>
                </a:solidFill>
                <a:latin typeface="Times New Roman" pitchFamily="18" charset="0"/>
                <a:cs typeface="Times New Roman" pitchFamily="18" charset="0"/>
              </a:rPr>
              <a:t> театром у 1898 р. </a:t>
            </a:r>
            <a:r>
              <a:rPr lang="ru-RU" sz="2800" dirty="0" err="1" smtClean="0">
                <a:solidFill>
                  <a:srgbClr val="006600"/>
                </a:solidFill>
                <a:latin typeface="Times New Roman" pitchFamily="18" charset="0"/>
                <a:cs typeface="Times New Roman" pitchFamily="18" charset="0"/>
              </a:rPr>
              <a:t>відкрила</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публіці</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мистецтво</a:t>
            </a:r>
            <a:r>
              <a:rPr lang="ru-RU" sz="2800" dirty="0" smtClean="0">
                <a:solidFill>
                  <a:srgbClr val="006600"/>
                </a:solidFill>
                <a:latin typeface="Times New Roman" pitchFamily="18" charset="0"/>
                <a:cs typeface="Times New Roman" pitchFamily="18" charset="0"/>
              </a:rPr>
              <a:t> Чехова-драматурга. Спектакль </a:t>
            </a:r>
            <a:r>
              <a:rPr lang="ru-RU" sz="2800" dirty="0" err="1" smtClean="0">
                <a:solidFill>
                  <a:srgbClr val="006600"/>
                </a:solidFill>
                <a:latin typeface="Times New Roman" pitchFamily="18" charset="0"/>
                <a:cs typeface="Times New Roman" pitchFamily="18" charset="0"/>
              </a:rPr>
              <a:t>пройшов</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з</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неймовірним</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успіхом</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постановники</a:t>
            </a:r>
            <a:r>
              <a:rPr lang="ru-RU" sz="2800" dirty="0" smtClean="0">
                <a:solidFill>
                  <a:srgbClr val="006600"/>
                </a:solidFill>
                <a:latin typeface="Times New Roman" pitchFamily="18" charset="0"/>
                <a:cs typeface="Times New Roman" pitchFamily="18" charset="0"/>
              </a:rPr>
              <a:t> </a:t>
            </a:r>
            <a:r>
              <a:rPr lang="uk-UA" sz="2800" dirty="0" smtClean="0">
                <a:solidFill>
                  <a:srgbClr val="006600"/>
                </a:solidFill>
                <a:latin typeface="Times New Roman" pitchFamily="18" charset="0"/>
                <a:cs typeface="Times New Roman" pitchFamily="18" charset="0"/>
              </a:rPr>
              <a:t>Немирович-Данченко і Станіславський</a:t>
            </a:r>
            <a:r>
              <a:rPr lang="ru-RU" sz="2800" dirty="0" smtClean="0">
                <a:solidFill>
                  <a:srgbClr val="006600"/>
                </a:solidFill>
                <a:latin typeface="Times New Roman" pitchFamily="18" charset="0"/>
                <a:cs typeface="Times New Roman" pitchFamily="18" charset="0"/>
              </a:rPr>
              <a:t>)</a:t>
            </a:r>
          </a:p>
          <a:p>
            <a:endParaRPr lang="ru-RU" dirty="0"/>
          </a:p>
        </p:txBody>
      </p:sp>
      <p:pic>
        <p:nvPicPr>
          <p:cNvPr id="5123" name="Picture 3" descr="C:\Documents and Settings\user\Мои документы\Downloads\chehov.png"/>
          <p:cNvPicPr>
            <a:picLocks noChangeAspect="1" noChangeArrowheads="1"/>
          </p:cNvPicPr>
          <p:nvPr/>
        </p:nvPicPr>
        <p:blipFill>
          <a:blip r:embed="rId5" cstate="print"/>
          <a:srcRect/>
          <a:stretch>
            <a:fillRect/>
          </a:stretch>
        </p:blipFill>
        <p:spPr bwMode="auto">
          <a:xfrm>
            <a:off x="6300192" y="4437112"/>
            <a:ext cx="2204864" cy="2204864"/>
          </a:xfrm>
          <a:prstGeom prst="rect">
            <a:avLst/>
          </a:prstGeom>
          <a:noFill/>
          <a:ln w="28575">
            <a:solidFill>
              <a:srgbClr val="00B050"/>
            </a:solidFill>
            <a:prstDash val="sysDot"/>
          </a:ln>
        </p:spPr>
      </p:pic>
    </p:spTree>
  </p:cSld>
  <p:clrMapOvr>
    <a:masterClrMapping/>
  </p:clrMapOvr>
  <p:transition>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b="1" i="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«Антон Павлович Чехов – психолог людської душі».</a:t>
            </a:r>
            <a:endParaRPr lang="ru-RU" dirty="0"/>
          </a:p>
        </p:txBody>
      </p:sp>
      <p:sp>
        <p:nvSpPr>
          <p:cNvPr id="3" name="Содержимое 2"/>
          <p:cNvSpPr>
            <a:spLocks noGrp="1"/>
          </p:cNvSpPr>
          <p:nvPr>
            <p:ph idx="1"/>
          </p:nvPr>
        </p:nvSpPr>
        <p:spPr>
          <a:xfrm>
            <a:off x="251520" y="1600200"/>
            <a:ext cx="8568952" cy="4997152"/>
          </a:xfrm>
        </p:spPr>
        <p:txBody>
          <a:bodyPr>
            <a:normAutofit fontScale="85000" lnSpcReduction="10000"/>
          </a:bodyPr>
          <a:lstStyle/>
          <a:p>
            <a:pPr marL="0" indent="0">
              <a:buFontTx/>
              <a:buNone/>
            </a:pPr>
            <a:r>
              <a:rPr lang="uk-UA" b="1" i="1" dirty="0" smtClean="0">
                <a:solidFill>
                  <a:srgbClr val="0070C0"/>
                </a:solidFill>
                <a:latin typeface="Times New Roman" pitchFamily="18" charset="0"/>
                <a:cs typeface="Times New Roman" pitchFamily="18" charset="0"/>
              </a:rPr>
              <a:t> Головна особливість творчості: </a:t>
            </a:r>
          </a:p>
          <a:p>
            <a:pPr marL="0" indent="0">
              <a:buFontTx/>
              <a:buNone/>
            </a:pPr>
            <a:r>
              <a:rPr lang="uk-UA" b="1" i="1" dirty="0" smtClean="0">
                <a:solidFill>
                  <a:srgbClr val="0070C0"/>
                </a:solidFill>
                <a:latin typeface="Times New Roman" pitchFamily="18" charset="0"/>
                <a:cs typeface="Times New Roman" pitchFamily="18" charset="0"/>
              </a:rPr>
              <a:t>     </a:t>
            </a:r>
            <a:r>
              <a:rPr lang="uk-UA" dirty="0" smtClean="0">
                <a:solidFill>
                  <a:srgbClr val="0070C0"/>
                </a:solidFill>
                <a:latin typeface="Times New Roman" pitchFamily="18" charset="0"/>
                <a:cs typeface="Times New Roman" pitchFamily="18" charset="0"/>
              </a:rPr>
              <a:t>зображення психології людини у буденному житті. </a:t>
            </a:r>
          </a:p>
          <a:p>
            <a:pPr marL="0" indent="0">
              <a:buFontTx/>
              <a:buNone/>
            </a:pPr>
            <a:r>
              <a:rPr lang="uk-UA" b="1" i="1" dirty="0" smtClean="0">
                <a:solidFill>
                  <a:srgbClr val="0070C0"/>
                </a:solidFill>
                <a:latin typeface="Times New Roman" pitchFamily="18" charset="0"/>
                <a:cs typeface="Times New Roman" pitchFamily="18" charset="0"/>
              </a:rPr>
              <a:t>    Основні форми вираження:</a:t>
            </a:r>
            <a:endParaRPr lang="uk-UA" dirty="0" smtClean="0">
              <a:solidFill>
                <a:srgbClr val="0070C0"/>
              </a:solidFill>
              <a:latin typeface="Times New Roman" pitchFamily="18" charset="0"/>
              <a:cs typeface="Times New Roman" pitchFamily="18" charset="0"/>
            </a:endParaRPr>
          </a:p>
          <a:p>
            <a:pPr marL="0" indent="0"/>
            <a:r>
              <a:rPr lang="uk-UA" dirty="0" smtClean="0">
                <a:solidFill>
                  <a:srgbClr val="0070C0"/>
                </a:solidFill>
                <a:latin typeface="Times New Roman" pitchFamily="18" charset="0"/>
                <a:cs typeface="Times New Roman" pitchFamily="18" charset="0"/>
              </a:rPr>
              <a:t> відмова від єдності зовнішньої дії;</a:t>
            </a:r>
          </a:p>
          <a:p>
            <a:pPr marL="0" indent="0"/>
            <a:r>
              <a:rPr lang="uk-UA" dirty="0" smtClean="0">
                <a:solidFill>
                  <a:srgbClr val="0070C0"/>
                </a:solidFill>
                <a:latin typeface="Times New Roman" pitchFamily="18" charset="0"/>
                <a:cs typeface="Times New Roman" pitchFamily="18" charset="0"/>
              </a:rPr>
              <a:t> паралельний розвиток кількох сюжетних ліній;</a:t>
            </a:r>
          </a:p>
          <a:p>
            <a:pPr marL="0" indent="0"/>
            <a:r>
              <a:rPr lang="uk-UA" dirty="0" smtClean="0">
                <a:solidFill>
                  <a:srgbClr val="0070C0"/>
                </a:solidFill>
                <a:latin typeface="Times New Roman" pitchFamily="18" charset="0"/>
                <a:cs typeface="Times New Roman" pitchFamily="18" charset="0"/>
              </a:rPr>
              <a:t> ліризм;</a:t>
            </a:r>
          </a:p>
          <a:p>
            <a:pPr marL="0" indent="0"/>
            <a:r>
              <a:rPr lang="uk-UA" dirty="0" smtClean="0">
                <a:solidFill>
                  <a:srgbClr val="0070C0"/>
                </a:solidFill>
                <a:latin typeface="Times New Roman" pitchFamily="18" charset="0"/>
                <a:cs typeface="Times New Roman" pitchFamily="18" charset="0"/>
              </a:rPr>
              <a:t> іронія;</a:t>
            </a:r>
          </a:p>
          <a:p>
            <a:pPr marL="0" indent="0"/>
            <a:r>
              <a:rPr lang="uk-UA" dirty="0" smtClean="0">
                <a:solidFill>
                  <a:srgbClr val="0070C0"/>
                </a:solidFill>
                <a:latin typeface="Times New Roman" pitchFamily="18" charset="0"/>
                <a:cs typeface="Times New Roman" pitchFamily="18" charset="0"/>
              </a:rPr>
              <a:t> символізм і багатозначність зображуваних образів;</a:t>
            </a:r>
          </a:p>
          <a:p>
            <a:pPr marL="0" indent="0"/>
            <a:r>
              <a:rPr lang="uk-UA" dirty="0" smtClean="0">
                <a:solidFill>
                  <a:srgbClr val="0070C0"/>
                </a:solidFill>
                <a:latin typeface="Times New Roman" pitchFamily="18" charset="0"/>
                <a:cs typeface="Times New Roman" pitchFamily="18" charset="0"/>
              </a:rPr>
              <a:t> підтекст та ремарки як засоби розкриття внутрішнього світу людини.</a:t>
            </a:r>
            <a:endParaRPr lang="ru-RU" dirty="0">
              <a:solidFill>
                <a:srgbClr val="0070C0"/>
              </a:solidFill>
            </a:endParaRPr>
          </a:p>
        </p:txBody>
      </p:sp>
      <p:pic>
        <p:nvPicPr>
          <p:cNvPr id="4" name="Picture 9" descr="C:\Users\1\Desktop\Сніжинки\frame-2086162_640.png"/>
          <p:cNvPicPr>
            <a:picLocks noChangeAspect="1" noChangeArrowheads="1"/>
          </p:cNvPicPr>
          <p:nvPr/>
        </p:nvPicPr>
        <p:blipFill>
          <a:blip r:embed="rId2" cstate="print"/>
          <a:srcRect/>
          <a:stretch>
            <a:fillRect/>
          </a:stretch>
        </p:blipFill>
        <p:spPr bwMode="auto">
          <a:xfrm>
            <a:off x="0" y="0"/>
            <a:ext cx="9144000" cy="6878673"/>
          </a:xfrm>
          <a:prstGeom prst="rect">
            <a:avLst/>
          </a:prstGeom>
          <a:noFill/>
        </p:spPr>
      </p:pic>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Картинки по запросу фон занавес рисунок"/>
          <p:cNvPicPr>
            <a:picLocks noGrp="1" noChangeAspect="1" noChangeArrowheads="1"/>
          </p:cNvPicPr>
          <p:nvPr>
            <p:ph idx="1"/>
          </p:nvPr>
        </p:nvPicPr>
        <p:blipFill>
          <a:blip r:embed="rId2" cstate="print"/>
          <a:srcRect/>
          <a:stretch>
            <a:fillRect/>
          </a:stretch>
        </p:blipFill>
        <p:spPr bwMode="auto">
          <a:xfrm>
            <a:off x="-180528" y="-243408"/>
            <a:ext cx="9469560" cy="8441437"/>
          </a:xfrm>
          <a:prstGeom prst="rect">
            <a:avLst/>
          </a:prstGeom>
          <a:noFill/>
        </p:spPr>
      </p:pic>
      <p:sp>
        <p:nvSpPr>
          <p:cNvPr id="2" name="Заголовок 1"/>
          <p:cNvSpPr>
            <a:spLocks noGrp="1"/>
          </p:cNvSpPr>
          <p:nvPr>
            <p:ph type="title"/>
          </p:nvPr>
        </p:nvSpPr>
        <p:spPr>
          <a:xfrm>
            <a:off x="457200" y="274638"/>
            <a:ext cx="8219256" cy="130026"/>
          </a:xfrm>
        </p:spPr>
        <p:txBody>
          <a:bodyPr>
            <a:normAutofit fontScale="90000"/>
          </a:bodyPr>
          <a:lstStyle/>
          <a:p>
            <a:endParaRPr lang="ru-RU" sz="2000" dirty="0">
              <a:latin typeface="Times New Roman" pitchFamily="18" charset="0"/>
              <a:cs typeface="Times New Roman" pitchFamily="18" charset="0"/>
            </a:endParaRPr>
          </a:p>
        </p:txBody>
      </p:sp>
      <p:graphicFrame>
        <p:nvGraphicFramePr>
          <p:cNvPr id="5" name="Схема 4"/>
          <p:cNvGraphicFramePr/>
          <p:nvPr/>
        </p:nvGraphicFramePr>
        <p:xfrm>
          <a:off x="539552" y="188640"/>
          <a:ext cx="7992888" cy="6669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graphicEl>
                                              <a:dgm id="{1B489C3C-2D9E-44AE-A8A2-0D211D0A976C}"/>
                                            </p:graphicEl>
                                          </p:spTgt>
                                        </p:tgtEl>
                                        <p:attrNameLst>
                                          <p:attrName>style.visibility</p:attrName>
                                        </p:attrNameLst>
                                      </p:cBhvr>
                                      <p:to>
                                        <p:strVal val="visible"/>
                                      </p:to>
                                    </p:set>
                                    <p:animEffect transition="in" filter="fade">
                                      <p:cBhvr>
                                        <p:cTn id="7" dur="2000"/>
                                        <p:tgtEl>
                                          <p:spTgt spid="5">
                                            <p:graphicEl>
                                              <a:dgm id="{1B489C3C-2D9E-44AE-A8A2-0D211D0A976C}"/>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graphicEl>
                                              <a:dgm id="{0E532AB6-67A3-44C5-AFB3-1930AD0C1658}"/>
                                            </p:graphicEl>
                                          </p:spTgt>
                                        </p:tgtEl>
                                        <p:attrNameLst>
                                          <p:attrName>style.visibility</p:attrName>
                                        </p:attrNameLst>
                                      </p:cBhvr>
                                      <p:to>
                                        <p:strVal val="visible"/>
                                      </p:to>
                                    </p:set>
                                    <p:animEffect transition="in" filter="fade">
                                      <p:cBhvr>
                                        <p:cTn id="10" dur="2000"/>
                                        <p:tgtEl>
                                          <p:spTgt spid="5">
                                            <p:graphicEl>
                                              <a:dgm id="{0E532AB6-67A3-44C5-AFB3-1930AD0C1658}"/>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graphicEl>
                                              <a:dgm id="{0E29079C-085A-49DD-A6CF-641E8C273114}"/>
                                            </p:graphicEl>
                                          </p:spTgt>
                                        </p:tgtEl>
                                        <p:attrNameLst>
                                          <p:attrName>style.visibility</p:attrName>
                                        </p:attrNameLst>
                                      </p:cBhvr>
                                      <p:to>
                                        <p:strVal val="visible"/>
                                      </p:to>
                                    </p:set>
                                    <p:animEffect transition="in" filter="fade">
                                      <p:cBhvr>
                                        <p:cTn id="15" dur="2000"/>
                                        <p:tgtEl>
                                          <p:spTgt spid="5">
                                            <p:graphicEl>
                                              <a:dgm id="{0E29079C-085A-49DD-A6CF-641E8C273114}"/>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graphicEl>
                                              <a:dgm id="{5CEB7F8F-1B85-4C5A-A98D-1C7C78814D6E}"/>
                                            </p:graphicEl>
                                          </p:spTgt>
                                        </p:tgtEl>
                                        <p:attrNameLst>
                                          <p:attrName>style.visibility</p:attrName>
                                        </p:attrNameLst>
                                      </p:cBhvr>
                                      <p:to>
                                        <p:strVal val="visible"/>
                                      </p:to>
                                    </p:set>
                                    <p:animEffect transition="in" filter="fade">
                                      <p:cBhvr>
                                        <p:cTn id="18" dur="2000"/>
                                        <p:tgtEl>
                                          <p:spTgt spid="5">
                                            <p:graphicEl>
                                              <a:dgm id="{5CEB7F8F-1B85-4C5A-A98D-1C7C78814D6E}"/>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graphicEl>
                                              <a:dgm id="{8F6B37A1-47E0-4F11-9587-F0F7464EF746}"/>
                                            </p:graphicEl>
                                          </p:spTgt>
                                        </p:tgtEl>
                                        <p:attrNameLst>
                                          <p:attrName>style.visibility</p:attrName>
                                        </p:attrNameLst>
                                      </p:cBhvr>
                                      <p:to>
                                        <p:strVal val="visible"/>
                                      </p:to>
                                    </p:set>
                                    <p:animEffect transition="in" filter="fade">
                                      <p:cBhvr>
                                        <p:cTn id="21" dur="2000"/>
                                        <p:tgtEl>
                                          <p:spTgt spid="5">
                                            <p:graphicEl>
                                              <a:dgm id="{8F6B37A1-47E0-4F11-9587-F0F7464EF746}"/>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graphicEl>
                                              <a:dgm id="{7173453A-20A1-4F29-AB10-BAD51E81DC93}"/>
                                            </p:graphicEl>
                                          </p:spTgt>
                                        </p:tgtEl>
                                        <p:attrNameLst>
                                          <p:attrName>style.visibility</p:attrName>
                                        </p:attrNameLst>
                                      </p:cBhvr>
                                      <p:to>
                                        <p:strVal val="visible"/>
                                      </p:to>
                                    </p:set>
                                    <p:animEffect transition="in" filter="fade">
                                      <p:cBhvr>
                                        <p:cTn id="26" dur="2000"/>
                                        <p:tgtEl>
                                          <p:spTgt spid="5">
                                            <p:graphicEl>
                                              <a:dgm id="{7173453A-20A1-4F29-AB10-BAD51E81DC93}"/>
                                            </p:graphic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graphicEl>
                                              <a:dgm id="{D8F1B322-DCCE-4469-812A-F243A8FED4FB}"/>
                                            </p:graphicEl>
                                          </p:spTgt>
                                        </p:tgtEl>
                                        <p:attrNameLst>
                                          <p:attrName>style.visibility</p:attrName>
                                        </p:attrNameLst>
                                      </p:cBhvr>
                                      <p:to>
                                        <p:strVal val="visible"/>
                                      </p:to>
                                    </p:set>
                                    <p:animEffect transition="in" filter="fade">
                                      <p:cBhvr>
                                        <p:cTn id="29" dur="2000"/>
                                        <p:tgtEl>
                                          <p:spTgt spid="5">
                                            <p:graphicEl>
                                              <a:dgm id="{D8F1B322-DCCE-4469-812A-F243A8FED4FB}"/>
                                            </p:graphic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graphicEl>
                                              <a:dgm id="{634AF7A7-ECE8-4CAE-8B63-C62E86465760}"/>
                                            </p:graphicEl>
                                          </p:spTgt>
                                        </p:tgtEl>
                                        <p:attrNameLst>
                                          <p:attrName>style.visibility</p:attrName>
                                        </p:attrNameLst>
                                      </p:cBhvr>
                                      <p:to>
                                        <p:strVal val="visible"/>
                                      </p:to>
                                    </p:set>
                                    <p:animEffect transition="in" filter="fade">
                                      <p:cBhvr>
                                        <p:cTn id="32" dur="2000"/>
                                        <p:tgtEl>
                                          <p:spTgt spid="5">
                                            <p:graphicEl>
                                              <a:dgm id="{634AF7A7-ECE8-4CAE-8B63-C62E86465760}"/>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graphicEl>
                                              <a:dgm id="{45CD5A5C-9F27-43EE-BDC5-5745DB6D1C91}"/>
                                            </p:graphicEl>
                                          </p:spTgt>
                                        </p:tgtEl>
                                        <p:attrNameLst>
                                          <p:attrName>style.visibility</p:attrName>
                                        </p:attrNameLst>
                                      </p:cBhvr>
                                      <p:to>
                                        <p:strVal val="visible"/>
                                      </p:to>
                                    </p:set>
                                    <p:animEffect transition="in" filter="fade">
                                      <p:cBhvr>
                                        <p:cTn id="37" dur="2000"/>
                                        <p:tgtEl>
                                          <p:spTgt spid="5">
                                            <p:graphicEl>
                                              <a:dgm id="{45CD5A5C-9F27-43EE-BDC5-5745DB6D1C91}"/>
                                            </p:graphic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
                                            <p:graphicEl>
                                              <a:dgm id="{CEB9038C-4938-4F47-B1C0-52AD14C557BA}"/>
                                            </p:graphicEl>
                                          </p:spTgt>
                                        </p:tgtEl>
                                        <p:attrNameLst>
                                          <p:attrName>style.visibility</p:attrName>
                                        </p:attrNameLst>
                                      </p:cBhvr>
                                      <p:to>
                                        <p:strVal val="visible"/>
                                      </p:to>
                                    </p:set>
                                    <p:animEffect transition="in" filter="fade">
                                      <p:cBhvr>
                                        <p:cTn id="40" dur="2000"/>
                                        <p:tgtEl>
                                          <p:spTgt spid="5">
                                            <p:graphicEl>
                                              <a:dgm id="{CEB9038C-4938-4F47-B1C0-52AD14C557BA}"/>
                                            </p:graphic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
                                            <p:graphicEl>
                                              <a:dgm id="{9E572C00-6F27-48D9-9FCC-ACEC24732E45}"/>
                                            </p:graphicEl>
                                          </p:spTgt>
                                        </p:tgtEl>
                                        <p:attrNameLst>
                                          <p:attrName>style.visibility</p:attrName>
                                        </p:attrNameLst>
                                      </p:cBhvr>
                                      <p:to>
                                        <p:strVal val="visible"/>
                                      </p:to>
                                    </p:set>
                                    <p:animEffect transition="in" filter="fade">
                                      <p:cBhvr>
                                        <p:cTn id="43" dur="2000"/>
                                        <p:tgtEl>
                                          <p:spTgt spid="5">
                                            <p:graphicEl>
                                              <a:dgm id="{9E572C00-6F27-48D9-9FCC-ACEC24732E45}"/>
                                            </p:graphic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5">
                                            <p:graphicEl>
                                              <a:dgm id="{0A35D0C8-0CF8-4B42-A0F7-6C72A3B5A716}"/>
                                            </p:graphicEl>
                                          </p:spTgt>
                                        </p:tgtEl>
                                        <p:attrNameLst>
                                          <p:attrName>style.visibility</p:attrName>
                                        </p:attrNameLst>
                                      </p:cBhvr>
                                      <p:to>
                                        <p:strVal val="visible"/>
                                      </p:to>
                                    </p:set>
                                    <p:animEffect transition="in" filter="fade">
                                      <p:cBhvr>
                                        <p:cTn id="48" dur="2000"/>
                                        <p:tgtEl>
                                          <p:spTgt spid="5">
                                            <p:graphicEl>
                                              <a:dgm id="{0A35D0C8-0CF8-4B42-A0F7-6C72A3B5A716}"/>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
                                            <p:graphicEl>
                                              <a:dgm id="{F9A76003-9EF4-468D-AC54-1D090C96A8D3}"/>
                                            </p:graphicEl>
                                          </p:spTgt>
                                        </p:tgtEl>
                                        <p:attrNameLst>
                                          <p:attrName>style.visibility</p:attrName>
                                        </p:attrNameLst>
                                      </p:cBhvr>
                                      <p:to>
                                        <p:strVal val="visible"/>
                                      </p:to>
                                    </p:set>
                                    <p:animEffect transition="in" filter="fade">
                                      <p:cBhvr>
                                        <p:cTn id="51" dur="2000"/>
                                        <p:tgtEl>
                                          <p:spTgt spid="5">
                                            <p:graphicEl>
                                              <a:dgm id="{F9A76003-9EF4-468D-AC54-1D090C96A8D3}"/>
                                            </p:graphic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
                                            <p:graphicEl>
                                              <a:dgm id="{D3858EED-9243-446D-9C4C-8B0A553E9A59}"/>
                                            </p:graphicEl>
                                          </p:spTgt>
                                        </p:tgtEl>
                                        <p:attrNameLst>
                                          <p:attrName>style.visibility</p:attrName>
                                        </p:attrNameLst>
                                      </p:cBhvr>
                                      <p:to>
                                        <p:strVal val="visible"/>
                                      </p:to>
                                    </p:set>
                                    <p:animEffect transition="in" filter="fade">
                                      <p:cBhvr>
                                        <p:cTn id="54" dur="2000"/>
                                        <p:tgtEl>
                                          <p:spTgt spid="5">
                                            <p:graphicEl>
                                              <a:dgm id="{D3858EED-9243-446D-9C4C-8B0A553E9A5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lvlOne"/>
        </p:bldSub>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b="1" i="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«Антон Павлович Чехов – психолог людської душі».</a:t>
            </a:r>
            <a:endParaRPr lang="ru-RU" dirty="0"/>
          </a:p>
        </p:txBody>
      </p:sp>
      <p:sp>
        <p:nvSpPr>
          <p:cNvPr id="3" name="Содержимое 2"/>
          <p:cNvSpPr>
            <a:spLocks noGrp="1"/>
          </p:cNvSpPr>
          <p:nvPr>
            <p:ph idx="1"/>
          </p:nvPr>
        </p:nvSpPr>
        <p:spPr>
          <a:xfrm>
            <a:off x="457200" y="1600200"/>
            <a:ext cx="8229600" cy="4853136"/>
          </a:xfrm>
        </p:spPr>
        <p:txBody>
          <a:bodyPr>
            <a:normAutofit/>
          </a:bodyPr>
          <a:lstStyle/>
          <a:p>
            <a:r>
              <a:rPr lang="uk-UA" dirty="0" smtClean="0">
                <a:solidFill>
                  <a:srgbClr val="7030A0"/>
                </a:solidFill>
                <a:latin typeface="Times New Roman" pitchFamily="18" charset="0"/>
                <a:cs typeface="Times New Roman" pitchFamily="18" charset="0"/>
              </a:rPr>
              <a:t>…"пише великими мазками": укрупнює риси характеру, гіперболізує, створює типажі, - за висловом Л.Толстого</a:t>
            </a:r>
          </a:p>
          <a:p>
            <a:r>
              <a:rPr lang="uk-UA" dirty="0" smtClean="0">
                <a:solidFill>
                  <a:srgbClr val="7030A0"/>
                </a:solidFill>
                <a:latin typeface="Times New Roman" pitchFamily="18" charset="0"/>
                <a:cs typeface="Times New Roman" pitchFamily="18" charset="0"/>
              </a:rPr>
              <a:t>У Чехова "немає деталей, які не мають сенсу, немає непотрібних подробиць" (П. </a:t>
            </a:r>
            <a:r>
              <a:rPr lang="uk-UA" dirty="0" err="1" smtClean="0">
                <a:solidFill>
                  <a:srgbClr val="7030A0"/>
                </a:solidFill>
                <a:latin typeface="Times New Roman" pitchFamily="18" charset="0"/>
                <a:cs typeface="Times New Roman" pitchFamily="18" charset="0"/>
              </a:rPr>
              <a:t>Чудаков</a:t>
            </a:r>
            <a:r>
              <a:rPr lang="uk-UA" dirty="0" smtClean="0">
                <a:solidFill>
                  <a:srgbClr val="7030A0"/>
                </a:solidFill>
                <a:latin typeface="Times New Roman" pitchFamily="18" charset="0"/>
                <a:cs typeface="Times New Roman" pitchFamily="18" charset="0"/>
              </a:rPr>
              <a:t>).</a:t>
            </a:r>
          </a:p>
          <a:p>
            <a:r>
              <a:rPr lang="uk-UA" dirty="0" smtClean="0">
                <a:solidFill>
                  <a:srgbClr val="7030A0"/>
                </a:solidFill>
                <a:latin typeface="Times New Roman" pitchFamily="18" charset="0"/>
                <a:cs typeface="Times New Roman" pitchFamily="18" charset="0"/>
              </a:rPr>
              <a:t>…величезну роль грає ємна художня деталь. Вона пластична, наочна, -  за словами М. Горького.</a:t>
            </a:r>
            <a:endParaRPr lang="ru-RU" dirty="0">
              <a:solidFill>
                <a:srgbClr val="7030A0"/>
              </a:solidFill>
              <a:latin typeface="Times New Roman" pitchFamily="18" charset="0"/>
              <a:cs typeface="Times New Roman" pitchFamily="18" charset="0"/>
            </a:endParaRPr>
          </a:p>
        </p:txBody>
      </p:sp>
      <p:pic>
        <p:nvPicPr>
          <p:cNvPr id="4" name="Picture 9" descr="C:\Users\1\Desktop\Сніжинки\frame-2086162_640.png"/>
          <p:cNvPicPr>
            <a:picLocks noChangeAspect="1" noChangeArrowheads="1"/>
          </p:cNvPicPr>
          <p:nvPr/>
        </p:nvPicPr>
        <p:blipFill>
          <a:blip r:embed="rId2" cstate="print"/>
          <a:srcRect/>
          <a:stretch>
            <a:fillRect/>
          </a:stretch>
        </p:blipFill>
        <p:spPr bwMode="auto">
          <a:xfrm>
            <a:off x="0" y="0"/>
            <a:ext cx="9144000" cy="6878673"/>
          </a:xfrm>
          <a:prstGeom prst="rect">
            <a:avLst/>
          </a:prstGeom>
          <a:noFill/>
        </p:spPr>
      </p:pic>
    </p:spTree>
  </p:cSld>
  <p:clrMapOvr>
    <a:masterClrMapping/>
  </p:clrMapOvr>
  <p:transition>
    <p:wedg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user\Мои документы\Downloads\чайка.png"/>
          <p:cNvPicPr>
            <a:picLocks noChangeAspect="1" noChangeArrowheads="1"/>
          </p:cNvPicPr>
          <p:nvPr/>
        </p:nvPicPr>
        <p:blipFill>
          <a:blip r:embed="rId2" cstate="print"/>
          <a:srcRect/>
          <a:stretch>
            <a:fillRect/>
          </a:stretch>
        </p:blipFill>
        <p:spPr bwMode="auto">
          <a:xfrm>
            <a:off x="179512" y="1124744"/>
            <a:ext cx="8573505" cy="4701192"/>
          </a:xfrm>
          <a:prstGeom prst="rect">
            <a:avLst/>
          </a:prstGeom>
          <a:noFill/>
        </p:spPr>
      </p:pic>
      <p:sp>
        <p:nvSpPr>
          <p:cNvPr id="2" name="Заголовок 1"/>
          <p:cNvSpPr>
            <a:spLocks noGrp="1"/>
          </p:cNvSpPr>
          <p:nvPr>
            <p:ph type="title"/>
          </p:nvPr>
        </p:nvSpPr>
        <p:spPr/>
        <p:txBody>
          <a:bodyPr>
            <a:normAutofit fontScale="90000"/>
          </a:bodyPr>
          <a:lstStyle/>
          <a:p>
            <a:r>
              <a:rPr lang="uk-UA" b="1" i="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«Антон Павлович Чехов – психолог людської душі». П’єса «Чайка».</a:t>
            </a:r>
            <a:endParaRPr lang="ru-RU" dirty="0"/>
          </a:p>
        </p:txBody>
      </p:sp>
      <p:sp>
        <p:nvSpPr>
          <p:cNvPr id="3" name="Содержимое 2"/>
          <p:cNvSpPr>
            <a:spLocks noGrp="1"/>
          </p:cNvSpPr>
          <p:nvPr>
            <p:ph idx="1"/>
          </p:nvPr>
        </p:nvSpPr>
        <p:spPr>
          <a:xfrm>
            <a:off x="457200" y="1600200"/>
            <a:ext cx="8229600" cy="4997152"/>
          </a:xfrm>
        </p:spPr>
        <p:txBody>
          <a:bodyPr/>
          <a:lstStyle/>
          <a:p>
            <a:pPr>
              <a:buNone/>
            </a:pPr>
            <a:r>
              <a:rPr lang="ru-RU" i="1" dirty="0" smtClean="0">
                <a:solidFill>
                  <a:srgbClr val="0070C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Це</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п’єса</a:t>
            </a:r>
            <a:r>
              <a:rPr lang="ru-RU" i="1" dirty="0" smtClean="0">
                <a:solidFill>
                  <a:srgbClr val="7030A0"/>
                </a:solidFill>
                <a:latin typeface="Times New Roman" pitchFamily="18" charset="0"/>
                <a:cs typeface="Times New Roman" pitchFamily="18" charset="0"/>
              </a:rPr>
              <a:t> про </a:t>
            </a:r>
            <a:r>
              <a:rPr lang="ru-RU" i="1" dirty="0" err="1" smtClean="0">
                <a:solidFill>
                  <a:srgbClr val="7030A0"/>
                </a:solidFill>
                <a:latin typeface="Times New Roman" pitchFamily="18" charset="0"/>
                <a:cs typeface="Times New Roman" pitchFamily="18" charset="0"/>
              </a:rPr>
              <a:t>любов</a:t>
            </a:r>
            <a:r>
              <a:rPr lang="ru-RU" i="1" dirty="0" smtClean="0">
                <a:solidFill>
                  <a:srgbClr val="7030A0"/>
                </a:solidFill>
                <a:latin typeface="Times New Roman" pitchFamily="18" charset="0"/>
                <a:cs typeface="Times New Roman" pitchFamily="18" charset="0"/>
              </a:rPr>
              <a:t> («Мало </a:t>
            </a:r>
            <a:r>
              <a:rPr lang="ru-RU" i="1" dirty="0" err="1" smtClean="0">
                <a:solidFill>
                  <a:srgbClr val="7030A0"/>
                </a:solidFill>
                <a:latin typeface="Times New Roman" pitchFamily="18" charset="0"/>
                <a:cs typeface="Times New Roman" pitchFamily="18" charset="0"/>
              </a:rPr>
              <a:t>дії</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п’ять</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пудів</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любові</a:t>
            </a:r>
            <a:r>
              <a:rPr lang="ru-RU" i="1" dirty="0" smtClean="0">
                <a:solidFill>
                  <a:srgbClr val="7030A0"/>
                </a:solidFill>
                <a:latin typeface="Times New Roman" pitchFamily="18" charset="0"/>
                <a:cs typeface="Times New Roman" pitchFamily="18" charset="0"/>
              </a:rPr>
              <a:t>», — </a:t>
            </a:r>
            <a:r>
              <a:rPr lang="ru-RU" i="1" dirty="0" err="1" smtClean="0">
                <a:solidFill>
                  <a:srgbClr val="7030A0"/>
                </a:solidFill>
                <a:latin typeface="Times New Roman" pitchFamily="18" charset="0"/>
                <a:cs typeface="Times New Roman" pitchFamily="18" charset="0"/>
              </a:rPr>
              <a:t>жартував</a:t>
            </a:r>
            <a:r>
              <a:rPr lang="ru-RU" i="1" dirty="0" smtClean="0">
                <a:solidFill>
                  <a:srgbClr val="7030A0"/>
                </a:solidFill>
                <a:latin typeface="Times New Roman" pitchFamily="18" charset="0"/>
                <a:cs typeface="Times New Roman" pitchFamily="18" charset="0"/>
              </a:rPr>
              <a:t> Чехов), про </a:t>
            </a:r>
            <a:r>
              <a:rPr lang="ru-RU" i="1" dirty="0" err="1" smtClean="0">
                <a:solidFill>
                  <a:srgbClr val="7030A0"/>
                </a:solidFill>
                <a:latin typeface="Times New Roman" pitchFamily="18" charset="0"/>
                <a:cs typeface="Times New Roman" pitchFamily="18" charset="0"/>
              </a:rPr>
              <a:t>нерозділене</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почуття</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про</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взаємне</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нерозуміння</a:t>
            </a:r>
            <a:r>
              <a:rPr lang="ru-RU" i="1" dirty="0" smtClean="0">
                <a:solidFill>
                  <a:srgbClr val="7030A0"/>
                </a:solidFill>
                <a:latin typeface="Times New Roman" pitchFamily="18" charset="0"/>
                <a:cs typeface="Times New Roman" pitchFamily="18" charset="0"/>
              </a:rPr>
              <a:t> людей, </a:t>
            </a:r>
            <a:r>
              <a:rPr lang="ru-RU" i="1" dirty="0" err="1" smtClean="0">
                <a:solidFill>
                  <a:srgbClr val="7030A0"/>
                </a:solidFill>
                <a:latin typeface="Times New Roman" pitchFamily="18" charset="0"/>
                <a:cs typeface="Times New Roman" pitchFamily="18" charset="0"/>
              </a:rPr>
              <a:t>жорстоку</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невпорядкованість</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особистого</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життя</a:t>
            </a:r>
            <a:r>
              <a:rPr lang="ru-RU" i="1" dirty="0" smtClean="0">
                <a:solidFill>
                  <a:srgbClr val="7030A0"/>
                </a:solidFill>
                <a:latin typeface="Times New Roman" pitchFamily="18" charset="0"/>
                <a:cs typeface="Times New Roman" pitchFamily="18" charset="0"/>
              </a:rPr>
              <a:t> . </a:t>
            </a:r>
            <a:r>
              <a:rPr lang="ru-RU" i="1" dirty="0" err="1" smtClean="0">
                <a:solidFill>
                  <a:srgbClr val="7030A0"/>
                </a:solidFill>
                <a:latin typeface="Times New Roman" pitchFamily="18" charset="0"/>
                <a:cs typeface="Times New Roman" pitchFamily="18" charset="0"/>
              </a:rPr>
              <a:t>Нарешті</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ця</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п’єса</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і</a:t>
            </a:r>
            <a:r>
              <a:rPr lang="ru-RU" i="1" dirty="0" smtClean="0">
                <a:solidFill>
                  <a:srgbClr val="7030A0"/>
                </a:solidFill>
                <a:latin typeface="Times New Roman" pitchFamily="18" charset="0"/>
                <a:cs typeface="Times New Roman" pitchFamily="18" charset="0"/>
              </a:rPr>
              <a:t> про </a:t>
            </a:r>
            <a:r>
              <a:rPr lang="ru-RU" i="1" dirty="0" err="1" smtClean="0">
                <a:solidFill>
                  <a:srgbClr val="7030A0"/>
                </a:solidFill>
                <a:latin typeface="Times New Roman" pitchFamily="18" charset="0"/>
                <a:cs typeface="Times New Roman" pitchFamily="18" charset="0"/>
              </a:rPr>
              <a:t>болісні</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пошуки</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щирого</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сенсу</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життя</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загальної</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ідеї</a:t>
            </a:r>
            <a:r>
              <a:rPr lang="ru-RU" i="1" dirty="0" smtClean="0">
                <a:solidFill>
                  <a:srgbClr val="7030A0"/>
                </a:solidFill>
                <a:latin typeface="Times New Roman" pitchFamily="18" charset="0"/>
                <a:cs typeface="Times New Roman" pitchFamily="18" charset="0"/>
              </a:rPr>
              <a:t>, мети </a:t>
            </a:r>
            <a:r>
              <a:rPr lang="ru-RU" i="1" dirty="0" err="1" smtClean="0">
                <a:solidFill>
                  <a:srgbClr val="7030A0"/>
                </a:solidFill>
                <a:latin typeface="Times New Roman" pitchFamily="18" charset="0"/>
                <a:cs typeface="Times New Roman" pitchFamily="18" charset="0"/>
              </a:rPr>
              <a:t>існування</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певного</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світогляду</a:t>
            </a:r>
            <a:r>
              <a:rPr lang="ru-RU" i="1" dirty="0" smtClean="0">
                <a:solidFill>
                  <a:srgbClr val="7030A0"/>
                </a:solidFill>
                <a:latin typeface="Times New Roman" pitchFamily="18" charset="0"/>
                <a:cs typeface="Times New Roman" pitchFamily="18" charset="0"/>
              </a:rPr>
              <a:t>, без </a:t>
            </a:r>
            <a:r>
              <a:rPr lang="ru-RU" i="1" dirty="0" err="1" smtClean="0">
                <a:solidFill>
                  <a:srgbClr val="7030A0"/>
                </a:solidFill>
                <a:latin typeface="Times New Roman" pitchFamily="18" charset="0"/>
                <a:cs typeface="Times New Roman" pitchFamily="18" charset="0"/>
              </a:rPr>
              <a:t>якого</a:t>
            </a:r>
            <a:r>
              <a:rPr lang="ru-RU" i="1" dirty="0" smtClean="0">
                <a:solidFill>
                  <a:srgbClr val="7030A0"/>
                </a:solidFill>
                <a:latin typeface="Times New Roman" pitchFamily="18" charset="0"/>
                <a:cs typeface="Times New Roman" pitchFamily="18" charset="0"/>
              </a:rPr>
              <a:t> </a:t>
            </a:r>
            <a:r>
              <a:rPr lang="ru-RU" i="1" dirty="0" err="1" smtClean="0">
                <a:solidFill>
                  <a:srgbClr val="7030A0"/>
                </a:solidFill>
                <a:latin typeface="Times New Roman" pitchFamily="18" charset="0"/>
                <a:cs typeface="Times New Roman" pitchFamily="18" charset="0"/>
              </a:rPr>
              <a:t>життя</a:t>
            </a:r>
            <a:r>
              <a:rPr lang="ru-RU" i="1" dirty="0" smtClean="0">
                <a:solidFill>
                  <a:srgbClr val="7030A0"/>
                </a:solidFill>
                <a:latin typeface="Times New Roman" pitchFamily="18" charset="0"/>
                <a:cs typeface="Times New Roman" pitchFamily="18" charset="0"/>
              </a:rPr>
              <a:t> — «</a:t>
            </a:r>
            <a:r>
              <a:rPr lang="ru-RU" i="1" dirty="0" err="1" smtClean="0">
                <a:solidFill>
                  <a:srgbClr val="7030A0"/>
                </a:solidFill>
                <a:latin typeface="Times New Roman" pitchFamily="18" charset="0"/>
                <a:cs typeface="Times New Roman" pitchFamily="18" charset="0"/>
              </a:rPr>
              <a:t>суцільна</a:t>
            </a:r>
            <a:r>
              <a:rPr lang="ru-RU" i="1" dirty="0" smtClean="0">
                <a:solidFill>
                  <a:srgbClr val="7030A0"/>
                </a:solidFill>
                <a:latin typeface="Times New Roman" pitchFamily="18" charset="0"/>
                <a:cs typeface="Times New Roman" pitchFamily="18" charset="0"/>
              </a:rPr>
              <a:t> мука, </a:t>
            </a:r>
            <a:r>
              <a:rPr lang="ru-RU" i="1" dirty="0" err="1" smtClean="0">
                <a:solidFill>
                  <a:srgbClr val="7030A0"/>
                </a:solidFill>
                <a:latin typeface="Times New Roman" pitchFamily="18" charset="0"/>
                <a:cs typeface="Times New Roman" pitchFamily="18" charset="0"/>
              </a:rPr>
              <a:t>жах</a:t>
            </a:r>
            <a:r>
              <a:rPr lang="ru-RU" i="1" dirty="0" smtClean="0">
                <a:solidFill>
                  <a:srgbClr val="7030A0"/>
                </a:solidFill>
                <a:latin typeface="Times New Roman" pitchFamily="18" charset="0"/>
                <a:cs typeface="Times New Roman" pitchFamily="18" charset="0"/>
              </a:rPr>
              <a:t>».</a:t>
            </a:r>
          </a:p>
          <a:p>
            <a:endParaRPr lang="ru-RU" dirty="0"/>
          </a:p>
        </p:txBody>
      </p:sp>
      <p:pic>
        <p:nvPicPr>
          <p:cNvPr id="5" name="Picture 9" descr="C:\Users\1\Desktop\Сніжинки\frame-2086162_640.png"/>
          <p:cNvPicPr>
            <a:picLocks noChangeAspect="1" noChangeArrowheads="1"/>
          </p:cNvPicPr>
          <p:nvPr/>
        </p:nvPicPr>
        <p:blipFill>
          <a:blip r:embed="rId3" cstate="print"/>
          <a:srcRect/>
          <a:stretch>
            <a:fillRect/>
          </a:stretch>
        </p:blipFill>
        <p:spPr bwMode="auto">
          <a:xfrm>
            <a:off x="0" y="0"/>
            <a:ext cx="9144000" cy="6878673"/>
          </a:xfrm>
          <a:prstGeom prst="rect">
            <a:avLst/>
          </a:prstGeom>
          <a:noFill/>
        </p:spPr>
      </p:pic>
    </p:spTree>
  </p:cSld>
  <p:clrMapOvr>
    <a:masterClrMapping/>
  </p:clrMapOvr>
  <p:transition>
    <p:strips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066130"/>
          </a:xfrm>
        </p:spPr>
        <p:txBody>
          <a:bodyPr>
            <a:normAutofit fontScale="90000"/>
          </a:bodyPr>
          <a:lstStyle/>
          <a:p>
            <a:r>
              <a:rPr lang="uk-UA" b="1" i="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«Антон Павлович Чехов – психолог людської душі». П’єса «Чайка».</a:t>
            </a:r>
            <a:endParaRPr lang="ru-RU"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nvPr>
        </p:nvGraphicFramePr>
        <p:xfrm>
          <a:off x="457200" y="1484783"/>
          <a:ext cx="8229600" cy="5145070"/>
        </p:xfrm>
        <a:graphic>
          <a:graphicData uri="http://schemas.openxmlformats.org/drawingml/2006/table">
            <a:tbl>
              <a:tblPr firstRow="1" bandRow="1">
                <a:tableStyleId>{21E4AEA4-8DFA-4A89-87EB-49C32662AFE0}</a:tableStyleId>
              </a:tblPr>
              <a:tblGrid>
                <a:gridCol w="2818656"/>
                <a:gridCol w="2667744"/>
                <a:gridCol w="2743200"/>
              </a:tblGrid>
              <a:tr h="790459">
                <a:tc>
                  <a:txBody>
                    <a:bodyPr/>
                    <a:lstStyle/>
                    <a:p>
                      <a:r>
                        <a:rPr lang="uk-UA" sz="2400" b="1" i="1" kern="1200" dirty="0" smtClean="0">
                          <a:solidFill>
                            <a:srgbClr val="006600"/>
                          </a:solidFill>
                          <a:latin typeface="Times New Roman" pitchFamily="18" charset="0"/>
                          <a:ea typeface="+mn-ea"/>
                          <a:cs typeface="Times New Roman" pitchFamily="18" charset="0"/>
                        </a:rPr>
                        <a:t>Позитивні риси</a:t>
                      </a:r>
                      <a:endParaRPr lang="ru-RU" sz="2400" b="1" i="1" kern="1200" dirty="0" smtClean="0">
                        <a:solidFill>
                          <a:srgbClr val="006600"/>
                        </a:solidFill>
                        <a:latin typeface="Times New Roman" pitchFamily="18" charset="0"/>
                        <a:ea typeface="+mn-ea"/>
                        <a:cs typeface="Times New Roman" pitchFamily="18" charset="0"/>
                      </a:endParaRPr>
                    </a:p>
                    <a:p>
                      <a:endParaRPr lang="ru-RU" sz="2400" i="1" dirty="0">
                        <a:solidFill>
                          <a:srgbClr val="006600"/>
                        </a:solidFill>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2400" b="1" i="1" kern="1200" dirty="0" smtClean="0">
                          <a:solidFill>
                            <a:srgbClr val="006600"/>
                          </a:solidFill>
                          <a:latin typeface="Times New Roman" pitchFamily="18" charset="0"/>
                          <a:ea typeface="+mn-ea"/>
                          <a:cs typeface="Times New Roman" pitchFamily="18" charset="0"/>
                        </a:rPr>
                        <a:t>Ім’я  героя</a:t>
                      </a:r>
                      <a:endParaRPr lang="ru-RU" sz="2400" b="1" i="1" kern="1200" dirty="0" smtClean="0">
                        <a:solidFill>
                          <a:srgbClr val="006600"/>
                        </a:solidFill>
                        <a:latin typeface="Times New Roman" pitchFamily="18" charset="0"/>
                        <a:ea typeface="+mn-ea"/>
                        <a:cs typeface="Times New Roman" pitchFamily="18" charset="0"/>
                      </a:endParaRPr>
                    </a:p>
                    <a:p>
                      <a:endParaRPr lang="ru-RU" sz="2400" i="1" dirty="0">
                        <a:solidFill>
                          <a:srgbClr val="006600"/>
                        </a:solidFill>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2400" b="1" i="1" kern="1200" dirty="0" smtClean="0">
                          <a:solidFill>
                            <a:srgbClr val="006600"/>
                          </a:solidFill>
                          <a:latin typeface="Times New Roman" pitchFamily="18" charset="0"/>
                          <a:ea typeface="+mn-ea"/>
                          <a:cs typeface="Times New Roman" pitchFamily="18" charset="0"/>
                        </a:rPr>
                        <a:t>Негативні риси</a:t>
                      </a:r>
                      <a:endParaRPr lang="ru-RU" sz="2400" b="1" i="1" kern="1200" dirty="0" smtClean="0">
                        <a:solidFill>
                          <a:srgbClr val="006600"/>
                        </a:solidFill>
                        <a:latin typeface="Times New Roman" pitchFamily="18" charset="0"/>
                        <a:ea typeface="+mn-ea"/>
                        <a:cs typeface="Times New Roman" pitchFamily="18" charset="0"/>
                      </a:endParaRPr>
                    </a:p>
                    <a:p>
                      <a:endParaRPr lang="ru-RU" sz="2400" i="1" dirty="0">
                        <a:solidFill>
                          <a:srgbClr val="006600"/>
                        </a:solidFill>
                        <a:latin typeface="Times New Roman" pitchFamily="18" charset="0"/>
                        <a:cs typeface="Times New Roman" pitchFamily="18" charset="0"/>
                      </a:endParaRPr>
                    </a:p>
                  </a:txBody>
                  <a:tcPr/>
                </a:tc>
              </a:tr>
              <a:tr h="1503342">
                <a:tc>
                  <a:txBody>
                    <a:bodyPr/>
                    <a:lstStyle/>
                    <a:p>
                      <a:pPr algn="ctr"/>
                      <a:r>
                        <a:rPr lang="uk-UA" sz="1800" kern="1200" dirty="0" smtClean="0">
                          <a:solidFill>
                            <a:srgbClr val="7030A0"/>
                          </a:solidFill>
                          <a:latin typeface="Times New Roman" pitchFamily="18" charset="0"/>
                          <a:ea typeface="+mn-ea"/>
                          <a:cs typeface="Times New Roman" pitchFamily="18" charset="0"/>
                        </a:rPr>
                        <a:t>Творча  людина, прагне до </a:t>
                      </a:r>
                      <a:endParaRPr lang="ru-RU" sz="1800" kern="1200" dirty="0" smtClean="0">
                        <a:solidFill>
                          <a:srgbClr val="7030A0"/>
                        </a:solidFill>
                        <a:latin typeface="Times New Roman" pitchFamily="18" charset="0"/>
                        <a:ea typeface="+mn-ea"/>
                        <a:cs typeface="Times New Roman" pitchFamily="18" charset="0"/>
                      </a:endParaRPr>
                    </a:p>
                    <a:p>
                      <a:pPr algn="ctr"/>
                      <a:r>
                        <a:rPr lang="uk-UA" sz="1800" kern="1200" dirty="0" smtClean="0">
                          <a:solidFill>
                            <a:srgbClr val="7030A0"/>
                          </a:solidFill>
                          <a:latin typeface="Times New Roman" pitchFamily="18" charset="0"/>
                          <a:ea typeface="+mn-ea"/>
                          <a:cs typeface="Times New Roman" pitchFamily="18" charset="0"/>
                        </a:rPr>
                        <a:t>нових форм у мистецтві, здатний до сильних почуттів.</a:t>
                      </a:r>
                      <a:endParaRPr lang="ru-RU" sz="1800" dirty="0">
                        <a:solidFill>
                          <a:srgbClr val="7030A0"/>
                        </a:solidFill>
                        <a:latin typeface="Times New Roman" pitchFamily="18" charset="0"/>
                        <a:cs typeface="Times New Roman" pitchFamily="18" charset="0"/>
                      </a:endParaRPr>
                    </a:p>
                  </a:txBody>
                  <a:tcPr/>
                </a:tc>
                <a:tc>
                  <a:txBody>
                    <a:bodyPr/>
                    <a:lstStyle/>
                    <a:p>
                      <a:pPr algn="ctr"/>
                      <a:r>
                        <a:rPr lang="uk-UA" sz="1800" kern="1200" dirty="0" smtClean="0">
                          <a:solidFill>
                            <a:srgbClr val="7030A0"/>
                          </a:solidFill>
                          <a:latin typeface="Times New Roman" pitchFamily="18" charset="0"/>
                          <a:ea typeface="+mn-ea"/>
                          <a:cs typeface="Times New Roman" pitchFamily="18" charset="0"/>
                        </a:rPr>
                        <a:t>Костянтин </a:t>
                      </a:r>
                      <a:r>
                        <a:rPr lang="uk-UA" sz="1800" kern="1200" dirty="0" err="1" smtClean="0">
                          <a:solidFill>
                            <a:srgbClr val="7030A0"/>
                          </a:solidFill>
                          <a:latin typeface="Times New Roman" pitchFamily="18" charset="0"/>
                          <a:ea typeface="+mn-ea"/>
                          <a:cs typeface="Times New Roman" pitchFamily="18" charset="0"/>
                        </a:rPr>
                        <a:t>Треплєв</a:t>
                      </a:r>
                      <a:endParaRPr lang="ru-RU" sz="1800" dirty="0">
                        <a:solidFill>
                          <a:srgbClr val="7030A0"/>
                        </a:solidFill>
                        <a:latin typeface="Times New Roman" pitchFamily="18" charset="0"/>
                        <a:cs typeface="Times New Roman" pitchFamily="18" charset="0"/>
                      </a:endParaRPr>
                    </a:p>
                  </a:txBody>
                  <a:tcPr anchor="ctr"/>
                </a:tc>
                <a:tc>
                  <a:txBody>
                    <a:bodyPr/>
                    <a:lstStyle/>
                    <a:p>
                      <a:pPr algn="ctr"/>
                      <a:r>
                        <a:rPr lang="uk-UA" sz="1800" kern="1200" dirty="0" smtClean="0">
                          <a:solidFill>
                            <a:srgbClr val="7030A0"/>
                          </a:solidFill>
                          <a:latin typeface="Times New Roman" pitchFamily="18" charset="0"/>
                          <a:ea typeface="+mn-ea"/>
                          <a:cs typeface="Times New Roman" pitchFamily="18" charset="0"/>
                        </a:rPr>
                        <a:t>Нервовий, неврівноважений, комплексує, не бореться за своє щастя, безвольний.</a:t>
                      </a:r>
                      <a:endParaRPr lang="ru-RU" sz="1800" dirty="0">
                        <a:solidFill>
                          <a:srgbClr val="7030A0"/>
                        </a:solidFill>
                        <a:latin typeface="Times New Roman" pitchFamily="18" charset="0"/>
                        <a:cs typeface="Times New Roman" pitchFamily="18" charset="0"/>
                      </a:endParaRPr>
                    </a:p>
                  </a:txBody>
                  <a:tcPr/>
                </a:tc>
              </a:tr>
              <a:tr h="939590">
                <a:tc>
                  <a:txBody>
                    <a:bodyPr/>
                    <a:lstStyle/>
                    <a:p>
                      <a:pPr algn="ctr"/>
                      <a:r>
                        <a:rPr lang="uk-UA" sz="1800" kern="1200" dirty="0" smtClean="0">
                          <a:solidFill>
                            <a:srgbClr val="7030A0"/>
                          </a:solidFill>
                          <a:latin typeface="Times New Roman" pitchFamily="18" charset="0"/>
                          <a:ea typeface="+mn-ea"/>
                          <a:cs typeface="Times New Roman" pitchFamily="18" charset="0"/>
                        </a:rPr>
                        <a:t>Талановита, рішуча, здатна </a:t>
                      </a:r>
                      <a:endParaRPr lang="ru-RU" sz="1800" kern="1200" dirty="0" smtClean="0">
                        <a:solidFill>
                          <a:srgbClr val="7030A0"/>
                        </a:solidFill>
                        <a:latin typeface="Times New Roman" pitchFamily="18" charset="0"/>
                        <a:ea typeface="+mn-ea"/>
                        <a:cs typeface="Times New Roman" pitchFamily="18" charset="0"/>
                      </a:endParaRPr>
                    </a:p>
                    <a:p>
                      <a:pPr algn="ctr"/>
                      <a:r>
                        <a:rPr lang="uk-UA" sz="1800" kern="1200" dirty="0" smtClean="0">
                          <a:solidFill>
                            <a:srgbClr val="7030A0"/>
                          </a:solidFill>
                          <a:latin typeface="Times New Roman" pitchFamily="18" charset="0"/>
                          <a:ea typeface="+mn-ea"/>
                          <a:cs typeface="Times New Roman" pitchFamily="18" charset="0"/>
                        </a:rPr>
                        <a:t>до сильних почуттів. </a:t>
                      </a:r>
                      <a:endParaRPr lang="ru-RU" sz="1800" dirty="0">
                        <a:solidFill>
                          <a:srgbClr val="7030A0"/>
                        </a:solidFill>
                        <a:latin typeface="Times New Roman" pitchFamily="18" charset="0"/>
                        <a:cs typeface="Times New Roman" pitchFamily="18" charset="0"/>
                      </a:endParaRPr>
                    </a:p>
                  </a:txBody>
                  <a:tcPr/>
                </a:tc>
                <a:tc>
                  <a:txBody>
                    <a:bodyPr/>
                    <a:lstStyle/>
                    <a:p>
                      <a:pPr algn="ctr"/>
                      <a:r>
                        <a:rPr lang="uk-UA" sz="1800" kern="1200" dirty="0" smtClean="0">
                          <a:solidFill>
                            <a:srgbClr val="7030A0"/>
                          </a:solidFill>
                          <a:latin typeface="Times New Roman" pitchFamily="18" charset="0"/>
                          <a:ea typeface="+mn-ea"/>
                          <a:cs typeface="Times New Roman" pitchFamily="18" charset="0"/>
                        </a:rPr>
                        <a:t>Ніна </a:t>
                      </a:r>
                      <a:r>
                        <a:rPr lang="uk-UA" sz="1800" kern="1200" dirty="0" err="1" smtClean="0">
                          <a:solidFill>
                            <a:srgbClr val="7030A0"/>
                          </a:solidFill>
                          <a:latin typeface="Times New Roman" pitchFamily="18" charset="0"/>
                          <a:ea typeface="+mn-ea"/>
                          <a:cs typeface="Times New Roman" pitchFamily="18" charset="0"/>
                        </a:rPr>
                        <a:t>Зарєчна</a:t>
                      </a:r>
                      <a:endParaRPr lang="ru-RU" sz="1800" dirty="0">
                        <a:solidFill>
                          <a:srgbClr val="7030A0"/>
                        </a:solidFill>
                        <a:latin typeface="Times New Roman" pitchFamily="18" charset="0"/>
                        <a:cs typeface="Times New Roman" pitchFamily="18" charset="0"/>
                      </a:endParaRPr>
                    </a:p>
                  </a:txBody>
                  <a:tcPr anchor="ctr"/>
                </a:tc>
                <a:tc>
                  <a:txBody>
                    <a:bodyPr/>
                    <a:lstStyle/>
                    <a:p>
                      <a:pPr algn="ctr"/>
                      <a:r>
                        <a:rPr lang="uk-UA" sz="1800" kern="1200" dirty="0" smtClean="0">
                          <a:solidFill>
                            <a:srgbClr val="7030A0"/>
                          </a:solidFill>
                          <a:latin typeface="Times New Roman" pitchFamily="18" charset="0"/>
                          <a:ea typeface="+mn-ea"/>
                          <a:cs typeface="Times New Roman" pitchFamily="18" charset="0"/>
                        </a:rPr>
                        <a:t>Довірлива, наївна, переоцінює свої можливості.</a:t>
                      </a:r>
                      <a:endParaRPr lang="ru-RU" sz="1800" dirty="0">
                        <a:solidFill>
                          <a:srgbClr val="7030A0"/>
                        </a:solidFill>
                        <a:latin typeface="Times New Roman" pitchFamily="18" charset="0"/>
                        <a:cs typeface="Times New Roman" pitchFamily="18" charset="0"/>
                      </a:endParaRPr>
                    </a:p>
                  </a:txBody>
                  <a:tcPr/>
                </a:tc>
              </a:tr>
              <a:tr h="1221466">
                <a:tc>
                  <a:txBody>
                    <a:bodyPr/>
                    <a:lstStyle/>
                    <a:p>
                      <a:pPr algn="ctr"/>
                      <a:r>
                        <a:rPr lang="uk-UA" sz="1800" kern="1200" dirty="0" smtClean="0">
                          <a:solidFill>
                            <a:srgbClr val="7030A0"/>
                          </a:solidFill>
                          <a:latin typeface="Times New Roman" pitchFamily="18" charset="0"/>
                          <a:ea typeface="+mn-ea"/>
                          <a:cs typeface="Times New Roman" pitchFamily="18" charset="0"/>
                        </a:rPr>
                        <a:t>Талановита, творча, чутлива до краси, мистецтва, добросердна, розумна.</a:t>
                      </a:r>
                      <a:endParaRPr lang="ru-RU" sz="1800" dirty="0">
                        <a:solidFill>
                          <a:srgbClr val="7030A0"/>
                        </a:solidFill>
                        <a:latin typeface="Times New Roman" pitchFamily="18" charset="0"/>
                        <a:cs typeface="Times New Roman" pitchFamily="18" charset="0"/>
                      </a:endParaRPr>
                    </a:p>
                  </a:txBody>
                  <a:tcPr/>
                </a:tc>
                <a:tc>
                  <a:txBody>
                    <a:bodyPr/>
                    <a:lstStyle/>
                    <a:p>
                      <a:pPr algn="ctr"/>
                      <a:r>
                        <a:rPr lang="uk-UA" sz="1800" kern="1200" dirty="0" smtClean="0">
                          <a:solidFill>
                            <a:srgbClr val="7030A0"/>
                          </a:solidFill>
                          <a:latin typeface="Times New Roman" pitchFamily="18" charset="0"/>
                          <a:ea typeface="+mn-ea"/>
                          <a:cs typeface="Times New Roman" pitchFamily="18" charset="0"/>
                        </a:rPr>
                        <a:t>Ірина </a:t>
                      </a:r>
                      <a:r>
                        <a:rPr lang="uk-UA" sz="1800" kern="1200" dirty="0" err="1" smtClean="0">
                          <a:solidFill>
                            <a:srgbClr val="7030A0"/>
                          </a:solidFill>
                          <a:latin typeface="Times New Roman" pitchFamily="18" charset="0"/>
                          <a:ea typeface="+mn-ea"/>
                          <a:cs typeface="Times New Roman" pitchFamily="18" charset="0"/>
                        </a:rPr>
                        <a:t>Аркадіна</a:t>
                      </a:r>
                      <a:endParaRPr lang="ru-RU" sz="1800" dirty="0">
                        <a:solidFill>
                          <a:srgbClr val="7030A0"/>
                        </a:solidFill>
                        <a:latin typeface="Times New Roman" pitchFamily="18" charset="0"/>
                        <a:cs typeface="Times New Roman" pitchFamily="18" charset="0"/>
                      </a:endParaRPr>
                    </a:p>
                  </a:txBody>
                  <a:tcPr anchor="ctr"/>
                </a:tc>
                <a:tc>
                  <a:txBody>
                    <a:bodyPr/>
                    <a:lstStyle/>
                    <a:p>
                      <a:pPr algn="ctr"/>
                      <a:r>
                        <a:rPr lang="uk-UA" sz="1800" kern="1200" dirty="0" smtClean="0">
                          <a:solidFill>
                            <a:srgbClr val="7030A0"/>
                          </a:solidFill>
                          <a:latin typeface="Times New Roman" pitchFamily="18" charset="0"/>
                          <a:ea typeface="+mn-ea"/>
                          <a:cs typeface="Times New Roman" pitchFamily="18" charset="0"/>
                        </a:rPr>
                        <a:t>Егоїстична, скупа, думає про свій успіх, байдужа до долі сина, брата.</a:t>
                      </a:r>
                      <a:endParaRPr lang="ru-RU" sz="1800" dirty="0">
                        <a:solidFill>
                          <a:srgbClr val="7030A0"/>
                        </a:solidFill>
                        <a:latin typeface="Times New Roman" pitchFamily="18" charset="0"/>
                        <a:cs typeface="Times New Roman" pitchFamily="18" charset="0"/>
                      </a:endParaRPr>
                    </a:p>
                  </a:txBody>
                  <a:tcPr/>
                </a:tc>
              </a:tr>
              <a:tr h="657712">
                <a:tc>
                  <a:txBody>
                    <a:bodyPr/>
                    <a:lstStyle/>
                    <a:p>
                      <a:pPr algn="ctr"/>
                      <a:r>
                        <a:rPr lang="uk-UA" sz="1800" kern="1200" dirty="0" smtClean="0">
                          <a:solidFill>
                            <a:srgbClr val="7030A0"/>
                          </a:solidFill>
                          <a:latin typeface="Times New Roman" pitchFamily="18" charset="0"/>
                          <a:ea typeface="+mn-ea"/>
                          <a:cs typeface="Times New Roman" pitchFamily="18" charset="0"/>
                        </a:rPr>
                        <a:t>Творчий, самокритичний, </a:t>
                      </a:r>
                      <a:endParaRPr lang="ru-RU" sz="1800" kern="1200" dirty="0" smtClean="0">
                        <a:solidFill>
                          <a:srgbClr val="7030A0"/>
                        </a:solidFill>
                        <a:latin typeface="Times New Roman" pitchFamily="18" charset="0"/>
                        <a:ea typeface="+mn-ea"/>
                        <a:cs typeface="Times New Roman" pitchFamily="18" charset="0"/>
                      </a:endParaRPr>
                    </a:p>
                    <a:p>
                      <a:pPr algn="ctr"/>
                      <a:r>
                        <a:rPr lang="uk-UA" sz="1800" kern="1200" dirty="0" smtClean="0">
                          <a:solidFill>
                            <a:srgbClr val="7030A0"/>
                          </a:solidFill>
                          <a:latin typeface="Times New Roman" pitchFamily="18" charset="0"/>
                          <a:ea typeface="+mn-ea"/>
                          <a:cs typeface="Times New Roman" pitchFamily="18" charset="0"/>
                        </a:rPr>
                        <a:t>любить природу. </a:t>
                      </a:r>
                      <a:endParaRPr lang="ru-RU" sz="1800" dirty="0">
                        <a:solidFill>
                          <a:srgbClr val="7030A0"/>
                        </a:solidFill>
                        <a:latin typeface="Times New Roman" pitchFamily="18" charset="0"/>
                        <a:cs typeface="Times New Roman" pitchFamily="18" charset="0"/>
                      </a:endParaRPr>
                    </a:p>
                  </a:txBody>
                  <a:tcPr/>
                </a:tc>
                <a:tc>
                  <a:txBody>
                    <a:bodyPr/>
                    <a:lstStyle/>
                    <a:p>
                      <a:pPr algn="ctr"/>
                      <a:r>
                        <a:rPr lang="uk-UA" sz="1800" kern="1200" dirty="0" smtClean="0">
                          <a:solidFill>
                            <a:srgbClr val="7030A0"/>
                          </a:solidFill>
                          <a:latin typeface="Times New Roman" pitchFamily="18" charset="0"/>
                          <a:ea typeface="+mn-ea"/>
                          <a:cs typeface="Times New Roman" pitchFamily="18" charset="0"/>
                        </a:rPr>
                        <a:t>Борис </a:t>
                      </a:r>
                      <a:r>
                        <a:rPr lang="uk-UA" sz="1800" kern="1200" dirty="0" err="1" smtClean="0">
                          <a:solidFill>
                            <a:srgbClr val="7030A0"/>
                          </a:solidFill>
                          <a:latin typeface="Times New Roman" pitchFamily="18" charset="0"/>
                          <a:ea typeface="+mn-ea"/>
                          <a:cs typeface="Times New Roman" pitchFamily="18" charset="0"/>
                        </a:rPr>
                        <a:t>Тригорін</a:t>
                      </a:r>
                      <a:endParaRPr lang="ru-RU" sz="1800" dirty="0">
                        <a:solidFill>
                          <a:srgbClr val="7030A0"/>
                        </a:solidFill>
                        <a:latin typeface="Times New Roman" pitchFamily="18" charset="0"/>
                        <a:cs typeface="Times New Roman" pitchFamily="18" charset="0"/>
                      </a:endParaRPr>
                    </a:p>
                  </a:txBody>
                  <a:tcPr anchor="ctr"/>
                </a:tc>
                <a:tc>
                  <a:txBody>
                    <a:bodyPr/>
                    <a:lstStyle/>
                    <a:p>
                      <a:pPr algn="ctr"/>
                      <a:r>
                        <a:rPr lang="uk-UA" sz="1800" kern="1200" dirty="0" smtClean="0">
                          <a:solidFill>
                            <a:srgbClr val="7030A0"/>
                          </a:solidFill>
                          <a:latin typeface="Times New Roman" pitchFamily="18" charset="0"/>
                          <a:ea typeface="+mn-ea"/>
                          <a:cs typeface="Times New Roman" pitchFamily="18" charset="0"/>
                        </a:rPr>
                        <a:t>Утриманець, безвольний,</a:t>
                      </a:r>
                      <a:endParaRPr lang="ru-RU" sz="1800" kern="1200" dirty="0" smtClean="0">
                        <a:solidFill>
                          <a:srgbClr val="7030A0"/>
                        </a:solidFill>
                        <a:latin typeface="Times New Roman" pitchFamily="18" charset="0"/>
                        <a:ea typeface="+mn-ea"/>
                        <a:cs typeface="Times New Roman" pitchFamily="18" charset="0"/>
                      </a:endParaRPr>
                    </a:p>
                    <a:p>
                      <a:pPr algn="ctr"/>
                      <a:r>
                        <a:rPr lang="uk-UA" sz="1800" kern="1200" dirty="0" smtClean="0">
                          <a:solidFill>
                            <a:srgbClr val="7030A0"/>
                          </a:solidFill>
                          <a:latin typeface="Times New Roman" pitchFamily="18" charset="0"/>
                          <a:ea typeface="+mn-ea"/>
                          <a:cs typeface="Times New Roman" pitchFamily="18" charset="0"/>
                        </a:rPr>
                        <a:t>непорядний.</a:t>
                      </a:r>
                      <a:endParaRPr lang="ru-RU" sz="1800" dirty="0">
                        <a:solidFill>
                          <a:srgbClr val="7030A0"/>
                        </a:solidFill>
                        <a:latin typeface="Times New Roman" pitchFamily="18" charset="0"/>
                        <a:cs typeface="Times New Roman" pitchFamily="18" charset="0"/>
                      </a:endParaRPr>
                    </a:p>
                  </a:txBody>
                  <a:tcPr/>
                </a:tc>
              </a:tr>
            </a:tbl>
          </a:graphicData>
        </a:graphic>
      </p:graphicFrame>
      <p:pic>
        <p:nvPicPr>
          <p:cNvPr id="5" name="Picture 9" descr="C:\Users\1\Desktop\Сніжинки\frame-2086162_640.png"/>
          <p:cNvPicPr>
            <a:picLocks noChangeAspect="1" noChangeArrowheads="1"/>
          </p:cNvPicPr>
          <p:nvPr/>
        </p:nvPicPr>
        <p:blipFill>
          <a:blip r:embed="rId2" cstate="print"/>
          <a:srcRect/>
          <a:stretch>
            <a:fillRect/>
          </a:stretch>
        </p:blipFill>
        <p:spPr bwMode="auto">
          <a:xfrm>
            <a:off x="0" y="0"/>
            <a:ext cx="9144000" cy="6878673"/>
          </a:xfrm>
          <a:prstGeom prst="rect">
            <a:avLst/>
          </a:prstGeom>
          <a:noFill/>
        </p:spPr>
      </p:pic>
    </p:spTree>
  </p:cSld>
  <p:clrMapOvr>
    <a:masterClrMapping/>
  </p:clrMapOvr>
  <p:transition>
    <p:strips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9" descr="C:\Users\1\Desktop\Сніжинки\frame-2086162_640.png"/>
          <p:cNvPicPr>
            <a:picLocks noChangeAspect="1" noChangeArrowheads="1"/>
          </p:cNvPicPr>
          <p:nvPr/>
        </p:nvPicPr>
        <p:blipFill>
          <a:blip r:embed="rId2" cstate="print"/>
          <a:srcRect/>
          <a:stretch>
            <a:fillRect/>
          </a:stretch>
        </p:blipFill>
        <p:spPr bwMode="auto">
          <a:xfrm>
            <a:off x="0" y="0"/>
            <a:ext cx="9144000" cy="6878673"/>
          </a:xfrm>
          <a:prstGeom prst="rect">
            <a:avLst/>
          </a:prstGeom>
          <a:noFill/>
        </p:spPr>
      </p:pic>
      <p:sp>
        <p:nvSpPr>
          <p:cNvPr id="2" name="Заголовок 1"/>
          <p:cNvSpPr>
            <a:spLocks noGrp="1"/>
          </p:cNvSpPr>
          <p:nvPr>
            <p:ph type="title"/>
          </p:nvPr>
        </p:nvSpPr>
        <p:spPr/>
        <p:txBody>
          <a:bodyPr/>
          <a:lstStyle/>
          <a:p>
            <a:endParaRPr lang="uk-UA"/>
          </a:p>
        </p:txBody>
      </p:sp>
      <p:sp>
        <p:nvSpPr>
          <p:cNvPr id="3" name="Объект 2"/>
          <p:cNvSpPr>
            <a:spLocks noGrp="1"/>
          </p:cNvSpPr>
          <p:nvPr>
            <p:ph idx="1"/>
          </p:nvPr>
        </p:nvSpPr>
        <p:spPr>
          <a:xfrm>
            <a:off x="457200" y="1196752"/>
            <a:ext cx="8229600" cy="5472608"/>
          </a:xfrm>
        </p:spPr>
        <p:txBody>
          <a:bodyPr/>
          <a:lstStyle/>
          <a:p>
            <a:endParaRPr lang="uk-UA" dirty="0"/>
          </a:p>
        </p:txBody>
      </p:sp>
      <p:pic>
        <p:nvPicPr>
          <p:cNvPr id="4" name="Picture 5" descr="F:\заняття відк\Для презент\Чехов\Чайка\Чайка 3.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rot="473508">
            <a:off x="5894302" y="1104570"/>
            <a:ext cx="2820988" cy="1876425"/>
          </a:xfrm>
          <a:prstGeom prst="rect">
            <a:avLst/>
          </a:prstGeom>
          <a:noFill/>
          <a:ln w="28575">
            <a:solidFill>
              <a:srgbClr val="FFFF66"/>
            </a:solidFill>
            <a:miter lim="800000"/>
            <a:headEnd/>
            <a:tailEnd/>
          </a:ln>
          <a:extLst>
            <a:ext uri="{909E8E84-426E-40DD-AFC4-6F175D3DCCD1}">
              <a14:hiddenFill xmlns="" xmlns:a14="http://schemas.microsoft.com/office/drawing/2010/main">
                <a:solidFill>
                  <a:srgbClr val="FFFFFF"/>
                </a:solidFill>
              </a14:hiddenFill>
            </a:ext>
          </a:extLst>
        </p:spPr>
      </p:pic>
      <p:pic>
        <p:nvPicPr>
          <p:cNvPr id="5" name="Picture 8" descr="F:\заняття відк\Для презент\Чехов\Чайка\Чехов 2.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275856" y="42532"/>
            <a:ext cx="3663950" cy="2000250"/>
          </a:xfrm>
          <a:prstGeom prst="rect">
            <a:avLst/>
          </a:prstGeom>
          <a:noFill/>
          <a:ln w="28575">
            <a:solidFill>
              <a:srgbClr val="FFFF66"/>
            </a:solidFill>
            <a:miter lim="800000"/>
            <a:headEnd/>
            <a:tailEnd/>
          </a:ln>
          <a:extLst>
            <a:ext uri="{909E8E84-426E-40DD-AFC4-6F175D3DCCD1}">
              <a14:hiddenFill xmlns="" xmlns:a14="http://schemas.microsoft.com/office/drawing/2010/main">
                <a:solidFill>
                  <a:srgbClr val="FFFFFF"/>
                </a:solidFill>
              </a14:hiddenFill>
            </a:ext>
          </a:extLst>
        </p:spPr>
      </p:pic>
      <p:pic>
        <p:nvPicPr>
          <p:cNvPr id="6" name="Picture 9" descr="F:\заняття відк\Для презент\Чехов\Чайка\Чехов.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rot="20723879">
            <a:off x="7019897" y="3395101"/>
            <a:ext cx="1989138" cy="1325563"/>
          </a:xfrm>
          <a:prstGeom prst="rect">
            <a:avLst/>
          </a:prstGeom>
          <a:noFill/>
          <a:ln w="28575">
            <a:solidFill>
              <a:srgbClr val="FFFF66"/>
            </a:solidFill>
            <a:miter lim="800000"/>
            <a:headEnd/>
            <a:tailEnd/>
          </a:ln>
          <a:extLst>
            <a:ext uri="{909E8E84-426E-40DD-AFC4-6F175D3DCCD1}">
              <a14:hiddenFill xmlns="" xmlns:a14="http://schemas.microsoft.com/office/drawing/2010/main">
                <a:solidFill>
                  <a:srgbClr val="FFFFFF"/>
                </a:solidFill>
              </a14:hiddenFill>
            </a:ext>
          </a:extLst>
        </p:spPr>
      </p:pic>
      <p:pic>
        <p:nvPicPr>
          <p:cNvPr id="7" name="Picture 11" descr="F:\заняття відк\Для презент\Чехов\Чайка\Чехов\9.jp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rot="412928">
            <a:off x="6383009" y="4905571"/>
            <a:ext cx="2214562" cy="1616075"/>
          </a:xfrm>
          <a:prstGeom prst="rect">
            <a:avLst/>
          </a:prstGeom>
          <a:noFill/>
          <a:ln w="28575">
            <a:solidFill>
              <a:srgbClr val="FFFF66"/>
            </a:solidFill>
            <a:miter lim="800000"/>
            <a:headEnd/>
            <a:tailEnd/>
          </a:ln>
          <a:extLst>
            <a:ext uri="{909E8E84-426E-40DD-AFC4-6F175D3DCCD1}">
              <a14:hiddenFill xmlns="" xmlns:a14="http://schemas.microsoft.com/office/drawing/2010/main">
                <a:solidFill>
                  <a:srgbClr val="FFFFFF"/>
                </a:solidFill>
              </a14:hiddenFill>
            </a:ext>
          </a:extLst>
        </p:spPr>
      </p:pic>
      <p:pic>
        <p:nvPicPr>
          <p:cNvPr id="8" name="Picture 12" descr="F:\заняття відк\Для презент\Чехов\Чайка\Чехов\Чайка 1.jpg"/>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rot="1240495">
            <a:off x="4582661" y="2792611"/>
            <a:ext cx="2392363" cy="1571625"/>
          </a:xfrm>
          <a:prstGeom prst="rect">
            <a:avLst/>
          </a:prstGeom>
          <a:noFill/>
          <a:ln w="28575">
            <a:solidFill>
              <a:srgbClr val="FFFF66"/>
            </a:solidFill>
            <a:miter lim="800000"/>
            <a:headEnd/>
            <a:tailEnd/>
          </a:ln>
          <a:extLst>
            <a:ext uri="{909E8E84-426E-40DD-AFC4-6F175D3DCCD1}">
              <a14:hiddenFill xmlns="" xmlns:a14="http://schemas.microsoft.com/office/drawing/2010/main">
                <a:solidFill>
                  <a:srgbClr val="FFFFFF"/>
                </a:solidFill>
              </a14:hiddenFill>
            </a:ext>
          </a:extLst>
        </p:spPr>
      </p:pic>
      <p:pic>
        <p:nvPicPr>
          <p:cNvPr id="9" name="Picture 15" descr="F:\заняття відк\Для презент\Чехов\Чайка\Чехов\Чайка 5.jpg"/>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3275856" y="4941168"/>
            <a:ext cx="2786062" cy="1790700"/>
          </a:xfrm>
          <a:prstGeom prst="rect">
            <a:avLst/>
          </a:prstGeom>
          <a:noFill/>
          <a:ln w="28575">
            <a:solidFill>
              <a:srgbClr val="FFFF66"/>
            </a:solidFill>
            <a:miter lim="800000"/>
            <a:headEnd/>
            <a:tailEnd/>
          </a:ln>
          <a:extLst>
            <a:ext uri="{909E8E84-426E-40DD-AFC4-6F175D3DCCD1}">
              <a14:hiddenFill xmlns="" xmlns:a14="http://schemas.microsoft.com/office/drawing/2010/main">
                <a:solidFill>
                  <a:srgbClr val="FFFFFF"/>
                </a:solidFill>
              </a14:hiddenFill>
            </a:ext>
          </a:extLst>
        </p:spPr>
      </p:pic>
      <p:pic>
        <p:nvPicPr>
          <p:cNvPr id="19" name="Picture 10" descr="F:\заняття відк\Для презент\Чехов\Чайка\Чехов\8.jpg"/>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rot="-1177809">
            <a:off x="383950" y="3681822"/>
            <a:ext cx="1811337" cy="1204912"/>
          </a:xfrm>
          <a:prstGeom prst="rect">
            <a:avLst/>
          </a:prstGeom>
          <a:noFill/>
          <a:ln w="28575">
            <a:solidFill>
              <a:srgbClr val="FFFF66"/>
            </a:solidFill>
            <a:miter lim="800000"/>
            <a:headEnd/>
            <a:tailEnd/>
          </a:ln>
          <a:extLst>
            <a:ext uri="{909E8E84-426E-40DD-AFC4-6F175D3DCCD1}">
              <a14:hiddenFill xmlns="" xmlns:a14="http://schemas.microsoft.com/office/drawing/2010/main">
                <a:solidFill>
                  <a:srgbClr val="FFFFFF"/>
                </a:solidFill>
              </a14:hiddenFill>
            </a:ext>
          </a:extLst>
        </p:spPr>
      </p:pic>
      <p:pic>
        <p:nvPicPr>
          <p:cNvPr id="20" name="Picture 14" descr="F:\заняття відк\Для презент\Чехов\Чайка\Чехов\Чайка 4.jpg"/>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899592" y="4899599"/>
            <a:ext cx="2143125" cy="1439863"/>
          </a:xfrm>
          <a:prstGeom prst="rect">
            <a:avLst/>
          </a:prstGeom>
          <a:noFill/>
          <a:ln w="28575">
            <a:solidFill>
              <a:srgbClr val="FFFF66"/>
            </a:solidFill>
            <a:miter lim="800000"/>
            <a:headEnd/>
            <a:tailEnd/>
          </a:ln>
          <a:extLst>
            <a:ext uri="{909E8E84-426E-40DD-AFC4-6F175D3DCCD1}">
              <a14:hiddenFill xmlns="" xmlns:a14="http://schemas.microsoft.com/office/drawing/2010/main">
                <a:solidFill>
                  <a:srgbClr val="FFFFFF"/>
                </a:solidFill>
              </a14:hiddenFill>
            </a:ext>
          </a:extLst>
        </p:spPr>
      </p:pic>
      <p:pic>
        <p:nvPicPr>
          <p:cNvPr id="21" name="Picture 7" descr="F:\заняття відк\Для презент\Чехов\Чайка\Чехов 1.jpg"/>
          <p:cNvPicPr>
            <a:picLocks noChangeAspect="1" noChangeArrowheads="1"/>
          </p:cNvPicPr>
          <p:nvPr/>
        </p:nvPicPr>
        <p:blipFill>
          <a:blip r:embed="rId11" cstate="print">
            <a:extLst>
              <a:ext uri="{28A0092B-C50C-407E-A947-70E740481C1C}">
                <a14:useLocalDpi xmlns="" xmlns:a14="http://schemas.microsoft.com/office/drawing/2010/main" val="0"/>
              </a:ext>
            </a:extLst>
          </a:blip>
          <a:srcRect/>
          <a:stretch>
            <a:fillRect/>
          </a:stretch>
        </p:blipFill>
        <p:spPr bwMode="auto">
          <a:xfrm>
            <a:off x="2358905" y="3165774"/>
            <a:ext cx="2847975" cy="1928812"/>
          </a:xfrm>
          <a:prstGeom prst="rect">
            <a:avLst/>
          </a:prstGeom>
          <a:noFill/>
          <a:ln w="28575">
            <a:solidFill>
              <a:srgbClr val="FFFF66"/>
            </a:solidFill>
            <a:miter lim="800000"/>
            <a:headEnd/>
            <a:tailEnd/>
          </a:ln>
          <a:extLst>
            <a:ext uri="{909E8E84-426E-40DD-AFC4-6F175D3DCCD1}">
              <a14:hiddenFill xmlns="" xmlns:a14="http://schemas.microsoft.com/office/drawing/2010/main">
                <a:solidFill>
                  <a:srgbClr val="FFFFFF"/>
                </a:solidFill>
              </a14:hiddenFill>
            </a:ext>
          </a:extLst>
        </p:spPr>
      </p:pic>
      <p:pic>
        <p:nvPicPr>
          <p:cNvPr id="22" name="Picture 16" descr="F:\заняття відк\Для презент\Чехов\Чайка\Чехов\Чайка 6.jpg"/>
          <p:cNvPicPr>
            <a:picLocks noChangeAspect="1" noChangeArrowheads="1"/>
          </p:cNvPicPr>
          <p:nvPr/>
        </p:nvPicPr>
        <p:blipFill>
          <a:blip r:embed="rId12" cstate="print">
            <a:extLst>
              <a:ext uri="{28A0092B-C50C-407E-A947-70E740481C1C}">
                <a14:useLocalDpi xmlns="" xmlns:a14="http://schemas.microsoft.com/office/drawing/2010/main" val="0"/>
              </a:ext>
            </a:extLst>
          </a:blip>
          <a:srcRect/>
          <a:stretch>
            <a:fillRect/>
          </a:stretch>
        </p:blipFill>
        <p:spPr bwMode="auto">
          <a:xfrm rot="-231668">
            <a:off x="748606" y="420611"/>
            <a:ext cx="2246312" cy="1495425"/>
          </a:xfrm>
          <a:prstGeom prst="rect">
            <a:avLst/>
          </a:prstGeom>
          <a:noFill/>
          <a:ln w="28575">
            <a:solidFill>
              <a:srgbClr val="FFFF66"/>
            </a:solidFill>
            <a:miter lim="800000"/>
            <a:headEnd/>
            <a:tailEnd/>
          </a:ln>
          <a:extLst>
            <a:ext uri="{909E8E84-426E-40DD-AFC4-6F175D3DCCD1}">
              <a14:hiddenFill xmlns="" xmlns:a14="http://schemas.microsoft.com/office/drawing/2010/main">
                <a:solidFill>
                  <a:srgbClr val="FFFFFF"/>
                </a:solidFill>
              </a14:hiddenFill>
            </a:ext>
          </a:extLst>
        </p:spPr>
      </p:pic>
      <p:pic>
        <p:nvPicPr>
          <p:cNvPr id="23" name="Picture 17" descr="F:\заняття відк\Для презент\Чехов\Чайка\Чехов\Чайка.jpg"/>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rot="-722482">
            <a:off x="354424" y="2004517"/>
            <a:ext cx="2428875" cy="1617663"/>
          </a:xfrm>
          <a:prstGeom prst="rect">
            <a:avLst/>
          </a:prstGeom>
          <a:noFill/>
          <a:ln w="28575">
            <a:solidFill>
              <a:srgbClr val="FFFF66"/>
            </a:solidFill>
            <a:miter lim="800000"/>
            <a:headEnd/>
            <a:tailEnd/>
          </a:ln>
          <a:extLst>
            <a:ext uri="{909E8E84-426E-40DD-AFC4-6F175D3DCCD1}">
              <a14:hiddenFill xmlns="" xmlns:a14="http://schemas.microsoft.com/office/drawing/2010/main">
                <a:solidFill>
                  <a:srgbClr val="FFFFFF"/>
                </a:solidFill>
              </a14:hiddenFill>
            </a:ext>
          </a:extLst>
        </p:spPr>
      </p:pic>
      <p:pic>
        <p:nvPicPr>
          <p:cNvPr id="10" name="Picture 2" descr="C:\Users\Ritmik\Desktop\Новая папка (5)\Для презент\Чехов\Чайка\Чайка.jpg"/>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2947238" y="1659817"/>
            <a:ext cx="2259642" cy="1960999"/>
          </a:xfrm>
          <a:prstGeom prst="rect">
            <a:avLst/>
          </a:prstGeom>
          <a:noFill/>
          <a:ln w="28575">
            <a:solidFill>
              <a:srgbClr val="7030A0"/>
            </a:solidFill>
            <a:miter lim="800000"/>
            <a:headEnd/>
            <a:tailEnd/>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88521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0" fill="hold"/>
                                        <p:tgtEl>
                                          <p:spTgt spid="5"/>
                                        </p:tgtEl>
                                        <p:attrNameLst>
                                          <p:attrName>ppt_w</p:attrName>
                                        </p:attrNameLst>
                                      </p:cBhvr>
                                      <p:tavLst>
                                        <p:tav tm="0">
                                          <p:val>
                                            <p:fltVal val="0"/>
                                          </p:val>
                                        </p:tav>
                                        <p:tav tm="100000">
                                          <p:val>
                                            <p:strVal val="#ppt_w"/>
                                          </p:val>
                                        </p:tav>
                                      </p:tavLst>
                                    </p:anim>
                                    <p:anim calcmode="lin" valueType="num">
                                      <p:cBhvr>
                                        <p:cTn id="8" dur="30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3000"/>
                            </p:stCondLst>
                            <p:childTnLst>
                              <p:par>
                                <p:cTn id="10" presetID="2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3000" fill="hold"/>
                                        <p:tgtEl>
                                          <p:spTgt spid="4"/>
                                        </p:tgtEl>
                                        <p:attrNameLst>
                                          <p:attrName>ppt_w</p:attrName>
                                        </p:attrNameLst>
                                      </p:cBhvr>
                                      <p:tavLst>
                                        <p:tav tm="0">
                                          <p:val>
                                            <p:fltVal val="0"/>
                                          </p:val>
                                        </p:tav>
                                        <p:tav tm="100000">
                                          <p:val>
                                            <p:strVal val="#ppt_w"/>
                                          </p:val>
                                        </p:tav>
                                      </p:tavLst>
                                    </p:anim>
                                    <p:anim calcmode="lin" valueType="num">
                                      <p:cBhvr>
                                        <p:cTn id="13" dur="30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6000"/>
                            </p:stCondLst>
                            <p:childTnLst>
                              <p:par>
                                <p:cTn id="15" presetID="2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3000" fill="hold"/>
                                        <p:tgtEl>
                                          <p:spTgt spid="9"/>
                                        </p:tgtEl>
                                        <p:attrNameLst>
                                          <p:attrName>ppt_w</p:attrName>
                                        </p:attrNameLst>
                                      </p:cBhvr>
                                      <p:tavLst>
                                        <p:tav tm="0">
                                          <p:val>
                                            <p:fltVal val="0"/>
                                          </p:val>
                                        </p:tav>
                                        <p:tav tm="100000">
                                          <p:val>
                                            <p:strVal val="#ppt_w"/>
                                          </p:val>
                                        </p:tav>
                                      </p:tavLst>
                                    </p:anim>
                                    <p:anim calcmode="lin" valueType="num">
                                      <p:cBhvr>
                                        <p:cTn id="18" dur="3000" fill="hold"/>
                                        <p:tgtEl>
                                          <p:spTgt spid="9"/>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3000" fill="hold"/>
                                        <p:tgtEl>
                                          <p:spTgt spid="7"/>
                                        </p:tgtEl>
                                        <p:attrNameLst>
                                          <p:attrName>ppt_w</p:attrName>
                                        </p:attrNameLst>
                                      </p:cBhvr>
                                      <p:tavLst>
                                        <p:tav tm="0">
                                          <p:val>
                                            <p:fltVal val="0"/>
                                          </p:val>
                                        </p:tav>
                                        <p:tav tm="100000">
                                          <p:val>
                                            <p:strVal val="#ppt_w"/>
                                          </p:val>
                                        </p:tav>
                                      </p:tavLst>
                                    </p:anim>
                                    <p:anim calcmode="lin" valueType="num">
                                      <p:cBhvr>
                                        <p:cTn id="23" dur="3000" fill="hold"/>
                                        <p:tgtEl>
                                          <p:spTgt spid="7"/>
                                        </p:tgtEl>
                                        <p:attrNameLst>
                                          <p:attrName>ppt_h</p:attrName>
                                        </p:attrNameLst>
                                      </p:cBhvr>
                                      <p:tavLst>
                                        <p:tav tm="0">
                                          <p:val>
                                            <p:fltVal val="0"/>
                                          </p:val>
                                        </p:tav>
                                        <p:tav tm="100000">
                                          <p:val>
                                            <p:strVal val="#ppt_h"/>
                                          </p:val>
                                        </p:tav>
                                      </p:tavLst>
                                    </p:anim>
                                  </p:childTnLst>
                                </p:cTn>
                              </p:par>
                            </p:childTnLst>
                          </p:cTn>
                        </p:par>
                        <p:par>
                          <p:cTn id="24" fill="hold">
                            <p:stCondLst>
                              <p:cond delay="12000"/>
                            </p:stCondLst>
                            <p:childTnLst>
                              <p:par>
                                <p:cTn id="25" presetID="2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3000" fill="hold"/>
                                        <p:tgtEl>
                                          <p:spTgt spid="8"/>
                                        </p:tgtEl>
                                        <p:attrNameLst>
                                          <p:attrName>ppt_w</p:attrName>
                                        </p:attrNameLst>
                                      </p:cBhvr>
                                      <p:tavLst>
                                        <p:tav tm="0">
                                          <p:val>
                                            <p:fltVal val="0"/>
                                          </p:val>
                                        </p:tav>
                                        <p:tav tm="100000">
                                          <p:val>
                                            <p:strVal val="#ppt_w"/>
                                          </p:val>
                                        </p:tav>
                                      </p:tavLst>
                                    </p:anim>
                                    <p:anim calcmode="lin" valueType="num">
                                      <p:cBhvr>
                                        <p:cTn id="28" dur="3000" fill="hold"/>
                                        <p:tgtEl>
                                          <p:spTgt spid="8"/>
                                        </p:tgtEl>
                                        <p:attrNameLst>
                                          <p:attrName>ppt_h</p:attrName>
                                        </p:attrNameLst>
                                      </p:cBhvr>
                                      <p:tavLst>
                                        <p:tav tm="0">
                                          <p:val>
                                            <p:fltVal val="0"/>
                                          </p:val>
                                        </p:tav>
                                        <p:tav tm="100000">
                                          <p:val>
                                            <p:strVal val="#ppt_h"/>
                                          </p:val>
                                        </p:tav>
                                      </p:tavLst>
                                    </p:anim>
                                  </p:childTnLst>
                                </p:cTn>
                              </p:par>
                            </p:childTnLst>
                          </p:cTn>
                        </p:par>
                        <p:par>
                          <p:cTn id="29" fill="hold">
                            <p:stCondLst>
                              <p:cond delay="15000"/>
                            </p:stCondLst>
                            <p:childTnLst>
                              <p:par>
                                <p:cTn id="30" presetID="23" presetClass="entr" presetSubtype="16"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3000" fill="hold"/>
                                        <p:tgtEl>
                                          <p:spTgt spid="6"/>
                                        </p:tgtEl>
                                        <p:attrNameLst>
                                          <p:attrName>ppt_w</p:attrName>
                                        </p:attrNameLst>
                                      </p:cBhvr>
                                      <p:tavLst>
                                        <p:tav tm="0">
                                          <p:val>
                                            <p:fltVal val="0"/>
                                          </p:val>
                                        </p:tav>
                                        <p:tav tm="100000">
                                          <p:val>
                                            <p:strVal val="#ppt_w"/>
                                          </p:val>
                                        </p:tav>
                                      </p:tavLst>
                                    </p:anim>
                                    <p:anim calcmode="lin" valueType="num">
                                      <p:cBhvr>
                                        <p:cTn id="33" dur="3000" fill="hold"/>
                                        <p:tgtEl>
                                          <p:spTgt spid="6"/>
                                        </p:tgtEl>
                                        <p:attrNameLst>
                                          <p:attrName>ppt_h</p:attrName>
                                        </p:attrNameLst>
                                      </p:cBhvr>
                                      <p:tavLst>
                                        <p:tav tm="0">
                                          <p:val>
                                            <p:fltVal val="0"/>
                                          </p:val>
                                        </p:tav>
                                        <p:tav tm="100000">
                                          <p:val>
                                            <p:strVal val="#ppt_h"/>
                                          </p:val>
                                        </p:tav>
                                      </p:tavLst>
                                    </p:anim>
                                  </p:childTnLst>
                                </p:cTn>
                              </p:par>
                            </p:childTnLst>
                          </p:cTn>
                        </p:par>
                        <p:par>
                          <p:cTn id="34" fill="hold">
                            <p:stCondLst>
                              <p:cond delay="18000"/>
                            </p:stCondLst>
                            <p:childTnLst>
                              <p:par>
                                <p:cTn id="35" presetID="23" presetClass="entr" presetSubtype="16"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3000" fill="hold"/>
                                        <p:tgtEl>
                                          <p:spTgt spid="10"/>
                                        </p:tgtEl>
                                        <p:attrNameLst>
                                          <p:attrName>ppt_w</p:attrName>
                                        </p:attrNameLst>
                                      </p:cBhvr>
                                      <p:tavLst>
                                        <p:tav tm="0">
                                          <p:val>
                                            <p:fltVal val="0"/>
                                          </p:val>
                                        </p:tav>
                                        <p:tav tm="100000">
                                          <p:val>
                                            <p:strVal val="#ppt_w"/>
                                          </p:val>
                                        </p:tav>
                                      </p:tavLst>
                                    </p:anim>
                                    <p:anim calcmode="lin" valueType="num">
                                      <p:cBhvr>
                                        <p:cTn id="38" dur="3000" fill="hold"/>
                                        <p:tgtEl>
                                          <p:spTgt spid="10"/>
                                        </p:tgtEl>
                                        <p:attrNameLst>
                                          <p:attrName>ppt_h</p:attrName>
                                        </p:attrNameLst>
                                      </p:cBhvr>
                                      <p:tavLst>
                                        <p:tav tm="0">
                                          <p:val>
                                            <p:fltVal val="0"/>
                                          </p:val>
                                        </p:tav>
                                        <p:tav tm="100000">
                                          <p:val>
                                            <p:strVal val="#ppt_h"/>
                                          </p:val>
                                        </p:tav>
                                      </p:tavLst>
                                    </p:anim>
                                  </p:childTnLst>
                                </p:cTn>
                              </p:par>
                            </p:childTnLst>
                          </p:cTn>
                        </p:par>
                        <p:par>
                          <p:cTn id="39" fill="hold">
                            <p:stCondLst>
                              <p:cond delay="21000"/>
                            </p:stCondLst>
                            <p:childTnLst>
                              <p:par>
                                <p:cTn id="40" presetID="23" presetClass="entr" presetSubtype="16"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3000" fill="hold"/>
                                        <p:tgtEl>
                                          <p:spTgt spid="19"/>
                                        </p:tgtEl>
                                        <p:attrNameLst>
                                          <p:attrName>ppt_w</p:attrName>
                                        </p:attrNameLst>
                                      </p:cBhvr>
                                      <p:tavLst>
                                        <p:tav tm="0">
                                          <p:val>
                                            <p:fltVal val="0"/>
                                          </p:val>
                                        </p:tav>
                                        <p:tav tm="100000">
                                          <p:val>
                                            <p:strVal val="#ppt_w"/>
                                          </p:val>
                                        </p:tav>
                                      </p:tavLst>
                                    </p:anim>
                                    <p:anim calcmode="lin" valueType="num">
                                      <p:cBhvr>
                                        <p:cTn id="43" dur="3000" fill="hold"/>
                                        <p:tgtEl>
                                          <p:spTgt spid="19"/>
                                        </p:tgtEl>
                                        <p:attrNameLst>
                                          <p:attrName>ppt_h</p:attrName>
                                        </p:attrNameLst>
                                      </p:cBhvr>
                                      <p:tavLst>
                                        <p:tav tm="0">
                                          <p:val>
                                            <p:fltVal val="0"/>
                                          </p:val>
                                        </p:tav>
                                        <p:tav tm="100000">
                                          <p:val>
                                            <p:strVal val="#ppt_h"/>
                                          </p:val>
                                        </p:tav>
                                      </p:tavLst>
                                    </p:anim>
                                  </p:childTnLst>
                                </p:cTn>
                              </p:par>
                            </p:childTnLst>
                          </p:cTn>
                        </p:par>
                        <p:par>
                          <p:cTn id="44" fill="hold">
                            <p:stCondLst>
                              <p:cond delay="24000"/>
                            </p:stCondLst>
                            <p:childTnLst>
                              <p:par>
                                <p:cTn id="45" presetID="23" presetClass="entr" presetSubtype="16"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3000" fill="hold"/>
                                        <p:tgtEl>
                                          <p:spTgt spid="20"/>
                                        </p:tgtEl>
                                        <p:attrNameLst>
                                          <p:attrName>ppt_w</p:attrName>
                                        </p:attrNameLst>
                                      </p:cBhvr>
                                      <p:tavLst>
                                        <p:tav tm="0">
                                          <p:val>
                                            <p:fltVal val="0"/>
                                          </p:val>
                                        </p:tav>
                                        <p:tav tm="100000">
                                          <p:val>
                                            <p:strVal val="#ppt_w"/>
                                          </p:val>
                                        </p:tav>
                                      </p:tavLst>
                                    </p:anim>
                                    <p:anim calcmode="lin" valueType="num">
                                      <p:cBhvr>
                                        <p:cTn id="48" dur="3000" fill="hold"/>
                                        <p:tgtEl>
                                          <p:spTgt spid="20"/>
                                        </p:tgtEl>
                                        <p:attrNameLst>
                                          <p:attrName>ppt_h</p:attrName>
                                        </p:attrNameLst>
                                      </p:cBhvr>
                                      <p:tavLst>
                                        <p:tav tm="0">
                                          <p:val>
                                            <p:fltVal val="0"/>
                                          </p:val>
                                        </p:tav>
                                        <p:tav tm="100000">
                                          <p:val>
                                            <p:strVal val="#ppt_h"/>
                                          </p:val>
                                        </p:tav>
                                      </p:tavLst>
                                    </p:anim>
                                  </p:childTnLst>
                                </p:cTn>
                              </p:par>
                            </p:childTnLst>
                          </p:cTn>
                        </p:par>
                        <p:par>
                          <p:cTn id="49" fill="hold">
                            <p:stCondLst>
                              <p:cond delay="27000"/>
                            </p:stCondLst>
                            <p:childTnLst>
                              <p:par>
                                <p:cTn id="50" presetID="23" presetClass="entr" presetSubtype="16"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3000" fill="hold"/>
                                        <p:tgtEl>
                                          <p:spTgt spid="21"/>
                                        </p:tgtEl>
                                        <p:attrNameLst>
                                          <p:attrName>ppt_w</p:attrName>
                                        </p:attrNameLst>
                                      </p:cBhvr>
                                      <p:tavLst>
                                        <p:tav tm="0">
                                          <p:val>
                                            <p:fltVal val="0"/>
                                          </p:val>
                                        </p:tav>
                                        <p:tav tm="100000">
                                          <p:val>
                                            <p:strVal val="#ppt_w"/>
                                          </p:val>
                                        </p:tav>
                                      </p:tavLst>
                                    </p:anim>
                                    <p:anim calcmode="lin" valueType="num">
                                      <p:cBhvr>
                                        <p:cTn id="53" dur="3000" fill="hold"/>
                                        <p:tgtEl>
                                          <p:spTgt spid="21"/>
                                        </p:tgtEl>
                                        <p:attrNameLst>
                                          <p:attrName>ppt_h</p:attrName>
                                        </p:attrNameLst>
                                      </p:cBhvr>
                                      <p:tavLst>
                                        <p:tav tm="0">
                                          <p:val>
                                            <p:fltVal val="0"/>
                                          </p:val>
                                        </p:tav>
                                        <p:tav tm="100000">
                                          <p:val>
                                            <p:strVal val="#ppt_h"/>
                                          </p:val>
                                        </p:tav>
                                      </p:tavLst>
                                    </p:anim>
                                  </p:childTnLst>
                                </p:cTn>
                              </p:par>
                            </p:childTnLst>
                          </p:cTn>
                        </p:par>
                        <p:par>
                          <p:cTn id="54" fill="hold">
                            <p:stCondLst>
                              <p:cond delay="30000"/>
                            </p:stCondLst>
                            <p:childTnLst>
                              <p:par>
                                <p:cTn id="55" presetID="23" presetClass="entr" presetSubtype="16"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3000" fill="hold"/>
                                        <p:tgtEl>
                                          <p:spTgt spid="22"/>
                                        </p:tgtEl>
                                        <p:attrNameLst>
                                          <p:attrName>ppt_w</p:attrName>
                                        </p:attrNameLst>
                                      </p:cBhvr>
                                      <p:tavLst>
                                        <p:tav tm="0">
                                          <p:val>
                                            <p:fltVal val="0"/>
                                          </p:val>
                                        </p:tav>
                                        <p:tav tm="100000">
                                          <p:val>
                                            <p:strVal val="#ppt_w"/>
                                          </p:val>
                                        </p:tav>
                                      </p:tavLst>
                                    </p:anim>
                                    <p:anim calcmode="lin" valueType="num">
                                      <p:cBhvr>
                                        <p:cTn id="58" dur="3000" fill="hold"/>
                                        <p:tgtEl>
                                          <p:spTgt spid="22"/>
                                        </p:tgtEl>
                                        <p:attrNameLst>
                                          <p:attrName>ppt_h</p:attrName>
                                        </p:attrNameLst>
                                      </p:cBhvr>
                                      <p:tavLst>
                                        <p:tav tm="0">
                                          <p:val>
                                            <p:fltVal val="0"/>
                                          </p:val>
                                        </p:tav>
                                        <p:tav tm="100000">
                                          <p:val>
                                            <p:strVal val="#ppt_h"/>
                                          </p:val>
                                        </p:tav>
                                      </p:tavLst>
                                    </p:anim>
                                  </p:childTnLst>
                                </p:cTn>
                              </p:par>
                            </p:childTnLst>
                          </p:cTn>
                        </p:par>
                        <p:par>
                          <p:cTn id="59" fill="hold">
                            <p:stCondLst>
                              <p:cond delay="33000"/>
                            </p:stCondLst>
                            <p:childTnLst>
                              <p:par>
                                <p:cTn id="60" presetID="23" presetClass="entr" presetSubtype="16"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3000" fill="hold"/>
                                        <p:tgtEl>
                                          <p:spTgt spid="23"/>
                                        </p:tgtEl>
                                        <p:attrNameLst>
                                          <p:attrName>ppt_w</p:attrName>
                                        </p:attrNameLst>
                                      </p:cBhvr>
                                      <p:tavLst>
                                        <p:tav tm="0">
                                          <p:val>
                                            <p:fltVal val="0"/>
                                          </p:val>
                                        </p:tav>
                                        <p:tav tm="100000">
                                          <p:val>
                                            <p:strVal val="#ppt_w"/>
                                          </p:val>
                                        </p:tav>
                                      </p:tavLst>
                                    </p:anim>
                                    <p:anim calcmode="lin" valueType="num">
                                      <p:cBhvr>
                                        <p:cTn id="63" dur="3000" fill="hold"/>
                                        <p:tgtEl>
                                          <p:spTgt spid="2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user\Мои документы\Downloads\чайка.png"/>
          <p:cNvPicPr>
            <a:picLocks noChangeAspect="1" noChangeArrowheads="1"/>
          </p:cNvPicPr>
          <p:nvPr/>
        </p:nvPicPr>
        <p:blipFill>
          <a:blip r:embed="rId2" cstate="print">
            <a:extLst>
              <a:ext uri="{BEBA8EAE-BF5A-486C-A8C5-ECC9F3942E4B}">
                <a14:imgProps xmlns="" xmlns:a14="http://schemas.microsoft.com/office/drawing/2010/main">
                  <a14:imgLayer r:embed="rId3">
                    <a14:imgEffect>
                      <a14:artisticCrisscrossEtching trans="41000" pressure="0"/>
                    </a14:imgEffect>
                    <a14:imgEffect>
                      <a14:colorTemperature colorTemp="7200"/>
                    </a14:imgEffect>
                    <a14:imgEffect>
                      <a14:saturation sat="8000"/>
                    </a14:imgEffect>
                  </a14:imgLayer>
                </a14:imgProps>
              </a:ext>
            </a:extLst>
          </a:blip>
          <a:srcRect/>
          <a:stretch>
            <a:fillRect/>
          </a:stretch>
        </p:blipFill>
        <p:spPr bwMode="auto">
          <a:xfrm>
            <a:off x="179512" y="456144"/>
            <a:ext cx="8712968" cy="5781168"/>
          </a:xfrm>
          <a:prstGeom prst="rect">
            <a:avLst/>
          </a:prstGeom>
          <a:noFill/>
        </p:spPr>
      </p:pic>
      <p:sp>
        <p:nvSpPr>
          <p:cNvPr id="2" name="Заголовок 1"/>
          <p:cNvSpPr>
            <a:spLocks noGrp="1"/>
          </p:cNvSpPr>
          <p:nvPr>
            <p:ph type="title"/>
          </p:nvPr>
        </p:nvSpPr>
        <p:spPr/>
        <p:txBody>
          <a:bodyPr>
            <a:normAutofit fontScale="90000"/>
          </a:bodyPr>
          <a:lstStyle/>
          <a:p>
            <a:r>
              <a:rPr lang="uk-UA" b="1" i="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«Антон Павлович Чехов – психолог людської душі».</a:t>
            </a:r>
            <a:endParaRPr lang="uk-UA" dirty="0"/>
          </a:p>
        </p:txBody>
      </p:sp>
      <p:sp>
        <p:nvSpPr>
          <p:cNvPr id="3" name="Объект 2"/>
          <p:cNvSpPr>
            <a:spLocks noGrp="1"/>
          </p:cNvSpPr>
          <p:nvPr>
            <p:ph idx="1"/>
          </p:nvPr>
        </p:nvSpPr>
        <p:spPr>
          <a:xfrm>
            <a:off x="179512" y="1600200"/>
            <a:ext cx="8712968" cy="5069160"/>
          </a:xfrm>
        </p:spPr>
        <p:txBody>
          <a:bodyPr>
            <a:normAutofit fontScale="92500"/>
          </a:bodyPr>
          <a:lstStyle/>
          <a:p>
            <a:r>
              <a:rPr lang="ru-RU" altLang="uk-UA" sz="3000" b="1" i="1" dirty="0" smtClean="0">
                <a:solidFill>
                  <a:srgbClr val="7030A0"/>
                </a:solidFill>
                <a:latin typeface="Times New Roman" pitchFamily="18" charset="0"/>
                <a:cs typeface="Times New Roman" pitchFamily="18" charset="0"/>
              </a:rPr>
              <a:t>«</a:t>
            </a:r>
            <a:r>
              <a:rPr lang="ru-RU" altLang="uk-UA" sz="3000" b="1" i="1" dirty="0" err="1">
                <a:solidFill>
                  <a:srgbClr val="7030A0"/>
                </a:solidFill>
                <a:latin typeface="Times New Roman" pitchFamily="18" charset="0"/>
                <a:cs typeface="Times New Roman" pitchFamily="18" charset="0"/>
              </a:rPr>
              <a:t>Умій</a:t>
            </a:r>
            <a:r>
              <a:rPr lang="ru-RU" altLang="uk-UA" sz="3000" b="1" i="1" dirty="0">
                <a:solidFill>
                  <a:srgbClr val="7030A0"/>
                </a:solidFill>
                <a:latin typeface="Times New Roman" pitchFamily="18" charset="0"/>
                <a:cs typeface="Times New Roman" pitchFamily="18" charset="0"/>
              </a:rPr>
              <a:t> нести </a:t>
            </a:r>
            <a:r>
              <a:rPr lang="ru-RU" altLang="uk-UA" sz="3000" b="1" i="1" dirty="0" err="1">
                <a:solidFill>
                  <a:srgbClr val="7030A0"/>
                </a:solidFill>
                <a:latin typeface="Times New Roman" pitchFamily="18" charset="0"/>
                <a:cs typeface="Times New Roman" pitchFamily="18" charset="0"/>
              </a:rPr>
              <a:t>свій</a:t>
            </a:r>
            <a:r>
              <a:rPr lang="ru-RU" altLang="uk-UA" sz="3000" b="1" i="1" dirty="0">
                <a:solidFill>
                  <a:srgbClr val="7030A0"/>
                </a:solidFill>
                <a:latin typeface="Times New Roman" pitchFamily="18" charset="0"/>
                <a:cs typeface="Times New Roman" pitchFamily="18" charset="0"/>
              </a:rPr>
              <a:t> </a:t>
            </a:r>
            <a:r>
              <a:rPr lang="ru-RU" altLang="uk-UA" sz="3000" b="1" i="1" dirty="0" err="1">
                <a:solidFill>
                  <a:srgbClr val="7030A0"/>
                </a:solidFill>
                <a:latin typeface="Times New Roman" pitchFamily="18" charset="0"/>
                <a:cs typeface="Times New Roman" pitchFamily="18" charset="0"/>
              </a:rPr>
              <a:t>хрест</a:t>
            </a:r>
            <a:r>
              <a:rPr lang="ru-RU" altLang="uk-UA" sz="3000" b="1" i="1" dirty="0">
                <a:solidFill>
                  <a:srgbClr val="7030A0"/>
                </a:solidFill>
                <a:latin typeface="Times New Roman" pitchFamily="18" charset="0"/>
                <a:cs typeface="Times New Roman" pitchFamily="18" charset="0"/>
              </a:rPr>
              <a:t> і </a:t>
            </a:r>
            <a:r>
              <a:rPr lang="ru-RU" altLang="uk-UA" sz="3000" b="1" i="1" dirty="0" err="1">
                <a:solidFill>
                  <a:srgbClr val="7030A0"/>
                </a:solidFill>
                <a:latin typeface="Times New Roman" pitchFamily="18" charset="0"/>
                <a:cs typeface="Times New Roman" pitchFamily="18" charset="0"/>
              </a:rPr>
              <a:t>віруй</a:t>
            </a:r>
            <a:r>
              <a:rPr lang="ru-RU" altLang="uk-UA" sz="3000" b="1" i="1" dirty="0">
                <a:solidFill>
                  <a:srgbClr val="7030A0"/>
                </a:solidFill>
                <a:latin typeface="Times New Roman" pitchFamily="18" charset="0"/>
                <a:cs typeface="Times New Roman" pitchFamily="18" charset="0"/>
              </a:rPr>
              <a:t>» - </a:t>
            </a:r>
            <a:r>
              <a:rPr lang="ru-RU" altLang="uk-UA" sz="3000" b="1" i="1" dirty="0" err="1">
                <a:solidFill>
                  <a:srgbClr val="7030A0"/>
                </a:solidFill>
                <a:latin typeface="Times New Roman" pitchFamily="18" charset="0"/>
                <a:cs typeface="Times New Roman" pitchFamily="18" charset="0"/>
              </a:rPr>
              <a:t>цей</a:t>
            </a:r>
            <a:r>
              <a:rPr lang="ru-RU" altLang="uk-UA" sz="3000" b="1" i="1" dirty="0">
                <a:solidFill>
                  <a:srgbClr val="7030A0"/>
                </a:solidFill>
                <a:latin typeface="Times New Roman" pitchFamily="18" charset="0"/>
                <a:cs typeface="Times New Roman" pitchFamily="18" charset="0"/>
              </a:rPr>
              <a:t> </a:t>
            </a:r>
            <a:r>
              <a:rPr lang="ru-RU" altLang="uk-UA" sz="3000" b="1" i="1" dirty="0" err="1">
                <a:solidFill>
                  <a:srgbClr val="7030A0"/>
                </a:solidFill>
                <a:latin typeface="Times New Roman" pitchFamily="18" charset="0"/>
                <a:cs typeface="Times New Roman" pitchFamily="18" charset="0"/>
              </a:rPr>
              <a:t>вистражданий</a:t>
            </a:r>
            <a:r>
              <a:rPr lang="ru-RU" altLang="uk-UA" sz="3000" b="1" i="1" dirty="0">
                <a:solidFill>
                  <a:srgbClr val="7030A0"/>
                </a:solidFill>
                <a:latin typeface="Times New Roman" pitchFamily="18" charset="0"/>
                <a:cs typeface="Times New Roman" pitchFamily="18" charset="0"/>
              </a:rPr>
              <a:t> </a:t>
            </a:r>
            <a:r>
              <a:rPr lang="ru-RU" altLang="uk-UA" sz="3000" b="1" i="1" dirty="0" err="1">
                <a:solidFill>
                  <a:srgbClr val="7030A0"/>
                </a:solidFill>
                <a:latin typeface="Times New Roman" pitchFamily="18" charset="0"/>
                <a:cs typeface="Times New Roman" pitchFamily="18" charset="0"/>
              </a:rPr>
              <a:t>заклик</a:t>
            </a:r>
            <a:r>
              <a:rPr lang="ru-RU" altLang="uk-UA" sz="3000" b="1" i="1" dirty="0">
                <a:solidFill>
                  <a:srgbClr val="7030A0"/>
                </a:solidFill>
                <a:latin typeface="Times New Roman" pitchFamily="18" charset="0"/>
                <a:cs typeface="Times New Roman" pitchFamily="18" charset="0"/>
              </a:rPr>
              <a:t> до </a:t>
            </a:r>
            <a:r>
              <a:rPr lang="ru-RU" altLang="uk-UA" sz="3000" b="1" i="1" dirty="0" err="1">
                <a:solidFill>
                  <a:srgbClr val="7030A0"/>
                </a:solidFill>
                <a:latin typeface="Times New Roman" pitchFamily="18" charset="0"/>
                <a:cs typeface="Times New Roman" pitchFamily="18" charset="0"/>
              </a:rPr>
              <a:t>мужнього</a:t>
            </a:r>
            <a:r>
              <a:rPr lang="ru-RU" altLang="uk-UA" sz="3000" b="1" i="1" dirty="0">
                <a:solidFill>
                  <a:srgbClr val="7030A0"/>
                </a:solidFill>
                <a:latin typeface="Times New Roman" pitchFamily="18" charset="0"/>
                <a:cs typeface="Times New Roman" pitchFamily="18" charset="0"/>
              </a:rPr>
              <a:t> </a:t>
            </a:r>
            <a:r>
              <a:rPr lang="ru-RU" altLang="uk-UA" sz="3000" b="1" i="1" dirty="0" err="1">
                <a:solidFill>
                  <a:srgbClr val="7030A0"/>
                </a:solidFill>
                <a:latin typeface="Times New Roman" pitchFamily="18" charset="0"/>
                <a:cs typeface="Times New Roman" pitchFamily="18" charset="0"/>
              </a:rPr>
              <a:t>терпіння</a:t>
            </a:r>
            <a:r>
              <a:rPr lang="ru-RU" altLang="uk-UA" sz="3000" b="1" i="1" dirty="0">
                <a:solidFill>
                  <a:srgbClr val="7030A0"/>
                </a:solidFill>
                <a:latin typeface="Times New Roman" pitchFamily="18" charset="0"/>
                <a:cs typeface="Times New Roman" pitchFamily="18" charset="0"/>
              </a:rPr>
              <a:t> </a:t>
            </a:r>
            <a:r>
              <a:rPr lang="ru-RU" altLang="uk-UA" sz="3000" b="1" i="1" dirty="0" err="1">
                <a:solidFill>
                  <a:srgbClr val="7030A0"/>
                </a:solidFill>
                <a:latin typeface="Times New Roman" pitchFamily="18" charset="0"/>
                <a:cs typeface="Times New Roman" pitchFamily="18" charset="0"/>
              </a:rPr>
              <a:t>відкриває</a:t>
            </a:r>
            <a:r>
              <a:rPr lang="ru-RU" altLang="uk-UA" sz="3000" b="1" i="1" dirty="0">
                <a:solidFill>
                  <a:srgbClr val="7030A0"/>
                </a:solidFill>
                <a:latin typeface="Times New Roman" pitchFamily="18" charset="0"/>
                <a:cs typeface="Times New Roman" pitchFamily="18" charset="0"/>
              </a:rPr>
              <a:t> </a:t>
            </a:r>
            <a:r>
              <a:rPr lang="ru-RU" altLang="uk-UA" sz="3000" b="1" i="1" dirty="0" err="1">
                <a:solidFill>
                  <a:srgbClr val="7030A0"/>
                </a:solidFill>
                <a:latin typeface="Times New Roman" pitchFamily="18" charset="0"/>
                <a:cs typeface="Times New Roman" pitchFamily="18" charset="0"/>
              </a:rPr>
              <a:t>трагічному</a:t>
            </a:r>
            <a:r>
              <a:rPr lang="ru-RU" altLang="uk-UA" sz="3000" b="1" i="1" dirty="0">
                <a:solidFill>
                  <a:srgbClr val="7030A0"/>
                </a:solidFill>
                <a:latin typeface="Times New Roman" pitchFamily="18" charset="0"/>
                <a:cs typeface="Times New Roman" pitchFamily="18" charset="0"/>
              </a:rPr>
              <a:t> образу </a:t>
            </a:r>
            <a:r>
              <a:rPr lang="uk-UA" altLang="uk-UA" sz="3000" b="1" i="1" dirty="0" err="1" smtClean="0">
                <a:solidFill>
                  <a:srgbClr val="7030A0"/>
                </a:solidFill>
                <a:latin typeface="Times New Roman" pitchFamily="18" charset="0"/>
                <a:cs typeface="Times New Roman" pitchFamily="18" charset="0"/>
              </a:rPr>
              <a:t>Ніни-ч</a:t>
            </a:r>
            <a:r>
              <a:rPr lang="ru-RU" altLang="uk-UA" sz="3000" b="1" i="1" dirty="0" err="1" smtClean="0">
                <a:solidFill>
                  <a:srgbClr val="7030A0"/>
                </a:solidFill>
                <a:latin typeface="Times New Roman" pitchFamily="18" charset="0"/>
                <a:cs typeface="Times New Roman" pitchFamily="18" charset="0"/>
              </a:rPr>
              <a:t>айки</a:t>
            </a:r>
            <a:r>
              <a:rPr lang="ru-RU" altLang="uk-UA" sz="3000" b="1" i="1" dirty="0" smtClean="0">
                <a:solidFill>
                  <a:srgbClr val="7030A0"/>
                </a:solidFill>
                <a:latin typeface="Times New Roman" pitchFamily="18" charset="0"/>
                <a:cs typeface="Times New Roman" pitchFamily="18" charset="0"/>
              </a:rPr>
              <a:t> </a:t>
            </a:r>
            <a:r>
              <a:rPr lang="ru-RU" altLang="uk-UA" sz="3000" b="1" i="1" dirty="0" err="1">
                <a:solidFill>
                  <a:srgbClr val="7030A0"/>
                </a:solidFill>
                <a:latin typeface="Times New Roman" pitchFamily="18" charset="0"/>
                <a:cs typeface="Times New Roman" pitchFamily="18" charset="0"/>
              </a:rPr>
              <a:t>повітряну</a:t>
            </a:r>
            <a:r>
              <a:rPr lang="ru-RU" altLang="uk-UA" sz="3000" b="1" i="1" dirty="0">
                <a:solidFill>
                  <a:srgbClr val="7030A0"/>
                </a:solidFill>
                <a:latin typeface="Times New Roman" pitchFamily="18" charset="0"/>
                <a:cs typeface="Times New Roman" pitchFamily="18" charset="0"/>
              </a:rPr>
              <a:t> перспективу, </a:t>
            </a:r>
            <a:r>
              <a:rPr lang="ru-RU" altLang="uk-UA" sz="3000" b="1" i="1" dirty="0" err="1">
                <a:solidFill>
                  <a:srgbClr val="7030A0"/>
                </a:solidFill>
                <a:latin typeface="Times New Roman" pitchFamily="18" charset="0"/>
                <a:cs typeface="Times New Roman" pitchFamily="18" charset="0"/>
              </a:rPr>
              <a:t>політ</a:t>
            </a:r>
            <a:r>
              <a:rPr lang="ru-RU" altLang="uk-UA" sz="3000" b="1" i="1" dirty="0">
                <a:solidFill>
                  <a:srgbClr val="7030A0"/>
                </a:solidFill>
                <a:latin typeface="Times New Roman" pitchFamily="18" charset="0"/>
                <a:cs typeface="Times New Roman" pitchFamily="18" charset="0"/>
              </a:rPr>
              <a:t> у </a:t>
            </a:r>
            <a:r>
              <a:rPr lang="ru-RU" altLang="uk-UA" sz="3000" b="1" i="1" dirty="0" err="1">
                <a:solidFill>
                  <a:srgbClr val="7030A0"/>
                </a:solidFill>
                <a:latin typeface="Times New Roman" pitchFamily="18" charset="0"/>
                <a:cs typeface="Times New Roman" pitchFamily="18" charset="0"/>
              </a:rPr>
              <a:t>майбутнє</a:t>
            </a:r>
            <a:r>
              <a:rPr lang="ru-RU" altLang="uk-UA" sz="3000" b="1" i="1" dirty="0">
                <a:solidFill>
                  <a:srgbClr val="7030A0"/>
                </a:solidFill>
                <a:latin typeface="Times New Roman" pitchFamily="18" charset="0"/>
                <a:cs typeface="Times New Roman" pitchFamily="18" charset="0"/>
              </a:rPr>
              <a:t>, не </a:t>
            </a:r>
            <a:r>
              <a:rPr lang="ru-RU" altLang="uk-UA" sz="3000" b="1" i="1" dirty="0" err="1">
                <a:solidFill>
                  <a:srgbClr val="7030A0"/>
                </a:solidFill>
                <a:latin typeface="Times New Roman" pitchFamily="18" charset="0"/>
                <a:cs typeface="Times New Roman" pitchFamily="18" charset="0"/>
              </a:rPr>
              <a:t>замикає</a:t>
            </a:r>
            <a:r>
              <a:rPr lang="ru-RU" altLang="uk-UA" sz="3000" b="1" i="1" dirty="0">
                <a:solidFill>
                  <a:srgbClr val="7030A0"/>
                </a:solidFill>
                <a:latin typeface="Times New Roman" pitchFamily="18" charset="0"/>
                <a:cs typeface="Times New Roman" pitchFamily="18" charset="0"/>
              </a:rPr>
              <a:t> </a:t>
            </a:r>
            <a:r>
              <a:rPr lang="ru-RU" altLang="uk-UA" sz="3000" b="1" i="1" dirty="0" err="1">
                <a:solidFill>
                  <a:srgbClr val="7030A0"/>
                </a:solidFill>
                <a:latin typeface="Times New Roman" pitchFamily="18" charset="0"/>
                <a:cs typeface="Times New Roman" pitchFamily="18" charset="0"/>
              </a:rPr>
              <a:t>її</a:t>
            </a:r>
            <a:r>
              <a:rPr lang="ru-RU" altLang="uk-UA" sz="3000" b="1" i="1" dirty="0">
                <a:solidFill>
                  <a:srgbClr val="7030A0"/>
                </a:solidFill>
                <a:latin typeface="Times New Roman" pitchFamily="18" charset="0"/>
                <a:cs typeface="Times New Roman" pitchFamily="18" charset="0"/>
              </a:rPr>
              <a:t> </a:t>
            </a:r>
            <a:r>
              <a:rPr lang="ru-RU" altLang="uk-UA" sz="3000" b="1" i="1" dirty="0" err="1">
                <a:solidFill>
                  <a:srgbClr val="7030A0"/>
                </a:solidFill>
                <a:latin typeface="Times New Roman" pitchFamily="18" charset="0"/>
                <a:cs typeface="Times New Roman" pitchFamily="18" charset="0"/>
              </a:rPr>
              <a:t>історично</a:t>
            </a:r>
            <a:r>
              <a:rPr lang="ru-RU" altLang="uk-UA" sz="3000" b="1" i="1" dirty="0">
                <a:solidFill>
                  <a:srgbClr val="7030A0"/>
                </a:solidFill>
                <a:latin typeface="Times New Roman" pitchFamily="18" charset="0"/>
                <a:cs typeface="Times New Roman" pitchFamily="18" charset="0"/>
              </a:rPr>
              <a:t> </a:t>
            </a:r>
            <a:r>
              <a:rPr lang="ru-RU" altLang="uk-UA" sz="3000" b="1" i="1" dirty="0" err="1">
                <a:solidFill>
                  <a:srgbClr val="7030A0"/>
                </a:solidFill>
                <a:latin typeface="Times New Roman" pitchFamily="18" charset="0"/>
                <a:cs typeface="Times New Roman" pitchFamily="18" charset="0"/>
              </a:rPr>
              <a:t>окресленим</a:t>
            </a:r>
            <a:r>
              <a:rPr lang="ru-RU" altLang="uk-UA" sz="3000" b="1" i="1" dirty="0">
                <a:solidFill>
                  <a:srgbClr val="7030A0"/>
                </a:solidFill>
                <a:latin typeface="Times New Roman" pitchFamily="18" charset="0"/>
                <a:cs typeface="Times New Roman" pitchFamily="18" charset="0"/>
              </a:rPr>
              <a:t> часом і простором, ставить не </a:t>
            </a:r>
            <a:r>
              <a:rPr lang="ru-RU" altLang="uk-UA" sz="3000" b="1" i="1" dirty="0" err="1">
                <a:solidFill>
                  <a:srgbClr val="7030A0"/>
                </a:solidFill>
                <a:latin typeface="Times New Roman" pitchFamily="18" charset="0"/>
                <a:cs typeface="Times New Roman" pitchFamily="18" charset="0"/>
              </a:rPr>
              <a:t>крапку</a:t>
            </a:r>
            <a:r>
              <a:rPr lang="ru-RU" altLang="uk-UA" sz="3000" b="1" i="1" dirty="0">
                <a:solidFill>
                  <a:srgbClr val="7030A0"/>
                </a:solidFill>
                <a:latin typeface="Times New Roman" pitchFamily="18" charset="0"/>
                <a:cs typeface="Times New Roman" pitchFamily="18" charset="0"/>
              </a:rPr>
              <a:t>, а три </a:t>
            </a:r>
            <a:r>
              <a:rPr lang="ru-RU" altLang="uk-UA" sz="3000" b="1" i="1" dirty="0" err="1">
                <a:solidFill>
                  <a:srgbClr val="7030A0"/>
                </a:solidFill>
                <a:latin typeface="Times New Roman" pitchFamily="18" charset="0"/>
                <a:cs typeface="Times New Roman" pitchFamily="18" charset="0"/>
              </a:rPr>
              <a:t>крапки</a:t>
            </a:r>
            <a:r>
              <a:rPr lang="ru-RU" altLang="uk-UA" sz="3000" b="1" i="1" dirty="0">
                <a:solidFill>
                  <a:srgbClr val="7030A0"/>
                </a:solidFill>
                <a:latin typeface="Times New Roman" pitchFamily="18" charset="0"/>
                <a:cs typeface="Times New Roman" pitchFamily="18" charset="0"/>
              </a:rPr>
              <a:t> у </a:t>
            </a:r>
            <a:r>
              <a:rPr lang="ru-RU" altLang="uk-UA" sz="3000" b="1" i="1" dirty="0" err="1">
                <a:solidFill>
                  <a:srgbClr val="7030A0"/>
                </a:solidFill>
                <a:latin typeface="Times New Roman" pitchFamily="18" charset="0"/>
                <a:cs typeface="Times New Roman" pitchFamily="18" charset="0"/>
              </a:rPr>
              <a:t>її</a:t>
            </a:r>
            <a:r>
              <a:rPr lang="ru-RU" altLang="uk-UA" sz="3000" b="1" i="1" dirty="0">
                <a:solidFill>
                  <a:srgbClr val="7030A0"/>
                </a:solidFill>
                <a:latin typeface="Times New Roman" pitchFamily="18" charset="0"/>
                <a:cs typeface="Times New Roman" pitchFamily="18" charset="0"/>
              </a:rPr>
              <a:t> </a:t>
            </a:r>
            <a:r>
              <a:rPr lang="ru-RU" altLang="uk-UA" sz="3000" b="1" i="1" dirty="0" err="1" smtClean="0">
                <a:solidFill>
                  <a:srgbClr val="7030A0"/>
                </a:solidFill>
                <a:latin typeface="Times New Roman" pitchFamily="18" charset="0"/>
                <a:cs typeface="Times New Roman" pitchFamily="18" charset="0"/>
              </a:rPr>
              <a:t>долі</a:t>
            </a:r>
            <a:r>
              <a:rPr lang="ru-RU" altLang="uk-UA" sz="3000" b="1" i="1" dirty="0" smtClean="0">
                <a:solidFill>
                  <a:srgbClr val="7030A0"/>
                </a:solidFill>
                <a:latin typeface="Times New Roman" pitchFamily="18" charset="0"/>
                <a:cs typeface="Times New Roman" pitchFamily="18" charset="0"/>
              </a:rPr>
              <a:t>.</a:t>
            </a:r>
            <a:r>
              <a:rPr lang="en-US" altLang="uk-UA" sz="3000" b="1" i="1" dirty="0" smtClean="0">
                <a:solidFill>
                  <a:srgbClr val="7030A0"/>
                </a:solidFill>
                <a:latin typeface="Times New Roman" pitchFamily="18" charset="0"/>
                <a:cs typeface="Times New Roman" pitchFamily="18" charset="0"/>
              </a:rPr>
              <a:t> </a:t>
            </a:r>
          </a:p>
          <a:p>
            <a:r>
              <a:rPr lang="uk-UA" b="1" i="1" dirty="0" smtClean="0">
                <a:solidFill>
                  <a:srgbClr val="0070C0"/>
                </a:solidFill>
                <a:latin typeface="Times New Roman" panose="02020603050405020304" pitchFamily="18" charset="0"/>
                <a:cs typeface="Times New Roman" panose="02020603050405020304" pitchFamily="18" charset="0"/>
              </a:rPr>
              <a:t>Назва </a:t>
            </a:r>
            <a:r>
              <a:rPr lang="uk-UA" b="1" i="1" dirty="0">
                <a:solidFill>
                  <a:srgbClr val="0070C0"/>
                </a:solidFill>
                <a:latin typeface="Times New Roman" panose="02020603050405020304" pitchFamily="18" charset="0"/>
                <a:cs typeface="Times New Roman" panose="02020603050405020304" pitchFamily="18" charset="0"/>
              </a:rPr>
              <a:t>п’єси Чехова «Чайка» стосується не лише Ніни та її сумної історії. Значення символу ширше. Чайка – це свобода, прагнення до вільного польоту, це любов і водночас символ загубленого життя.</a:t>
            </a:r>
          </a:p>
          <a:p>
            <a:pPr marL="0" indent="0">
              <a:buNone/>
            </a:pPr>
            <a:endParaRPr lang="ru-RU" altLang="uk-UA" b="1" dirty="0">
              <a:solidFill>
                <a:schemeClr val="tx2"/>
              </a:solidFill>
              <a:latin typeface="Times New Roman" pitchFamily="18" charset="0"/>
              <a:cs typeface="Times New Roman" pitchFamily="18" charset="0"/>
            </a:endParaRPr>
          </a:p>
          <a:p>
            <a:pPr marL="0" indent="0">
              <a:buNone/>
            </a:pPr>
            <a:endParaRPr lang="uk-UA" dirty="0"/>
          </a:p>
        </p:txBody>
      </p:sp>
      <p:pic>
        <p:nvPicPr>
          <p:cNvPr id="5" name="Picture 9" descr="C:\Users\1\Desktop\Сніжинки\frame-2086162_640.png"/>
          <p:cNvPicPr>
            <a:picLocks noChangeAspect="1" noChangeArrowheads="1"/>
          </p:cNvPicPr>
          <p:nvPr/>
        </p:nvPicPr>
        <p:blipFill>
          <a:blip r:embed="rId4" cstate="print"/>
          <a:srcRect/>
          <a:stretch>
            <a:fillRect/>
          </a:stretch>
        </p:blipFill>
        <p:spPr bwMode="auto">
          <a:xfrm>
            <a:off x="0" y="0"/>
            <a:ext cx="9144000" cy="6878673"/>
          </a:xfrm>
          <a:prstGeom prst="rect">
            <a:avLst/>
          </a:prstGeom>
          <a:noFill/>
        </p:spPr>
      </p:pic>
    </p:spTree>
    <p:extLst>
      <p:ext uri="{BB962C8B-B14F-4D97-AF65-F5344CB8AC3E}">
        <p14:creationId xmlns="" xmlns:p14="http://schemas.microsoft.com/office/powerpoint/2010/main" val="3642072900"/>
      </p:ext>
    </p:extLst>
  </p:cSld>
  <p:clrMapOvr>
    <a:masterClrMapping/>
  </p:clrMapOvr>
  <p:transition>
    <p:pull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 descr="Занавес, красный, складки, штора, портьера"/>
          <p:cNvPicPr>
            <a:picLocks noChangeAspect="1" noChangeArrowheads="1"/>
          </p:cNvPicPr>
          <p:nvPr/>
        </p:nvPicPr>
        <p:blipFill>
          <a:blip r:embed="rId2" cstate="print"/>
          <a:srcRect/>
          <a:stretch>
            <a:fillRect/>
          </a:stretch>
        </p:blipFill>
        <p:spPr bwMode="auto">
          <a:xfrm>
            <a:off x="-972616" y="0"/>
            <a:ext cx="11089232" cy="6858000"/>
          </a:xfrm>
          <a:prstGeom prst="rect">
            <a:avLst/>
          </a:prstGeom>
          <a:noFill/>
        </p:spPr>
      </p:pic>
      <p:sp>
        <p:nvSpPr>
          <p:cNvPr id="2" name="Заголовок 1"/>
          <p:cNvSpPr>
            <a:spLocks noGrp="1"/>
          </p:cNvSpPr>
          <p:nvPr>
            <p:ph type="title"/>
          </p:nvPr>
        </p:nvSpPr>
        <p:spPr>
          <a:xfrm>
            <a:off x="457200" y="274638"/>
            <a:ext cx="8229600" cy="1426170"/>
          </a:xfrm>
        </p:spPr>
        <p:txBody>
          <a:bodyPr>
            <a:normAutofit fontScale="90000"/>
          </a:bodyPr>
          <a:lstStyle/>
          <a:p>
            <a:r>
              <a:rPr lang="uk-UA" altLang="uk-UA" b="1" i="1" dirty="0">
                <a:solidFill>
                  <a:srgbClr val="FFFF00"/>
                </a:solidFill>
                <a:latin typeface="Times New Roman" pitchFamily="18" charset="0"/>
                <a:cs typeface="Times New Roman" pitchFamily="18" charset="0"/>
              </a:rPr>
              <a:t>Джордж Бернард Шоу</a:t>
            </a:r>
            <a:br>
              <a:rPr lang="uk-UA" altLang="uk-UA" b="1" i="1" dirty="0">
                <a:solidFill>
                  <a:srgbClr val="FFFF00"/>
                </a:solidFill>
                <a:latin typeface="Times New Roman" pitchFamily="18" charset="0"/>
                <a:cs typeface="Times New Roman" pitchFamily="18" charset="0"/>
              </a:rPr>
            </a:br>
            <a:r>
              <a:rPr lang="uk-UA" altLang="uk-UA" b="1" i="1" dirty="0">
                <a:solidFill>
                  <a:srgbClr val="FFFF00"/>
                </a:solidFill>
                <a:latin typeface="Times New Roman" pitchFamily="18" charset="0"/>
                <a:cs typeface="Times New Roman" pitchFamily="18" charset="0"/>
              </a:rPr>
              <a:t>(1856 – 1950)</a:t>
            </a:r>
            <a:endParaRPr lang="ru-RU" dirty="0"/>
          </a:p>
        </p:txBody>
      </p:sp>
      <p:sp>
        <p:nvSpPr>
          <p:cNvPr id="6" name="Объект 5"/>
          <p:cNvSpPr>
            <a:spLocks noGrp="1"/>
          </p:cNvSpPr>
          <p:nvPr>
            <p:ph idx="1"/>
          </p:nvPr>
        </p:nvSpPr>
        <p:spPr>
          <a:xfrm>
            <a:off x="4283968" y="4365104"/>
            <a:ext cx="4355976" cy="2232248"/>
          </a:xfrm>
        </p:spPr>
        <p:txBody>
          <a:bodyPr/>
          <a:lstStyle/>
          <a:p>
            <a:pPr marL="0" indent="0" algn="r">
              <a:buFontTx/>
              <a:buNone/>
            </a:pPr>
            <a:r>
              <a:rPr lang="uk-UA" altLang="uk-UA" sz="2400" b="1" dirty="0" smtClean="0">
                <a:solidFill>
                  <a:srgbClr val="FFFF00"/>
                </a:solidFill>
                <a:latin typeface="Times New Roman" pitchFamily="18" charset="0"/>
                <a:cs typeface="Times New Roman" pitchFamily="18" charset="0"/>
              </a:rPr>
              <a:t>Англія </a:t>
            </a:r>
            <a:r>
              <a:rPr lang="uk-UA" altLang="uk-UA" sz="2400" b="1" dirty="0">
                <a:solidFill>
                  <a:srgbClr val="FFFF00"/>
                </a:solidFill>
                <a:latin typeface="Times New Roman" pitchFamily="18" charset="0"/>
                <a:cs typeface="Times New Roman" pitchFamily="18" charset="0"/>
              </a:rPr>
              <a:t>завоювала Ірландію. </a:t>
            </a:r>
          </a:p>
          <a:p>
            <a:pPr marL="0" indent="0" algn="r">
              <a:buFontTx/>
              <a:buNone/>
            </a:pPr>
            <a:r>
              <a:rPr lang="uk-UA" altLang="uk-UA" sz="2400" b="1" dirty="0">
                <a:solidFill>
                  <a:srgbClr val="FFFF00"/>
                </a:solidFill>
                <a:latin typeface="Times New Roman" pitchFamily="18" charset="0"/>
                <a:cs typeface="Times New Roman" pitchFamily="18" charset="0"/>
              </a:rPr>
              <a:t>Що залишалося робити мені? </a:t>
            </a:r>
          </a:p>
          <a:p>
            <a:pPr marL="0" indent="0" algn="r">
              <a:buFontTx/>
              <a:buNone/>
            </a:pPr>
            <a:r>
              <a:rPr lang="uk-UA" altLang="uk-UA" sz="2400" b="1" dirty="0">
                <a:solidFill>
                  <a:srgbClr val="FFFF00"/>
                </a:solidFill>
                <a:latin typeface="Times New Roman" pitchFamily="18" charset="0"/>
                <a:cs typeface="Times New Roman" pitchFamily="18" charset="0"/>
              </a:rPr>
              <a:t>«Завоювати» Англію</a:t>
            </a:r>
            <a:r>
              <a:rPr lang="uk-UA" altLang="uk-UA" sz="1800" b="1" dirty="0">
                <a:solidFill>
                  <a:srgbClr val="FFFF00"/>
                </a:solidFill>
                <a:latin typeface="Times New Roman" pitchFamily="18" charset="0"/>
                <a:cs typeface="Times New Roman" pitchFamily="18" charset="0"/>
              </a:rPr>
              <a:t>.</a:t>
            </a:r>
          </a:p>
          <a:p>
            <a:pPr marL="0" indent="0" algn="r">
              <a:buFontTx/>
              <a:buNone/>
            </a:pPr>
            <a:r>
              <a:rPr lang="uk-UA" altLang="uk-UA" sz="2400" b="1" i="1" dirty="0">
                <a:solidFill>
                  <a:srgbClr val="FFFF00"/>
                </a:solidFill>
                <a:latin typeface="Times New Roman" pitchFamily="18" charset="0"/>
                <a:cs typeface="Times New Roman" pitchFamily="18" charset="0"/>
              </a:rPr>
              <a:t>Бернард Шоу</a:t>
            </a:r>
            <a:endParaRPr lang="uk-UA" altLang="uk-UA" sz="2400" b="1" dirty="0">
              <a:solidFill>
                <a:srgbClr val="FFFF00"/>
              </a:solidFill>
              <a:latin typeface="Times New Roman" pitchFamily="18" charset="0"/>
              <a:cs typeface="Times New Roman" pitchFamily="18" charset="0"/>
            </a:endParaRPr>
          </a:p>
          <a:p>
            <a:pPr marL="0" indent="0">
              <a:buFontTx/>
              <a:buNone/>
            </a:pPr>
            <a:r>
              <a:rPr lang="uk-UA" altLang="uk-UA" sz="2000" i="1" dirty="0">
                <a:latin typeface="Times New Roman" pitchFamily="18" charset="0"/>
                <a:cs typeface="Times New Roman" pitchFamily="18" charset="0"/>
              </a:rPr>
              <a:t> </a:t>
            </a:r>
            <a:endParaRPr lang="uk-UA" altLang="uk-UA" sz="2000" dirty="0">
              <a:latin typeface="Times New Roman" pitchFamily="18" charset="0"/>
              <a:cs typeface="Times New Roman" pitchFamily="18" charset="0"/>
            </a:endParaRPr>
          </a:p>
          <a:p>
            <a:endParaRPr lang="uk-UA" dirty="0"/>
          </a:p>
        </p:txBody>
      </p:sp>
      <p:pic>
        <p:nvPicPr>
          <p:cNvPr id="8" name="Объект 3"/>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a:xfrm>
            <a:off x="683568" y="2060848"/>
            <a:ext cx="3086100" cy="3960813"/>
          </a:xfrm>
          <a:prstGeom prst="rect">
            <a:avLst/>
          </a:prstGeom>
          <a:ln w="38100">
            <a:solidFill>
              <a:srgbClr val="FF9933"/>
            </a:solidFill>
          </a:ln>
          <a:effectLst>
            <a:glow rad="139700">
              <a:schemeClr val="accent2">
                <a:satMod val="175000"/>
                <a:alpha val="40000"/>
              </a:schemeClr>
            </a:glow>
          </a:effectLst>
        </p:spPr>
      </p:pic>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F:\відкрите заняття з зар.літ.2017-2018\фото\будинок.jpeg"/>
          <p:cNvPicPr>
            <a:picLocks noChangeAspect="1" noChangeArrowheads="1"/>
          </p:cNvPicPr>
          <p:nvPr/>
        </p:nvPicPr>
        <p:blipFill>
          <a:blip r:embed="rId2" cstate="print"/>
          <a:srcRect b="24390"/>
          <a:stretch>
            <a:fillRect/>
          </a:stretch>
        </p:blipFill>
        <p:spPr bwMode="auto">
          <a:xfrm>
            <a:off x="4929190" y="1500174"/>
            <a:ext cx="3905245" cy="2214578"/>
          </a:xfrm>
          <a:prstGeom prst="rect">
            <a:avLst/>
          </a:prstGeom>
          <a:noFill/>
          <a:ln>
            <a:solidFill>
              <a:srgbClr val="00B0F0"/>
            </a:solidFill>
          </a:ln>
        </p:spPr>
      </p:pic>
      <p:sp>
        <p:nvSpPr>
          <p:cNvPr id="2" name="Заголовок 1"/>
          <p:cNvSpPr>
            <a:spLocks noGrp="1"/>
          </p:cNvSpPr>
          <p:nvPr>
            <p:ph type="title"/>
          </p:nvPr>
        </p:nvSpPr>
        <p:spPr/>
        <p:txBody>
          <a:bodyPr>
            <a:noAutofit/>
          </a:bodyPr>
          <a:lstStyle/>
          <a:p>
            <a:r>
              <a:rPr lang="uk-UA" sz="3600" b="1" i="1" dirty="0" smtClean="0">
                <a:solidFill>
                  <a:srgbClr val="7030A0"/>
                </a:solidFill>
                <a:latin typeface="Times New Roman" panose="02020603050405020304" pitchFamily="18" charset="0"/>
                <a:cs typeface="Times New Roman" panose="02020603050405020304" pitchFamily="18" charset="0"/>
              </a:rPr>
              <a:t>«Джордж Бернард Шоу – творець соціально-аналітичної драми-дискусії»</a:t>
            </a:r>
            <a:endParaRPr lang="ru-RU" sz="3600" dirty="0"/>
          </a:p>
        </p:txBody>
      </p:sp>
      <p:sp>
        <p:nvSpPr>
          <p:cNvPr id="5" name="Содержимое 4"/>
          <p:cNvSpPr>
            <a:spLocks noGrp="1"/>
          </p:cNvSpPr>
          <p:nvPr>
            <p:ph idx="1"/>
          </p:nvPr>
        </p:nvSpPr>
        <p:spPr>
          <a:xfrm>
            <a:off x="457200" y="1600200"/>
            <a:ext cx="4400552" cy="4972072"/>
          </a:xfrm>
        </p:spPr>
        <p:txBody>
          <a:bodyPr>
            <a:normAutofit/>
          </a:bodyPr>
          <a:lstStyle/>
          <a:p>
            <a:r>
              <a:rPr lang="ru-RU" sz="2000" dirty="0" err="1" smtClean="0">
                <a:solidFill>
                  <a:srgbClr val="FF0000"/>
                </a:solidFill>
                <a:latin typeface="Times New Roman" pitchFamily="18" charset="0"/>
                <a:cs typeface="Times New Roman" pitchFamily="18" charset="0"/>
              </a:rPr>
              <a:t>Народився</a:t>
            </a:r>
            <a:r>
              <a:rPr lang="ru-RU" sz="2000" dirty="0" smtClean="0">
                <a:solidFill>
                  <a:srgbClr val="FF0000"/>
                </a:solidFill>
                <a:latin typeface="Times New Roman" pitchFamily="18" charset="0"/>
                <a:cs typeface="Times New Roman" pitchFamily="18" charset="0"/>
              </a:rPr>
              <a:t> Джордж Бернард Шоу 26 </a:t>
            </a:r>
            <a:r>
              <a:rPr lang="ru-RU" sz="2000" dirty="0" err="1" smtClean="0">
                <a:solidFill>
                  <a:srgbClr val="FF0000"/>
                </a:solidFill>
                <a:latin typeface="Times New Roman" pitchFamily="18" charset="0"/>
                <a:cs typeface="Times New Roman" pitchFamily="18" charset="0"/>
              </a:rPr>
              <a:t>липня</a:t>
            </a:r>
            <a:r>
              <a:rPr lang="ru-RU" sz="2000" dirty="0" smtClean="0">
                <a:solidFill>
                  <a:srgbClr val="FF0000"/>
                </a:solidFill>
                <a:latin typeface="Times New Roman" pitchFamily="18" charset="0"/>
                <a:cs typeface="Times New Roman" pitchFamily="18" charset="0"/>
              </a:rPr>
              <a:t> 1856 р. в </a:t>
            </a:r>
            <a:r>
              <a:rPr lang="ru-RU" sz="2000" dirty="0" err="1" smtClean="0">
                <a:solidFill>
                  <a:srgbClr val="FF0000"/>
                </a:solidFill>
                <a:latin typeface="Times New Roman" pitchFamily="18" charset="0"/>
                <a:cs typeface="Times New Roman" pitchFamily="18" charset="0"/>
              </a:rPr>
              <a:t>Дубліні</a:t>
            </a:r>
            <a:r>
              <a:rPr lang="ru-RU" sz="2000" dirty="0" smtClean="0">
                <a:solidFill>
                  <a:srgbClr val="FF0000"/>
                </a:solidFill>
                <a:latin typeface="Times New Roman" pitchFamily="18" charset="0"/>
                <a:cs typeface="Times New Roman" pitchFamily="18" charset="0"/>
              </a:rPr>
              <a:t> </a:t>
            </a:r>
            <a:r>
              <a:rPr lang="ru-RU" sz="2000" dirty="0" err="1" smtClean="0">
                <a:solidFill>
                  <a:srgbClr val="FF0000"/>
                </a:solidFill>
                <a:latin typeface="Times New Roman" pitchFamily="18" charset="0"/>
                <a:cs typeface="Times New Roman" pitchFamily="18" charset="0"/>
              </a:rPr>
              <a:t>в</a:t>
            </a:r>
            <a:r>
              <a:rPr lang="ru-RU" sz="2000" dirty="0" smtClean="0">
                <a:solidFill>
                  <a:srgbClr val="FF0000"/>
                </a:solidFill>
                <a:latin typeface="Times New Roman" pitchFamily="18" charset="0"/>
                <a:cs typeface="Times New Roman" pitchFamily="18" charset="0"/>
              </a:rPr>
              <a:t> </a:t>
            </a:r>
            <a:r>
              <a:rPr lang="ru-RU" sz="2000" dirty="0" err="1" smtClean="0">
                <a:solidFill>
                  <a:srgbClr val="FF0000"/>
                </a:solidFill>
                <a:latin typeface="Times New Roman" pitchFamily="18" charset="0"/>
                <a:cs typeface="Times New Roman" pitchFamily="18" charset="0"/>
              </a:rPr>
              <a:t>родині</a:t>
            </a:r>
            <a:r>
              <a:rPr lang="ru-RU" sz="2000" dirty="0" smtClean="0">
                <a:solidFill>
                  <a:srgbClr val="FF0000"/>
                </a:solidFill>
                <a:latin typeface="Times New Roman" pitchFamily="18" charset="0"/>
                <a:cs typeface="Times New Roman" pitchFamily="18" charset="0"/>
              </a:rPr>
              <a:t> </a:t>
            </a:r>
            <a:r>
              <a:rPr lang="ru-RU" sz="2000" dirty="0" err="1" smtClean="0">
                <a:solidFill>
                  <a:srgbClr val="FF0000"/>
                </a:solidFill>
                <a:latin typeface="Times New Roman" pitchFamily="18" charset="0"/>
                <a:cs typeface="Times New Roman" pitchFamily="18" charset="0"/>
              </a:rPr>
              <a:t>комерсанта-невдахи</a:t>
            </a:r>
            <a:r>
              <a:rPr lang="ru-RU" sz="2000" dirty="0" smtClean="0">
                <a:solidFill>
                  <a:srgbClr val="FF0000"/>
                </a:solidFill>
                <a:latin typeface="Times New Roman" pitchFamily="18" charset="0"/>
                <a:cs typeface="Times New Roman" pitchFamily="18" charset="0"/>
              </a:rPr>
              <a:t> Джорджа </a:t>
            </a:r>
            <a:r>
              <a:rPr lang="ru-RU" sz="2000" dirty="0" err="1" smtClean="0">
                <a:solidFill>
                  <a:srgbClr val="FF0000"/>
                </a:solidFill>
                <a:latin typeface="Times New Roman" pitchFamily="18" charset="0"/>
                <a:cs typeface="Times New Roman" pitchFamily="18" charset="0"/>
              </a:rPr>
              <a:t>Карра</a:t>
            </a:r>
            <a:r>
              <a:rPr lang="ru-RU" sz="2000" dirty="0" smtClean="0">
                <a:solidFill>
                  <a:srgbClr val="FF0000"/>
                </a:solidFill>
                <a:latin typeface="Times New Roman" pitchFamily="18" charset="0"/>
                <a:cs typeface="Times New Roman" pitchFamily="18" charset="0"/>
              </a:rPr>
              <a:t> Шоу. </a:t>
            </a:r>
          </a:p>
          <a:p>
            <a:r>
              <a:rPr lang="ru-RU" sz="2000" dirty="0" err="1" smtClean="0">
                <a:solidFill>
                  <a:srgbClr val="FF0000"/>
                </a:solidFill>
                <a:latin typeface="Times New Roman" pitchFamily="18" charset="0"/>
                <a:cs typeface="Times New Roman" pitchFamily="18" charset="0"/>
              </a:rPr>
              <a:t>Упродовж</a:t>
            </a:r>
            <a:r>
              <a:rPr lang="ru-RU" sz="2000" dirty="0" smtClean="0">
                <a:solidFill>
                  <a:srgbClr val="FF0000"/>
                </a:solidFill>
                <a:latin typeface="Times New Roman" pitchFamily="18" charset="0"/>
                <a:cs typeface="Times New Roman" pitchFamily="18" charset="0"/>
              </a:rPr>
              <a:t> 1867—1871 </a:t>
            </a:r>
            <a:r>
              <a:rPr lang="ru-RU" sz="2000" dirty="0" err="1" smtClean="0">
                <a:solidFill>
                  <a:srgbClr val="FF0000"/>
                </a:solidFill>
                <a:latin typeface="Times New Roman" pitchFamily="18" charset="0"/>
                <a:cs typeface="Times New Roman" pitchFamily="18" charset="0"/>
              </a:rPr>
              <a:t>рр</a:t>
            </a:r>
            <a:r>
              <a:rPr lang="ru-RU" sz="2000" dirty="0" smtClean="0">
                <a:solidFill>
                  <a:srgbClr val="FF0000"/>
                </a:solidFill>
                <a:latin typeface="Times New Roman" pitchFamily="18" charset="0"/>
                <a:cs typeface="Times New Roman" pitchFamily="18" charset="0"/>
              </a:rPr>
              <a:t>. </a:t>
            </a:r>
            <a:r>
              <a:rPr lang="ru-RU" sz="2000" dirty="0" err="1" smtClean="0">
                <a:solidFill>
                  <a:srgbClr val="FF0000"/>
                </a:solidFill>
                <a:latin typeface="Times New Roman" pitchFamily="18" charset="0"/>
                <a:cs typeface="Times New Roman" pitchFamily="18" charset="0"/>
              </a:rPr>
              <a:t>навчався</a:t>
            </a:r>
            <a:r>
              <a:rPr lang="ru-RU" sz="2000" dirty="0" smtClean="0">
                <a:solidFill>
                  <a:srgbClr val="FF0000"/>
                </a:solidFill>
                <a:latin typeface="Times New Roman" pitchFamily="18" charset="0"/>
                <a:cs typeface="Times New Roman" pitchFamily="18" charset="0"/>
              </a:rPr>
              <a:t> по </a:t>
            </a:r>
            <a:r>
              <a:rPr lang="ru-RU" sz="2000" dirty="0" err="1" smtClean="0">
                <a:solidFill>
                  <a:srgbClr val="FF0000"/>
                </a:solidFill>
                <a:latin typeface="Times New Roman" pitchFamily="18" charset="0"/>
                <a:cs typeface="Times New Roman" pitchFamily="18" charset="0"/>
              </a:rPr>
              <a:t>черзі</a:t>
            </a:r>
            <a:r>
              <a:rPr lang="ru-RU" sz="2000" dirty="0" smtClean="0">
                <a:solidFill>
                  <a:srgbClr val="FF0000"/>
                </a:solidFill>
                <a:latin typeface="Times New Roman" pitchFamily="18" charset="0"/>
                <a:cs typeface="Times New Roman" pitchFamily="18" charset="0"/>
              </a:rPr>
              <a:t> у </a:t>
            </a:r>
            <a:r>
              <a:rPr lang="ru-RU" sz="2000" dirty="0" err="1" smtClean="0">
                <a:solidFill>
                  <a:srgbClr val="FF0000"/>
                </a:solidFill>
                <a:latin typeface="Times New Roman" pitchFamily="18" charset="0"/>
                <a:cs typeface="Times New Roman" pitchFamily="18" charset="0"/>
              </a:rPr>
              <a:t>протестантській</a:t>
            </a:r>
            <a:r>
              <a:rPr lang="ru-RU" sz="2000" dirty="0" smtClean="0">
                <a:solidFill>
                  <a:srgbClr val="FF0000"/>
                </a:solidFill>
                <a:latin typeface="Times New Roman" pitchFamily="18" charset="0"/>
                <a:cs typeface="Times New Roman" pitchFamily="18" charset="0"/>
              </a:rPr>
              <a:t>, </a:t>
            </a:r>
            <a:r>
              <a:rPr lang="ru-RU" sz="2000" dirty="0" err="1" smtClean="0">
                <a:solidFill>
                  <a:srgbClr val="FF0000"/>
                </a:solidFill>
                <a:latin typeface="Times New Roman" pitchFamily="18" charset="0"/>
                <a:cs typeface="Times New Roman" pitchFamily="18" charset="0"/>
              </a:rPr>
              <a:t>католицькій</a:t>
            </a:r>
            <a:r>
              <a:rPr lang="ru-RU" sz="2000" dirty="0" smtClean="0">
                <a:solidFill>
                  <a:srgbClr val="FF0000"/>
                </a:solidFill>
                <a:latin typeface="Times New Roman" pitchFamily="18" charset="0"/>
                <a:cs typeface="Times New Roman" pitchFamily="18" charset="0"/>
              </a:rPr>
              <a:t> </a:t>
            </a:r>
            <a:r>
              <a:rPr lang="ru-RU" sz="2000" dirty="0" err="1" smtClean="0">
                <a:solidFill>
                  <a:srgbClr val="FF0000"/>
                </a:solidFill>
                <a:latin typeface="Times New Roman" pitchFamily="18" charset="0"/>
                <a:cs typeface="Times New Roman" pitchFamily="18" charset="0"/>
              </a:rPr>
              <a:t>і</a:t>
            </a:r>
            <a:r>
              <a:rPr lang="ru-RU" sz="2000" dirty="0" smtClean="0">
                <a:solidFill>
                  <a:srgbClr val="FF0000"/>
                </a:solidFill>
                <a:latin typeface="Times New Roman" pitchFamily="18" charset="0"/>
                <a:cs typeface="Times New Roman" pitchFamily="18" charset="0"/>
              </a:rPr>
              <a:t> </a:t>
            </a:r>
            <a:r>
              <a:rPr lang="ru-RU" sz="2000" dirty="0" err="1" smtClean="0">
                <a:solidFill>
                  <a:srgbClr val="FF0000"/>
                </a:solidFill>
                <a:latin typeface="Times New Roman" pitchFamily="18" charset="0"/>
                <a:cs typeface="Times New Roman" pitchFamily="18" charset="0"/>
              </a:rPr>
              <a:t>знов</a:t>
            </a:r>
            <a:r>
              <a:rPr lang="ru-RU" sz="2000" dirty="0" smtClean="0">
                <a:solidFill>
                  <a:srgbClr val="FF0000"/>
                </a:solidFill>
                <a:latin typeface="Times New Roman" pitchFamily="18" charset="0"/>
                <a:cs typeface="Times New Roman" pitchFamily="18" charset="0"/>
              </a:rPr>
              <a:t> </a:t>
            </a:r>
            <a:r>
              <a:rPr lang="ru-RU" sz="2000" dirty="0" err="1" smtClean="0">
                <a:solidFill>
                  <a:srgbClr val="FF0000"/>
                </a:solidFill>
                <a:latin typeface="Times New Roman" pitchFamily="18" charset="0"/>
                <a:cs typeface="Times New Roman" pitchFamily="18" charset="0"/>
              </a:rPr>
              <a:t>у</a:t>
            </a:r>
            <a:r>
              <a:rPr lang="ru-RU" sz="2000" dirty="0" smtClean="0">
                <a:solidFill>
                  <a:srgbClr val="FF0000"/>
                </a:solidFill>
                <a:latin typeface="Times New Roman" pitchFamily="18" charset="0"/>
                <a:cs typeface="Times New Roman" pitchFamily="18" charset="0"/>
              </a:rPr>
              <a:t> </a:t>
            </a:r>
            <a:r>
              <a:rPr lang="ru-RU" sz="2000" dirty="0" err="1" smtClean="0">
                <a:solidFill>
                  <a:srgbClr val="FF0000"/>
                </a:solidFill>
                <a:latin typeface="Times New Roman" pitchFamily="18" charset="0"/>
                <a:cs typeface="Times New Roman" pitchFamily="18" charset="0"/>
              </a:rPr>
              <a:t>протестантській</a:t>
            </a:r>
            <a:r>
              <a:rPr lang="ru-RU" sz="2000" dirty="0" smtClean="0">
                <a:solidFill>
                  <a:srgbClr val="FF0000"/>
                </a:solidFill>
                <a:latin typeface="Times New Roman" pitchFamily="18" charset="0"/>
                <a:cs typeface="Times New Roman" pitchFamily="18" charset="0"/>
              </a:rPr>
              <a:t> школах</a:t>
            </a:r>
            <a:r>
              <a:rPr lang="uk-UA" sz="2000" dirty="0" smtClean="0">
                <a:solidFill>
                  <a:srgbClr val="FF0000"/>
                </a:solidFill>
                <a:latin typeface="Times New Roman" pitchFamily="18" charset="0"/>
                <a:cs typeface="Times New Roman" pitchFamily="18" charset="0"/>
              </a:rPr>
              <a:t>.</a:t>
            </a:r>
            <a:endParaRPr lang="ru-RU" sz="2000" dirty="0" smtClean="0">
              <a:solidFill>
                <a:srgbClr val="FF0000"/>
              </a:solidFill>
              <a:latin typeface="Times New Roman" pitchFamily="18" charset="0"/>
              <a:cs typeface="Times New Roman" pitchFamily="18" charset="0"/>
            </a:endParaRPr>
          </a:p>
          <a:p>
            <a:r>
              <a:rPr lang="ru-RU" sz="2000" dirty="0" smtClean="0">
                <a:solidFill>
                  <a:srgbClr val="FF0000"/>
                </a:solidFill>
                <a:latin typeface="Times New Roman" pitchFamily="18" charset="0"/>
                <a:cs typeface="Times New Roman" pitchFamily="18" charset="0"/>
              </a:rPr>
              <a:t>У 1872 р. родина Шоу </a:t>
            </a:r>
            <a:r>
              <a:rPr lang="ru-RU" sz="2000" dirty="0" err="1" smtClean="0">
                <a:solidFill>
                  <a:srgbClr val="FF0000"/>
                </a:solidFill>
                <a:latin typeface="Times New Roman" pitchFamily="18" charset="0"/>
                <a:cs typeface="Times New Roman" pitchFamily="18" charset="0"/>
              </a:rPr>
              <a:t>розпалася</a:t>
            </a:r>
            <a:r>
              <a:rPr lang="ru-RU" sz="2000" dirty="0" smtClean="0">
                <a:solidFill>
                  <a:srgbClr val="FF0000"/>
                </a:solidFill>
                <a:latin typeface="Times New Roman" pitchFamily="18" charset="0"/>
                <a:cs typeface="Times New Roman" pitchFamily="18" charset="0"/>
              </a:rPr>
              <a:t>: </a:t>
            </a:r>
            <a:r>
              <a:rPr lang="ru-RU" sz="2000" dirty="0" err="1" smtClean="0">
                <a:solidFill>
                  <a:srgbClr val="FF0000"/>
                </a:solidFill>
                <a:latin typeface="Times New Roman" pitchFamily="18" charset="0"/>
                <a:cs typeface="Times New Roman" pitchFamily="18" charset="0"/>
              </a:rPr>
              <a:t>мати</a:t>
            </a:r>
            <a:r>
              <a:rPr lang="ru-RU" sz="2000" dirty="0" smtClean="0">
                <a:solidFill>
                  <a:srgbClr val="FF0000"/>
                </a:solidFill>
                <a:latin typeface="Times New Roman" pitchFamily="18" charset="0"/>
                <a:cs typeface="Times New Roman" pitchFamily="18" charset="0"/>
              </a:rPr>
              <a:t> разом </a:t>
            </a:r>
            <a:r>
              <a:rPr lang="ru-RU" sz="2000" dirty="0" err="1" smtClean="0">
                <a:solidFill>
                  <a:srgbClr val="FF0000"/>
                </a:solidFill>
                <a:latin typeface="Times New Roman" pitchFamily="18" charset="0"/>
                <a:cs typeface="Times New Roman" pitchFamily="18" charset="0"/>
              </a:rPr>
              <a:t>з</a:t>
            </a:r>
            <a:r>
              <a:rPr lang="ru-RU" sz="2000" dirty="0" smtClean="0">
                <a:solidFill>
                  <a:srgbClr val="FF0000"/>
                </a:solidFill>
                <a:latin typeface="Times New Roman" pitchFamily="18" charset="0"/>
                <a:cs typeface="Times New Roman" pitchFamily="18" charset="0"/>
              </a:rPr>
              <a:t> дочками </a:t>
            </a:r>
            <a:r>
              <a:rPr lang="ru-RU" sz="2000" dirty="0" err="1" smtClean="0">
                <a:solidFill>
                  <a:srgbClr val="FF0000"/>
                </a:solidFill>
                <a:latin typeface="Times New Roman" pitchFamily="18" charset="0"/>
                <a:cs typeface="Times New Roman" pitchFamily="18" charset="0"/>
              </a:rPr>
              <a:t>перебралася</a:t>
            </a:r>
            <a:r>
              <a:rPr lang="ru-RU" sz="2000" dirty="0" smtClean="0">
                <a:solidFill>
                  <a:srgbClr val="FF0000"/>
                </a:solidFill>
                <a:latin typeface="Times New Roman" pitchFamily="18" charset="0"/>
                <a:cs typeface="Times New Roman" pitchFamily="18" charset="0"/>
              </a:rPr>
              <a:t> до Лондона, а сам Бернард </a:t>
            </a:r>
            <a:r>
              <a:rPr lang="ru-RU" sz="2000" dirty="0" err="1" smtClean="0">
                <a:solidFill>
                  <a:srgbClr val="FF0000"/>
                </a:solidFill>
                <a:latin typeface="Times New Roman" pitchFamily="18" charset="0"/>
                <a:cs typeface="Times New Roman" pitchFamily="18" charset="0"/>
              </a:rPr>
              <a:t>залишився</a:t>
            </a:r>
            <a:r>
              <a:rPr lang="ru-RU" sz="2000" dirty="0" smtClean="0">
                <a:solidFill>
                  <a:srgbClr val="FF0000"/>
                </a:solidFill>
                <a:latin typeface="Times New Roman" pitchFamily="18" charset="0"/>
                <a:cs typeface="Times New Roman" pitchFamily="18" charset="0"/>
              </a:rPr>
              <a:t> </a:t>
            </a:r>
            <a:r>
              <a:rPr lang="ru-RU" sz="2000" dirty="0" err="1" smtClean="0">
                <a:solidFill>
                  <a:srgbClr val="FF0000"/>
                </a:solidFill>
                <a:latin typeface="Times New Roman" pitchFamily="18" charset="0"/>
                <a:cs typeface="Times New Roman" pitchFamily="18" charset="0"/>
              </a:rPr>
              <a:t>з</a:t>
            </a:r>
            <a:r>
              <a:rPr lang="ru-RU" sz="2000" dirty="0" smtClean="0">
                <a:solidFill>
                  <a:srgbClr val="FF0000"/>
                </a:solidFill>
                <a:latin typeface="Times New Roman" pitchFamily="18" charset="0"/>
                <a:cs typeface="Times New Roman" pitchFamily="18" charset="0"/>
              </a:rPr>
              <a:t> </a:t>
            </a:r>
            <a:r>
              <a:rPr lang="ru-RU" sz="2000" dirty="0" err="1" smtClean="0">
                <a:solidFill>
                  <a:srgbClr val="FF0000"/>
                </a:solidFill>
                <a:latin typeface="Times New Roman" pitchFamily="18" charset="0"/>
                <a:cs typeface="Times New Roman" pitchFamily="18" charset="0"/>
              </a:rPr>
              <a:t>батьком</a:t>
            </a:r>
            <a:r>
              <a:rPr lang="ru-RU" sz="2000" dirty="0" smtClean="0">
                <a:solidFill>
                  <a:srgbClr val="FF0000"/>
                </a:solidFill>
                <a:latin typeface="Times New Roman" pitchFamily="18" charset="0"/>
                <a:cs typeface="Times New Roman" pitchFamily="18" charset="0"/>
              </a:rPr>
              <a:t>. За </a:t>
            </a:r>
            <a:r>
              <a:rPr lang="ru-RU" sz="2000" dirty="0" err="1" smtClean="0">
                <a:solidFill>
                  <a:srgbClr val="FF0000"/>
                </a:solidFill>
                <a:latin typeface="Times New Roman" pitchFamily="18" charset="0"/>
                <a:cs typeface="Times New Roman" pitchFamily="18" charset="0"/>
              </a:rPr>
              <a:t>чотири</a:t>
            </a:r>
            <a:r>
              <a:rPr lang="ru-RU" sz="2000" dirty="0" smtClean="0">
                <a:solidFill>
                  <a:srgbClr val="FF0000"/>
                </a:solidFill>
                <a:latin typeface="Times New Roman" pitchFamily="18" charset="0"/>
                <a:cs typeface="Times New Roman" pitchFamily="18" charset="0"/>
              </a:rPr>
              <a:t> роки </a:t>
            </a:r>
            <a:r>
              <a:rPr lang="ru-RU" sz="2000" dirty="0" err="1" smtClean="0">
                <a:solidFill>
                  <a:srgbClr val="FF0000"/>
                </a:solidFill>
                <a:latin typeface="Times New Roman" pitchFamily="18" charset="0"/>
                <a:cs typeface="Times New Roman" pitchFamily="18" charset="0"/>
              </a:rPr>
              <a:t>він</a:t>
            </a:r>
            <a:r>
              <a:rPr lang="ru-RU" sz="2000" dirty="0" smtClean="0">
                <a:solidFill>
                  <a:srgbClr val="FF0000"/>
                </a:solidFill>
                <a:latin typeface="Times New Roman" pitchFamily="18" charset="0"/>
                <a:cs typeface="Times New Roman" pitchFamily="18" charset="0"/>
              </a:rPr>
              <a:t> </a:t>
            </a:r>
            <a:r>
              <a:rPr lang="ru-RU" sz="2000" dirty="0" err="1" smtClean="0">
                <a:solidFill>
                  <a:srgbClr val="FF0000"/>
                </a:solidFill>
                <a:latin typeface="Times New Roman" pitchFamily="18" charset="0"/>
                <a:cs typeface="Times New Roman" pitchFamily="18" charset="0"/>
              </a:rPr>
              <a:t>також</a:t>
            </a:r>
            <a:r>
              <a:rPr lang="ru-RU" sz="2000" dirty="0" smtClean="0">
                <a:solidFill>
                  <a:srgbClr val="FF0000"/>
                </a:solidFill>
                <a:latin typeface="Times New Roman" pitchFamily="18" charset="0"/>
                <a:cs typeface="Times New Roman" pitchFamily="18" charset="0"/>
              </a:rPr>
              <a:t> </a:t>
            </a:r>
            <a:r>
              <a:rPr lang="ru-RU" sz="2000" dirty="0" err="1" smtClean="0">
                <a:solidFill>
                  <a:srgbClr val="FF0000"/>
                </a:solidFill>
                <a:latin typeface="Times New Roman" pitchFamily="18" charset="0"/>
                <a:cs typeface="Times New Roman" pitchFamily="18" charset="0"/>
              </a:rPr>
              <a:t>переїхав</a:t>
            </a:r>
            <a:r>
              <a:rPr lang="ru-RU" sz="2000" dirty="0" smtClean="0">
                <a:solidFill>
                  <a:srgbClr val="FF0000"/>
                </a:solidFill>
                <a:latin typeface="Times New Roman" pitchFamily="18" charset="0"/>
                <a:cs typeface="Times New Roman" pitchFamily="18" charset="0"/>
              </a:rPr>
              <a:t> до Лондона.</a:t>
            </a:r>
            <a:endParaRPr lang="uk-UA" sz="2000" dirty="0">
              <a:solidFill>
                <a:srgbClr val="FF0000"/>
              </a:solidFill>
              <a:latin typeface="Times New Roman" pitchFamily="18" charset="0"/>
              <a:cs typeface="Times New Roman" pitchFamily="18" charset="0"/>
            </a:endParaRPr>
          </a:p>
        </p:txBody>
      </p:sp>
      <p:pic>
        <p:nvPicPr>
          <p:cNvPr id="6" name="Picture 2" descr="F:\відкрите заняття з зар.літ.2017-2018\фото\bernard-shou-molodost.jpg"/>
          <p:cNvPicPr>
            <a:picLocks noChangeAspect="1" noChangeArrowheads="1"/>
          </p:cNvPicPr>
          <p:nvPr/>
        </p:nvPicPr>
        <p:blipFill>
          <a:blip r:embed="rId3" cstate="print"/>
          <a:srcRect/>
          <a:stretch>
            <a:fillRect/>
          </a:stretch>
        </p:blipFill>
        <p:spPr bwMode="auto">
          <a:xfrm>
            <a:off x="6572264" y="3500438"/>
            <a:ext cx="2214578" cy="3131727"/>
          </a:xfrm>
          <a:prstGeom prst="rect">
            <a:avLst/>
          </a:prstGeom>
          <a:noFill/>
          <a:ln w="28575">
            <a:solidFill>
              <a:srgbClr val="00B0F0"/>
            </a:solidFill>
          </a:ln>
        </p:spPr>
      </p:pic>
      <p:pic>
        <p:nvPicPr>
          <p:cNvPr id="7" name="Picture 9" descr="C:\Users\1\Desktop\Сніжинки\frame-2086162_640.png"/>
          <p:cNvPicPr>
            <a:picLocks noChangeAspect="1" noChangeArrowheads="1"/>
          </p:cNvPicPr>
          <p:nvPr/>
        </p:nvPicPr>
        <p:blipFill>
          <a:blip r:embed="rId4" cstate="print"/>
          <a:srcRect/>
          <a:stretch>
            <a:fillRect/>
          </a:stretch>
        </p:blipFill>
        <p:spPr bwMode="auto">
          <a:xfrm>
            <a:off x="0" y="0"/>
            <a:ext cx="9144000" cy="6878673"/>
          </a:xfrm>
          <a:prstGeom prst="rect">
            <a:avLst/>
          </a:prstGeom>
          <a:noFill/>
        </p:spPr>
      </p:pic>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F:\відкрите заняття з зар.літ.2017-2018\фото\ghtvsy.jpg"/>
          <p:cNvPicPr>
            <a:picLocks noChangeAspect="1" noChangeArrowheads="1"/>
          </p:cNvPicPr>
          <p:nvPr/>
        </p:nvPicPr>
        <p:blipFill>
          <a:blip r:embed="rId2" cstate="print"/>
          <a:srcRect/>
          <a:stretch>
            <a:fillRect/>
          </a:stretch>
        </p:blipFill>
        <p:spPr bwMode="auto">
          <a:xfrm>
            <a:off x="4357686" y="3786190"/>
            <a:ext cx="2381250" cy="2343150"/>
          </a:xfrm>
          <a:prstGeom prst="rect">
            <a:avLst/>
          </a:prstGeom>
          <a:noFill/>
          <a:ln w="28575">
            <a:solidFill>
              <a:srgbClr val="00B0F0"/>
            </a:solidFill>
          </a:ln>
        </p:spPr>
      </p:pic>
      <p:sp>
        <p:nvSpPr>
          <p:cNvPr id="2" name="Заголовок 1"/>
          <p:cNvSpPr>
            <a:spLocks noGrp="1"/>
          </p:cNvSpPr>
          <p:nvPr>
            <p:ph type="title"/>
          </p:nvPr>
        </p:nvSpPr>
        <p:spPr>
          <a:xfrm>
            <a:off x="457200" y="274638"/>
            <a:ext cx="8229600" cy="868346"/>
          </a:xfrm>
        </p:spPr>
        <p:txBody>
          <a:bodyPr>
            <a:normAutofit fontScale="90000"/>
          </a:bodyPr>
          <a:lstStyle/>
          <a:p>
            <a:r>
              <a:rPr lang="uk-UA" sz="3200" b="1" i="1" dirty="0" smtClean="0">
                <a:solidFill>
                  <a:srgbClr val="7030A0"/>
                </a:solidFill>
                <a:latin typeface="Times New Roman" panose="02020603050405020304" pitchFamily="18" charset="0"/>
                <a:cs typeface="Times New Roman" panose="02020603050405020304" pitchFamily="18" charset="0"/>
              </a:rPr>
              <a:t>«Джордж Бернард Шоу – творець соціально-аналітичної драми-дискусії»</a:t>
            </a:r>
            <a:endParaRPr lang="ru-RU" sz="3200" dirty="0"/>
          </a:p>
        </p:txBody>
      </p:sp>
      <p:sp>
        <p:nvSpPr>
          <p:cNvPr id="3" name="Содержимое 2"/>
          <p:cNvSpPr>
            <a:spLocks noGrp="1"/>
          </p:cNvSpPr>
          <p:nvPr>
            <p:ph idx="1"/>
          </p:nvPr>
        </p:nvSpPr>
        <p:spPr>
          <a:xfrm>
            <a:off x="285720" y="1214422"/>
            <a:ext cx="5000660" cy="5429288"/>
          </a:xfrm>
        </p:spPr>
        <p:txBody>
          <a:bodyPr>
            <a:normAutofit fontScale="62500" lnSpcReduction="20000"/>
          </a:bodyPr>
          <a:lstStyle/>
          <a:p>
            <a:r>
              <a:rPr lang="ru-RU" dirty="0" smtClean="0">
                <a:solidFill>
                  <a:srgbClr val="002060"/>
                </a:solidFill>
                <a:latin typeface="Times New Roman" pitchFamily="18" charset="0"/>
                <a:cs typeface="Times New Roman" pitchFamily="18" charset="0"/>
              </a:rPr>
              <a:t>У 1892 р. </a:t>
            </a:r>
            <a:r>
              <a:rPr lang="ru-RU" dirty="0" err="1" smtClean="0">
                <a:solidFill>
                  <a:srgbClr val="002060"/>
                </a:solidFill>
                <a:latin typeface="Times New Roman" pitchFamily="18" charset="0"/>
                <a:cs typeface="Times New Roman" pitchFamily="18" charset="0"/>
              </a:rPr>
              <a:t>була</a:t>
            </a:r>
            <a:r>
              <a:rPr lang="ru-RU" dirty="0" smtClean="0">
                <a:solidFill>
                  <a:srgbClr val="002060"/>
                </a:solidFill>
                <a:latin typeface="Times New Roman" pitchFamily="18" charset="0"/>
                <a:cs typeface="Times New Roman" pitchFamily="18" charset="0"/>
              </a:rPr>
              <a:t> написана </a:t>
            </a:r>
            <a:r>
              <a:rPr lang="ru-RU" dirty="0" err="1" smtClean="0">
                <a:solidFill>
                  <a:srgbClr val="002060"/>
                </a:solidFill>
                <a:latin typeface="Times New Roman" pitchFamily="18" charset="0"/>
                <a:cs typeface="Times New Roman" pitchFamily="18" charset="0"/>
              </a:rPr>
              <a:t>й</a:t>
            </a:r>
            <a:r>
              <a:rPr lang="ru-RU" dirty="0" smtClean="0">
                <a:solidFill>
                  <a:srgbClr val="002060"/>
                </a:solidFill>
                <a:latin typeface="Times New Roman" pitchFamily="18" charset="0"/>
                <a:cs typeface="Times New Roman" pitchFamily="18" charset="0"/>
              </a:rPr>
              <a:t> поставлена у </a:t>
            </a:r>
            <a:r>
              <a:rPr lang="ru-RU" dirty="0" err="1" smtClean="0">
                <a:solidFill>
                  <a:srgbClr val="002060"/>
                </a:solidFill>
                <a:latin typeface="Times New Roman" pitchFamily="18" charset="0"/>
                <a:cs typeface="Times New Roman" pitchFamily="18" charset="0"/>
              </a:rPr>
              <a:t>лондонському</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Незалежному</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театрі</a:t>
            </a:r>
            <a:r>
              <a:rPr lang="ru-RU" dirty="0" smtClean="0">
                <a:solidFill>
                  <a:srgbClr val="002060"/>
                </a:solidFill>
                <a:latin typeface="Times New Roman" pitchFamily="18" charset="0"/>
                <a:cs typeface="Times New Roman" pitchFamily="18" charset="0"/>
              </a:rPr>
              <a:t>» перша </a:t>
            </a:r>
            <a:r>
              <a:rPr lang="ru-RU" dirty="0" err="1" smtClean="0">
                <a:solidFill>
                  <a:srgbClr val="002060"/>
                </a:solidFill>
                <a:latin typeface="Times New Roman" pitchFamily="18" charset="0"/>
                <a:cs typeface="Times New Roman" pitchFamily="18" charset="0"/>
              </a:rPr>
              <a:t>п’єса</a:t>
            </a:r>
            <a:r>
              <a:rPr lang="ru-RU" dirty="0" smtClean="0">
                <a:solidFill>
                  <a:srgbClr val="002060"/>
                </a:solidFill>
                <a:latin typeface="Times New Roman" pitchFamily="18" charset="0"/>
                <a:cs typeface="Times New Roman" pitchFamily="18" charset="0"/>
              </a:rPr>
              <a:t> Шоу «</a:t>
            </a:r>
            <a:r>
              <a:rPr lang="ru-RU" dirty="0" err="1" smtClean="0">
                <a:solidFill>
                  <a:srgbClr val="002060"/>
                </a:solidFill>
                <a:latin typeface="Times New Roman" pitchFamily="18" charset="0"/>
                <a:cs typeface="Times New Roman" pitchFamily="18" charset="0"/>
              </a:rPr>
              <a:t>Будинки</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вдівця</a:t>
            </a:r>
            <a:r>
              <a:rPr lang="ru-RU" dirty="0" smtClean="0">
                <a:solidFill>
                  <a:srgbClr val="002060"/>
                </a:solidFill>
                <a:latin typeface="Times New Roman" pitchFamily="18" charset="0"/>
                <a:cs typeface="Times New Roman" pitchFamily="18" charset="0"/>
              </a:rPr>
              <a:t>».</a:t>
            </a:r>
          </a:p>
          <a:p>
            <a:r>
              <a:rPr lang="ru-RU" dirty="0" smtClean="0">
                <a:solidFill>
                  <a:srgbClr val="002060"/>
                </a:solidFill>
                <a:latin typeface="Times New Roman" pitchFamily="18" charset="0"/>
                <a:cs typeface="Times New Roman" pitchFamily="18" charset="0"/>
              </a:rPr>
              <a:t>У 1902 р. </a:t>
            </a:r>
            <a:r>
              <a:rPr lang="ru-RU" dirty="0" err="1" smtClean="0">
                <a:solidFill>
                  <a:srgbClr val="002060"/>
                </a:solidFill>
                <a:latin typeface="Times New Roman" pitchFamily="18" charset="0"/>
                <a:cs typeface="Times New Roman" pitchFamily="18" charset="0"/>
              </a:rPr>
              <a:t>з’явилася</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п’єса</a:t>
            </a:r>
            <a:r>
              <a:rPr lang="ru-RU" dirty="0" smtClean="0">
                <a:solidFill>
                  <a:srgbClr val="002060"/>
                </a:solidFill>
                <a:latin typeface="Times New Roman" pitchFamily="18" charset="0"/>
                <a:cs typeface="Times New Roman" pitchFamily="18" charset="0"/>
              </a:rPr>
              <a:t> «Людина та </a:t>
            </a:r>
            <a:r>
              <a:rPr lang="ru-RU" dirty="0" err="1" smtClean="0">
                <a:solidFill>
                  <a:srgbClr val="002060"/>
                </a:solidFill>
                <a:latin typeface="Times New Roman" pitchFamily="18" charset="0"/>
                <a:cs typeface="Times New Roman" pitchFamily="18" charset="0"/>
              </a:rPr>
              <a:t>Надлюдина</a:t>
            </a:r>
            <a:r>
              <a:rPr lang="ru-RU" dirty="0" smtClean="0">
                <a:solidFill>
                  <a:srgbClr val="002060"/>
                </a:solidFill>
                <a:latin typeface="Times New Roman" pitchFamily="18" charset="0"/>
                <a:cs typeface="Times New Roman" pitchFamily="18" charset="0"/>
              </a:rPr>
              <a:t>», яка принесла </a:t>
            </a:r>
            <a:r>
              <a:rPr lang="ru-RU" dirty="0" err="1" smtClean="0">
                <a:solidFill>
                  <a:srgbClr val="002060"/>
                </a:solidFill>
                <a:latin typeface="Times New Roman" pitchFamily="18" charset="0"/>
                <a:cs typeface="Times New Roman" pitchFamily="18" charset="0"/>
              </a:rPr>
              <a:t>драматургові</a:t>
            </a:r>
            <a:r>
              <a:rPr lang="ru-RU" dirty="0" smtClean="0">
                <a:solidFill>
                  <a:srgbClr val="002060"/>
                </a:solidFill>
                <a:latin typeface="Times New Roman" pitchFamily="18" charset="0"/>
                <a:cs typeface="Times New Roman" pitchFamily="18" charset="0"/>
              </a:rPr>
              <a:t> славу одного </a:t>
            </a:r>
            <a:r>
              <a:rPr lang="ru-RU" dirty="0" err="1" smtClean="0">
                <a:solidFill>
                  <a:srgbClr val="002060"/>
                </a:solidFill>
                <a:latin typeface="Times New Roman" pitchFamily="18" charset="0"/>
                <a:cs typeface="Times New Roman" pitchFamily="18" charset="0"/>
              </a:rPr>
              <a:t>з</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найвпливовіших</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митців</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зламу</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століть</a:t>
            </a:r>
            <a:r>
              <a:rPr lang="ru-RU" dirty="0" smtClean="0">
                <a:solidFill>
                  <a:srgbClr val="002060"/>
                </a:solidFill>
                <a:latin typeface="Times New Roman" pitchFamily="18" charset="0"/>
                <a:cs typeface="Times New Roman" pitchFamily="18" charset="0"/>
              </a:rPr>
              <a:t>». </a:t>
            </a:r>
          </a:p>
          <a:p>
            <a:r>
              <a:rPr lang="ru-RU" dirty="0" smtClean="0">
                <a:solidFill>
                  <a:srgbClr val="002060"/>
                </a:solidFill>
                <a:latin typeface="Times New Roman" pitchFamily="18" charset="0"/>
                <a:cs typeface="Times New Roman" pitchFamily="18" charset="0"/>
              </a:rPr>
              <a:t>У 1913 р. </a:t>
            </a:r>
            <a:r>
              <a:rPr lang="ru-RU" dirty="0" err="1" smtClean="0">
                <a:solidFill>
                  <a:srgbClr val="002060"/>
                </a:solidFill>
                <a:latin typeface="Times New Roman" pitchFamily="18" charset="0"/>
                <a:cs typeface="Times New Roman" pitchFamily="18" charset="0"/>
              </a:rPr>
              <a:t>була</a:t>
            </a:r>
            <a:r>
              <a:rPr lang="ru-RU" dirty="0" smtClean="0">
                <a:solidFill>
                  <a:srgbClr val="002060"/>
                </a:solidFill>
                <a:latin typeface="Times New Roman" pitchFamily="18" charset="0"/>
                <a:cs typeface="Times New Roman" pitchFamily="18" charset="0"/>
              </a:rPr>
              <a:t> створена драма «</a:t>
            </a:r>
            <a:r>
              <a:rPr lang="ru-RU" dirty="0" err="1" smtClean="0">
                <a:solidFill>
                  <a:srgbClr val="002060"/>
                </a:solidFill>
                <a:latin typeface="Times New Roman" pitchFamily="18" charset="0"/>
                <a:cs typeface="Times New Roman" pitchFamily="18" charset="0"/>
              </a:rPr>
              <a:t>Пігмаліон</a:t>
            </a:r>
            <a:r>
              <a:rPr lang="ru-RU" dirty="0" smtClean="0">
                <a:solidFill>
                  <a:srgbClr val="002060"/>
                </a:solidFill>
                <a:latin typeface="Times New Roman" pitchFamily="18" charset="0"/>
                <a:cs typeface="Times New Roman" pitchFamily="18" charset="0"/>
              </a:rPr>
              <a:t>». </a:t>
            </a:r>
          </a:p>
          <a:p>
            <a:r>
              <a:rPr lang="ru-RU" dirty="0" err="1" smtClean="0">
                <a:solidFill>
                  <a:srgbClr val="002060"/>
                </a:solidFill>
                <a:latin typeface="Times New Roman" pitchFamily="18" charset="0"/>
                <a:cs typeface="Times New Roman" pitchFamily="18" charset="0"/>
              </a:rPr>
              <a:t>Під</a:t>
            </a:r>
            <a:r>
              <a:rPr lang="ru-RU" dirty="0" smtClean="0">
                <a:solidFill>
                  <a:srgbClr val="002060"/>
                </a:solidFill>
                <a:latin typeface="Times New Roman" pitchFamily="18" charset="0"/>
                <a:cs typeface="Times New Roman" pitchFamily="18" charset="0"/>
              </a:rPr>
              <a:t> час </a:t>
            </a:r>
            <a:r>
              <a:rPr lang="ru-RU" dirty="0" err="1" smtClean="0">
                <a:solidFill>
                  <a:srgbClr val="002060"/>
                </a:solidFill>
                <a:latin typeface="Times New Roman" pitchFamily="18" charset="0"/>
                <a:cs typeface="Times New Roman" pitchFamily="18" charset="0"/>
              </a:rPr>
              <a:t>Першої</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світової</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війни</a:t>
            </a:r>
            <a:r>
              <a:rPr lang="ru-RU" dirty="0" smtClean="0">
                <a:solidFill>
                  <a:srgbClr val="002060"/>
                </a:solidFill>
                <a:latin typeface="Times New Roman" pitchFamily="18" charset="0"/>
                <a:cs typeface="Times New Roman" pitchFamily="18" charset="0"/>
              </a:rPr>
              <a:t> Бернард Шоу активно </a:t>
            </a:r>
            <a:r>
              <a:rPr lang="ru-RU" dirty="0" err="1" smtClean="0">
                <a:solidFill>
                  <a:srgbClr val="002060"/>
                </a:solidFill>
                <a:latin typeface="Times New Roman" pitchFamily="18" charset="0"/>
                <a:cs typeface="Times New Roman" pitchFamily="18" charset="0"/>
              </a:rPr>
              <a:t>займається</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політикою</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пише</a:t>
            </a:r>
            <a:r>
              <a:rPr lang="ru-RU" dirty="0" smtClean="0">
                <a:solidFill>
                  <a:srgbClr val="002060"/>
                </a:solidFill>
                <a:latin typeface="Times New Roman" pitchFamily="18" charset="0"/>
                <a:cs typeface="Times New Roman" pitchFamily="18" charset="0"/>
              </a:rPr>
              <a:t> великий </a:t>
            </a:r>
            <a:r>
              <a:rPr lang="ru-RU" dirty="0" err="1" smtClean="0">
                <a:solidFill>
                  <a:srgbClr val="002060"/>
                </a:solidFill>
                <a:latin typeface="Times New Roman" pitchFamily="18" charset="0"/>
                <a:cs typeface="Times New Roman" pitchFamily="18" charset="0"/>
              </a:rPr>
              <a:t>нарис</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Війна</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з</a:t>
            </a:r>
            <a:r>
              <a:rPr lang="ru-RU" dirty="0" smtClean="0">
                <a:solidFill>
                  <a:srgbClr val="002060"/>
                </a:solidFill>
                <a:latin typeface="Times New Roman" pitchFamily="18" charset="0"/>
                <a:cs typeface="Times New Roman" pitchFamily="18" charset="0"/>
              </a:rPr>
              <a:t> точки </a:t>
            </a:r>
            <a:r>
              <a:rPr lang="ru-RU" dirty="0" err="1" smtClean="0">
                <a:solidFill>
                  <a:srgbClr val="002060"/>
                </a:solidFill>
                <a:latin typeface="Times New Roman" pitchFamily="18" charset="0"/>
                <a:cs typeface="Times New Roman" pitchFamily="18" charset="0"/>
              </a:rPr>
              <a:t>зору</a:t>
            </a:r>
            <a:r>
              <a:rPr lang="ru-RU" dirty="0" smtClean="0">
                <a:solidFill>
                  <a:srgbClr val="002060"/>
                </a:solidFill>
                <a:latin typeface="Times New Roman" pitchFamily="18" charset="0"/>
                <a:cs typeface="Times New Roman" pitchFamily="18" charset="0"/>
              </a:rPr>
              <a:t> здорового </a:t>
            </a:r>
            <a:r>
              <a:rPr lang="ru-RU" dirty="0" err="1" smtClean="0">
                <a:solidFill>
                  <a:srgbClr val="002060"/>
                </a:solidFill>
                <a:latin typeface="Times New Roman" pitchFamily="18" charset="0"/>
                <a:cs typeface="Times New Roman" pitchFamily="18" charset="0"/>
              </a:rPr>
              <a:t>глузду</a:t>
            </a:r>
            <a:r>
              <a:rPr lang="ru-RU" dirty="0" smtClean="0">
                <a:solidFill>
                  <a:srgbClr val="002060"/>
                </a:solidFill>
                <a:latin typeface="Times New Roman" pitchFamily="18" charset="0"/>
                <a:cs typeface="Times New Roman" pitchFamily="18" charset="0"/>
              </a:rPr>
              <a:t>”, в </a:t>
            </a:r>
            <a:r>
              <a:rPr lang="ru-RU" dirty="0" err="1" smtClean="0">
                <a:solidFill>
                  <a:srgbClr val="002060"/>
                </a:solidFill>
                <a:latin typeface="Times New Roman" pitchFamily="18" charset="0"/>
                <a:cs typeface="Times New Roman" pitchFamily="18" charset="0"/>
              </a:rPr>
              <a:t>якому</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критикує</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Англію</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і</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Німеччину</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закликає</a:t>
            </a:r>
            <a:r>
              <a:rPr lang="ru-RU" dirty="0" smtClean="0">
                <a:solidFill>
                  <a:srgbClr val="002060"/>
                </a:solidFill>
                <a:latin typeface="Times New Roman" pitchFamily="18" charset="0"/>
                <a:cs typeface="Times New Roman" pitchFamily="18" charset="0"/>
              </a:rPr>
              <a:t> до </a:t>
            </a:r>
            <a:r>
              <a:rPr lang="ru-RU" dirty="0" err="1" smtClean="0">
                <a:solidFill>
                  <a:srgbClr val="002060"/>
                </a:solidFill>
                <a:latin typeface="Times New Roman" pitchFamily="18" charset="0"/>
                <a:cs typeface="Times New Roman" pitchFamily="18" charset="0"/>
              </a:rPr>
              <a:t>переговорів</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критикує</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сліпий</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патріотизм</a:t>
            </a:r>
            <a:r>
              <a:rPr lang="ru-RU" dirty="0" smtClean="0">
                <a:solidFill>
                  <a:srgbClr val="002060"/>
                </a:solidFill>
                <a:latin typeface="Times New Roman" pitchFamily="18" charset="0"/>
                <a:cs typeface="Times New Roman" pitchFamily="18" charset="0"/>
              </a:rPr>
              <a:t>.</a:t>
            </a:r>
          </a:p>
          <a:p>
            <a:r>
              <a:rPr lang="ru-RU" dirty="0" err="1" smtClean="0">
                <a:solidFill>
                  <a:srgbClr val="002060"/>
                </a:solidFill>
                <a:latin typeface="Times New Roman" pitchFamily="18" charset="0"/>
                <a:cs typeface="Times New Roman" pitchFamily="18" charset="0"/>
              </a:rPr>
              <a:t>Письменник</a:t>
            </a:r>
            <a:r>
              <a:rPr lang="ru-RU" dirty="0" smtClean="0">
                <a:solidFill>
                  <a:srgbClr val="002060"/>
                </a:solidFill>
                <a:latin typeface="Times New Roman" pitchFamily="18" charset="0"/>
                <a:cs typeface="Times New Roman" pitchFamily="18" charset="0"/>
              </a:rPr>
              <a:t> помер 2 листопада 1950 р., у </a:t>
            </a:r>
            <a:r>
              <a:rPr lang="ru-RU" dirty="0" err="1" smtClean="0">
                <a:solidFill>
                  <a:srgbClr val="002060"/>
                </a:solidFill>
                <a:latin typeface="Times New Roman" pitchFamily="18" charset="0"/>
                <a:cs typeface="Times New Roman" pitchFamily="18" charset="0"/>
              </a:rPr>
              <a:t>віці</a:t>
            </a:r>
            <a:r>
              <a:rPr lang="ru-RU" dirty="0" smtClean="0">
                <a:solidFill>
                  <a:srgbClr val="002060"/>
                </a:solidFill>
                <a:latin typeface="Times New Roman" pitchFamily="18" charset="0"/>
                <a:cs typeface="Times New Roman" pitchFamily="18" charset="0"/>
              </a:rPr>
              <a:t> 94 </a:t>
            </a:r>
            <a:r>
              <a:rPr lang="ru-RU" dirty="0" err="1" smtClean="0">
                <a:solidFill>
                  <a:srgbClr val="002060"/>
                </a:solidFill>
                <a:latin typeface="Times New Roman" pitchFamily="18" charset="0"/>
                <a:cs typeface="Times New Roman" pitchFamily="18" charset="0"/>
              </a:rPr>
              <a:t>років</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Творчий</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внесок</a:t>
            </a:r>
            <a:r>
              <a:rPr lang="ru-RU" dirty="0" smtClean="0">
                <a:solidFill>
                  <a:srgbClr val="002060"/>
                </a:solidFill>
                <a:latin typeface="Times New Roman" pitchFamily="18" charset="0"/>
                <a:cs typeface="Times New Roman" pitchFamily="18" charset="0"/>
              </a:rPr>
              <a:t> Бернарда Шоу в </a:t>
            </a:r>
            <a:r>
              <a:rPr lang="ru-RU" dirty="0" err="1" smtClean="0">
                <a:solidFill>
                  <a:srgbClr val="002060"/>
                </a:solidFill>
                <a:latin typeface="Times New Roman" pitchFamily="18" charset="0"/>
                <a:cs typeface="Times New Roman" pitchFamily="18" charset="0"/>
              </a:rPr>
              <a:t>розвиток</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нової</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англійської</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драми</a:t>
            </a:r>
            <a:r>
              <a:rPr lang="ru-RU" dirty="0" smtClean="0">
                <a:solidFill>
                  <a:srgbClr val="002060"/>
                </a:solidFill>
                <a:latin typeface="Times New Roman" pitchFamily="18" charset="0"/>
                <a:cs typeface="Times New Roman" pitchFamily="18" charset="0"/>
              </a:rPr>
              <a:t> </a:t>
            </a:r>
            <a:r>
              <a:rPr lang="ru-RU" dirty="0" err="1" smtClean="0">
                <a:solidFill>
                  <a:srgbClr val="002060"/>
                </a:solidFill>
                <a:latin typeface="Times New Roman" pitchFamily="18" charset="0"/>
                <a:cs typeface="Times New Roman" pitchFamily="18" charset="0"/>
              </a:rPr>
              <a:t>вагомий</a:t>
            </a:r>
            <a:r>
              <a:rPr lang="ru-RU" dirty="0" smtClean="0">
                <a:solidFill>
                  <a:srgbClr val="002060"/>
                </a:solidFill>
                <a:latin typeface="Times New Roman" pitchFamily="18" charset="0"/>
                <a:cs typeface="Times New Roman" pitchFamily="18" charset="0"/>
              </a:rPr>
              <a:t>: 56 </a:t>
            </a:r>
            <a:r>
              <a:rPr lang="ru-RU" dirty="0" err="1" smtClean="0">
                <a:solidFill>
                  <a:srgbClr val="002060"/>
                </a:solidFill>
                <a:latin typeface="Times New Roman" pitchFamily="18" charset="0"/>
                <a:cs typeface="Times New Roman" pitchFamily="18" charset="0"/>
              </a:rPr>
              <a:t>п’єс</a:t>
            </a:r>
            <a:r>
              <a:rPr lang="ru-RU" dirty="0" smtClean="0">
                <a:solidFill>
                  <a:srgbClr val="002060"/>
                </a:solidFill>
                <a:latin typeface="Times New Roman" pitchFamily="18" charset="0"/>
                <a:cs typeface="Times New Roman" pitchFamily="18" charset="0"/>
              </a:rPr>
              <a:t>. </a:t>
            </a:r>
          </a:p>
          <a:p>
            <a:endParaRPr lang="ru-RU" dirty="0"/>
          </a:p>
        </p:txBody>
      </p:sp>
      <p:pic>
        <p:nvPicPr>
          <p:cNvPr id="2051" name="Picture 3" descr="F:\відкрите заняття з зар.літ.2017-2018\фото\Без-имени-1_OXQwQ9P.jpg"/>
          <p:cNvPicPr>
            <a:picLocks noChangeAspect="1" noChangeArrowheads="1"/>
          </p:cNvPicPr>
          <p:nvPr/>
        </p:nvPicPr>
        <p:blipFill>
          <a:blip r:embed="rId3" cstate="print"/>
          <a:srcRect/>
          <a:stretch>
            <a:fillRect/>
          </a:stretch>
        </p:blipFill>
        <p:spPr bwMode="auto">
          <a:xfrm>
            <a:off x="5429256" y="1214422"/>
            <a:ext cx="3286148" cy="2190765"/>
          </a:xfrm>
          <a:prstGeom prst="rect">
            <a:avLst/>
          </a:prstGeom>
          <a:noFill/>
          <a:ln w="28575">
            <a:solidFill>
              <a:srgbClr val="00B0F0"/>
            </a:solidFill>
          </a:ln>
        </p:spPr>
      </p:pic>
      <p:pic>
        <p:nvPicPr>
          <p:cNvPr id="8" name="Picture 4" descr="Pygmalion_serialized_November_1914"/>
          <p:cNvPicPr>
            <a:picLocks noChangeAspect="1" noChangeArrowheads="1"/>
          </p:cNvPicPr>
          <p:nvPr/>
        </p:nvPicPr>
        <p:blipFill>
          <a:blip r:embed="rId4" cstate="print"/>
          <a:srcRect/>
          <a:stretch>
            <a:fillRect/>
          </a:stretch>
        </p:blipFill>
        <p:spPr bwMode="auto">
          <a:xfrm>
            <a:off x="6715108" y="3143248"/>
            <a:ext cx="2236969" cy="3330598"/>
          </a:xfrm>
          <a:prstGeom prst="rect">
            <a:avLst/>
          </a:prstGeom>
          <a:noFill/>
          <a:ln w="28575">
            <a:solidFill>
              <a:srgbClr val="00B0F0"/>
            </a:solidFill>
            <a:miter lim="800000"/>
            <a:headEnd/>
            <a:tailEnd/>
          </a:ln>
        </p:spPr>
      </p:pic>
      <p:pic>
        <p:nvPicPr>
          <p:cNvPr id="7" name="Picture 9" descr="C:\Users\1\Desktop\Сніжинки\frame-2086162_640.png"/>
          <p:cNvPicPr>
            <a:picLocks noChangeAspect="1" noChangeArrowheads="1"/>
          </p:cNvPicPr>
          <p:nvPr/>
        </p:nvPicPr>
        <p:blipFill>
          <a:blip r:embed="rId5" cstate="print"/>
          <a:srcRect/>
          <a:stretch>
            <a:fillRect/>
          </a:stretch>
        </p:blipFill>
        <p:spPr bwMode="auto">
          <a:xfrm>
            <a:off x="0" y="0"/>
            <a:ext cx="9144000" cy="6878673"/>
          </a:xfrm>
          <a:prstGeom prst="rect">
            <a:avLst/>
          </a:prstGeom>
          <a:noFill/>
        </p:spPr>
      </p:pic>
    </p:spTree>
  </p:cSld>
  <p:clrMapOvr>
    <a:masterClrMapping/>
  </p:clrMapOvr>
  <p:transition>
    <p:wheel spokes="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uk-UA" sz="3600" b="1" i="1" dirty="0">
                <a:solidFill>
                  <a:srgbClr val="7030A0"/>
                </a:solidFill>
                <a:latin typeface="Times New Roman" panose="02020603050405020304" pitchFamily="18" charset="0"/>
                <a:cs typeface="Times New Roman" panose="02020603050405020304" pitchFamily="18" charset="0"/>
              </a:rPr>
              <a:t>«Джордж Бернард Шоу – творець соціально-аналітичної драми-дискусії»</a:t>
            </a:r>
            <a:endParaRPr lang="ru-RU" sz="3600" b="1" dirty="0">
              <a:solidFill>
                <a:srgbClr val="7030A0"/>
              </a:solidFill>
              <a:latin typeface="Times New Roman" panose="02020603050405020304" pitchFamily="18" charset="0"/>
              <a:cs typeface="Times New Roman" panose="02020603050405020304" pitchFamily="18" charset="0"/>
            </a:endParaRPr>
          </a:p>
        </p:txBody>
      </p:sp>
      <p:sp>
        <p:nvSpPr>
          <p:cNvPr id="5" name="Объект 4"/>
          <p:cNvSpPr>
            <a:spLocks noGrp="1"/>
          </p:cNvSpPr>
          <p:nvPr>
            <p:ph idx="1"/>
          </p:nvPr>
        </p:nvSpPr>
        <p:spPr>
          <a:xfrm>
            <a:off x="395536" y="1556792"/>
            <a:ext cx="8229600" cy="4925144"/>
          </a:xfrm>
        </p:spPr>
        <p:txBody>
          <a:bodyPr>
            <a:normAutofit fontScale="70000" lnSpcReduction="20000"/>
          </a:bodyPr>
          <a:lstStyle/>
          <a:p>
            <a:pPr marL="0" indent="0">
              <a:lnSpc>
                <a:spcPct val="120000"/>
              </a:lnSpc>
              <a:buNone/>
            </a:pPr>
            <a:r>
              <a:rPr lang="uk-UA" altLang="uk-UA" sz="3100" b="1" i="1" dirty="0">
                <a:solidFill>
                  <a:srgbClr val="0070C0"/>
                </a:solidFill>
                <a:latin typeface="Times New Roman" pitchFamily="18" charset="0"/>
                <a:cs typeface="Times New Roman" pitchFamily="18" charset="0"/>
              </a:rPr>
              <a:t>Головна особливість творчості:</a:t>
            </a:r>
          </a:p>
          <a:p>
            <a:pPr>
              <a:lnSpc>
                <a:spcPct val="120000"/>
              </a:lnSpc>
            </a:pPr>
            <a:r>
              <a:rPr lang="uk-UA" altLang="uk-UA" sz="3100" dirty="0">
                <a:solidFill>
                  <a:srgbClr val="0070C0"/>
                </a:solidFill>
                <a:latin typeface="Times New Roman" pitchFamily="18" charset="0"/>
                <a:cs typeface="Times New Roman" pitchFamily="18" charset="0"/>
              </a:rPr>
              <a:t>зображення парадоксальних ситуацій як </a:t>
            </a:r>
            <a:r>
              <a:rPr lang="uk-UA" altLang="uk-UA" sz="3100">
                <a:solidFill>
                  <a:srgbClr val="0070C0"/>
                </a:solidFill>
                <a:latin typeface="Times New Roman" pitchFamily="18" charset="0"/>
                <a:cs typeface="Times New Roman" pitchFamily="18" charset="0"/>
              </a:rPr>
              <a:t>засобу </a:t>
            </a:r>
            <a:r>
              <a:rPr lang="uk-UA" altLang="uk-UA" sz="3100" smtClean="0">
                <a:solidFill>
                  <a:srgbClr val="0070C0"/>
                </a:solidFill>
                <a:latin typeface="Times New Roman" pitchFamily="18" charset="0"/>
                <a:cs typeface="Times New Roman" pitchFamily="18" charset="0"/>
              </a:rPr>
              <a:t>викриття стереотипного </a:t>
            </a:r>
            <a:r>
              <a:rPr lang="uk-UA" altLang="uk-UA" sz="3100" dirty="0">
                <a:solidFill>
                  <a:srgbClr val="0070C0"/>
                </a:solidFill>
                <a:latin typeface="Times New Roman" pitchFamily="18" charset="0"/>
                <a:cs typeface="Times New Roman" pitchFamily="18" charset="0"/>
              </a:rPr>
              <a:t>мислення людини</a:t>
            </a:r>
            <a:r>
              <a:rPr lang="uk-UA" altLang="uk-UA" sz="3100" dirty="0" smtClean="0">
                <a:solidFill>
                  <a:srgbClr val="0070C0"/>
                </a:solidFill>
                <a:latin typeface="Times New Roman" pitchFamily="18" charset="0"/>
                <a:cs typeface="Times New Roman" pitchFamily="18" charset="0"/>
              </a:rPr>
              <a:t>.</a:t>
            </a:r>
          </a:p>
          <a:p>
            <a:pPr marL="0" indent="0">
              <a:lnSpc>
                <a:spcPct val="120000"/>
              </a:lnSpc>
              <a:buNone/>
            </a:pPr>
            <a:endParaRPr lang="uk-UA" altLang="uk-UA" sz="3100" dirty="0">
              <a:solidFill>
                <a:srgbClr val="0070C0"/>
              </a:solidFill>
              <a:latin typeface="Times New Roman" pitchFamily="18" charset="0"/>
              <a:cs typeface="Times New Roman" pitchFamily="18" charset="0"/>
            </a:endParaRPr>
          </a:p>
          <a:p>
            <a:pPr>
              <a:lnSpc>
                <a:spcPct val="120000"/>
              </a:lnSpc>
              <a:buFontTx/>
              <a:buNone/>
            </a:pPr>
            <a:r>
              <a:rPr lang="uk-UA" altLang="uk-UA" sz="3100" b="1" i="1" dirty="0" smtClean="0">
                <a:solidFill>
                  <a:srgbClr val="0070C0"/>
                </a:solidFill>
                <a:latin typeface="Times New Roman" pitchFamily="18" charset="0"/>
                <a:cs typeface="Times New Roman" pitchFamily="18" charset="0"/>
              </a:rPr>
              <a:t>Основні </a:t>
            </a:r>
            <a:r>
              <a:rPr lang="uk-UA" altLang="uk-UA" sz="3100" b="1" i="1" dirty="0">
                <a:solidFill>
                  <a:srgbClr val="0070C0"/>
                </a:solidFill>
                <a:latin typeface="Times New Roman" pitchFamily="18" charset="0"/>
                <a:cs typeface="Times New Roman" pitchFamily="18" charset="0"/>
              </a:rPr>
              <a:t>форми вираження: </a:t>
            </a:r>
            <a:endParaRPr lang="uk-UA" altLang="uk-UA" sz="3100" dirty="0">
              <a:solidFill>
                <a:srgbClr val="0070C0"/>
              </a:solidFill>
              <a:latin typeface="Times New Roman" pitchFamily="18" charset="0"/>
              <a:cs typeface="Times New Roman" pitchFamily="18" charset="0"/>
            </a:endParaRPr>
          </a:p>
          <a:p>
            <a:pPr>
              <a:lnSpc>
                <a:spcPct val="120000"/>
              </a:lnSpc>
            </a:pPr>
            <a:r>
              <a:rPr lang="uk-UA" altLang="uk-UA" sz="3100" dirty="0">
                <a:solidFill>
                  <a:srgbClr val="0070C0"/>
                </a:solidFill>
                <a:latin typeface="Times New Roman" pitchFamily="18" charset="0"/>
                <a:cs typeface="Times New Roman" pitchFamily="18" charset="0"/>
              </a:rPr>
              <a:t>відсутність поділу п’єси на акти;</a:t>
            </a:r>
          </a:p>
          <a:p>
            <a:pPr>
              <a:lnSpc>
                <a:spcPct val="120000"/>
              </a:lnSpc>
            </a:pPr>
            <a:r>
              <a:rPr lang="uk-UA" altLang="uk-UA" sz="3100" dirty="0">
                <a:solidFill>
                  <a:srgbClr val="0070C0"/>
                </a:solidFill>
                <a:latin typeface="Times New Roman" pitchFamily="18" charset="0"/>
                <a:cs typeface="Times New Roman" pitchFamily="18" charset="0"/>
              </a:rPr>
              <a:t>поступове «знайомство» читача з новими персонажами;</a:t>
            </a:r>
          </a:p>
          <a:p>
            <a:pPr>
              <a:lnSpc>
                <a:spcPct val="120000"/>
              </a:lnSpc>
            </a:pPr>
            <a:r>
              <a:rPr lang="uk-UA" altLang="uk-UA" sz="3100" dirty="0">
                <a:solidFill>
                  <a:srgbClr val="0070C0"/>
                </a:solidFill>
                <a:latin typeface="Times New Roman" pitchFamily="18" charset="0"/>
                <a:cs typeface="Times New Roman" pitchFamily="18" charset="0"/>
              </a:rPr>
              <a:t>взаємозв’язок основної та додаткових сюжетних ліній;</a:t>
            </a:r>
          </a:p>
          <a:p>
            <a:pPr>
              <a:lnSpc>
                <a:spcPct val="120000"/>
              </a:lnSpc>
            </a:pPr>
            <a:r>
              <a:rPr lang="uk-UA" altLang="uk-UA" sz="3100" dirty="0">
                <a:solidFill>
                  <a:srgbClr val="0070C0"/>
                </a:solidFill>
                <a:latin typeface="Times New Roman" pitchFamily="18" charset="0"/>
                <a:cs typeface="Times New Roman" pitchFamily="18" charset="0"/>
              </a:rPr>
              <a:t>ремарки як засіб розкриття духовної сутності людини;</a:t>
            </a:r>
          </a:p>
          <a:p>
            <a:pPr>
              <a:lnSpc>
                <a:spcPct val="120000"/>
              </a:lnSpc>
            </a:pPr>
            <a:r>
              <a:rPr lang="uk-UA" altLang="uk-UA" sz="3100" dirty="0">
                <a:solidFill>
                  <a:srgbClr val="0070C0"/>
                </a:solidFill>
                <a:latin typeface="Times New Roman" pitchFamily="18" charset="0"/>
                <a:cs typeface="Times New Roman" pitchFamily="18" charset="0"/>
              </a:rPr>
              <a:t>відкритий фінал;</a:t>
            </a:r>
          </a:p>
          <a:p>
            <a:pPr>
              <a:lnSpc>
                <a:spcPct val="120000"/>
              </a:lnSpc>
            </a:pPr>
            <a:r>
              <a:rPr lang="uk-UA" altLang="uk-UA" sz="3100" dirty="0">
                <a:solidFill>
                  <a:srgbClr val="0070C0"/>
                </a:solidFill>
                <a:latin typeface="Times New Roman" pitchFamily="18" charset="0"/>
                <a:cs typeface="Times New Roman" pitchFamily="18" charset="0"/>
              </a:rPr>
              <a:t>залучення читача (глядача) до полеміки між героями твору.</a:t>
            </a:r>
          </a:p>
          <a:p>
            <a:endParaRPr lang="uk-UA" altLang="uk-UA" dirty="0">
              <a:latin typeface="Times New Roman" pitchFamily="18" charset="0"/>
              <a:cs typeface="Times New Roman" pitchFamily="18" charset="0"/>
            </a:endParaRPr>
          </a:p>
          <a:p>
            <a:endParaRPr lang="uk-UA" dirty="0"/>
          </a:p>
        </p:txBody>
      </p:sp>
      <p:pic>
        <p:nvPicPr>
          <p:cNvPr id="4" name="Picture 9" descr="C:\Users\1\Desktop\Сніжинки\frame-2086162_640.png"/>
          <p:cNvPicPr>
            <a:picLocks noChangeAspect="1" noChangeArrowheads="1"/>
          </p:cNvPicPr>
          <p:nvPr/>
        </p:nvPicPr>
        <p:blipFill>
          <a:blip r:embed="rId2" cstate="print"/>
          <a:srcRect/>
          <a:stretch>
            <a:fillRect/>
          </a:stretch>
        </p:blipFill>
        <p:spPr bwMode="auto">
          <a:xfrm>
            <a:off x="0" y="0"/>
            <a:ext cx="9144000" cy="6878673"/>
          </a:xfrm>
          <a:prstGeom prst="rect">
            <a:avLst/>
          </a:prstGeom>
          <a:noFill/>
        </p:spPr>
      </p:pic>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C:\Users\1\Desktop\Сніжинки\frame-2086162_640.png"/>
          <p:cNvPicPr>
            <a:picLocks noChangeAspect="1" noChangeArrowheads="1"/>
          </p:cNvPicPr>
          <p:nvPr/>
        </p:nvPicPr>
        <p:blipFill>
          <a:blip r:embed="rId2" cstate="print"/>
          <a:srcRect/>
          <a:stretch>
            <a:fillRect/>
          </a:stretch>
        </p:blipFill>
        <p:spPr bwMode="auto">
          <a:xfrm>
            <a:off x="0" y="0"/>
            <a:ext cx="9144000" cy="6878673"/>
          </a:xfrm>
          <a:prstGeom prst="rect">
            <a:avLst/>
          </a:prstGeom>
          <a:noFill/>
        </p:spPr>
      </p:pic>
      <p:sp>
        <p:nvSpPr>
          <p:cNvPr id="2" name="Заголовок 1"/>
          <p:cNvSpPr>
            <a:spLocks noGrp="1"/>
          </p:cNvSpPr>
          <p:nvPr>
            <p:ph type="title"/>
          </p:nvPr>
        </p:nvSpPr>
        <p:spPr>
          <a:xfrm>
            <a:off x="428596" y="428604"/>
            <a:ext cx="8229600" cy="785818"/>
          </a:xfrm>
        </p:spPr>
        <p:txBody>
          <a:bodyPr>
            <a:noAutofit/>
          </a:bodyPr>
          <a:lstStyle/>
          <a:p>
            <a:r>
              <a:rPr lang="uk-UA" sz="2800" b="1" i="1" dirty="0" smtClean="0">
                <a:solidFill>
                  <a:srgbClr val="7030A0"/>
                </a:solidFill>
                <a:latin typeface="Times New Roman" panose="02020603050405020304" pitchFamily="18" charset="0"/>
                <a:cs typeface="Times New Roman" panose="02020603050405020304" pitchFamily="18" charset="0"/>
              </a:rPr>
              <a:t>«Джордж Бернард Шоу – творець соціально-аналітичної драми-дискусії». </a:t>
            </a:r>
            <a:r>
              <a:rPr lang="uk-UA" sz="2800" b="1" i="1" dirty="0" err="1" smtClean="0">
                <a:solidFill>
                  <a:srgbClr val="7030A0"/>
                </a:solidFill>
                <a:latin typeface="Times New Roman" panose="02020603050405020304" pitchFamily="18" charset="0"/>
                <a:cs typeface="Times New Roman" panose="02020603050405020304" pitchFamily="18" charset="0"/>
              </a:rPr>
              <a:t>“Пігмаліон”</a:t>
            </a:r>
            <a:r>
              <a:rPr lang="uk-UA" sz="2800" b="1" i="1" dirty="0" smtClean="0">
                <a:solidFill>
                  <a:srgbClr val="7030A0"/>
                </a:solidFill>
                <a:latin typeface="Times New Roman" panose="02020603050405020304" pitchFamily="18" charset="0"/>
                <a:cs typeface="Times New Roman" panose="02020603050405020304" pitchFamily="18" charset="0"/>
              </a:rPr>
              <a:t>.</a:t>
            </a:r>
            <a:endParaRPr lang="ru-RU" sz="2800" dirty="0"/>
          </a:p>
        </p:txBody>
      </p:sp>
      <p:sp>
        <p:nvSpPr>
          <p:cNvPr id="5" name="Содержимое 4"/>
          <p:cNvSpPr>
            <a:spLocks noGrp="1"/>
          </p:cNvSpPr>
          <p:nvPr>
            <p:ph idx="1"/>
          </p:nvPr>
        </p:nvSpPr>
        <p:spPr>
          <a:xfrm>
            <a:off x="428596" y="1428736"/>
            <a:ext cx="8401080" cy="5072098"/>
          </a:xfrm>
        </p:spPr>
        <p:txBody>
          <a:bodyPr>
            <a:normAutofit fontScale="40000" lnSpcReduction="20000"/>
          </a:bodyPr>
          <a:lstStyle/>
          <a:p>
            <a:pPr>
              <a:buNone/>
            </a:pPr>
            <a:r>
              <a:rPr lang="ru-RU" sz="4500" b="1" dirty="0" smtClean="0">
                <a:solidFill>
                  <a:srgbClr val="006600"/>
                </a:solidFill>
                <a:latin typeface="Times New Roman" pitchFamily="18" charset="0"/>
                <a:cs typeface="Times New Roman" pitchFamily="18" charset="0"/>
              </a:rPr>
              <a:t>Тема </a:t>
            </a:r>
            <a:r>
              <a:rPr lang="ru-RU" sz="4500" b="1" dirty="0" err="1" smtClean="0">
                <a:solidFill>
                  <a:srgbClr val="006600"/>
                </a:solidFill>
                <a:latin typeface="Times New Roman" pitchFamily="18" charset="0"/>
                <a:cs typeface="Times New Roman" pitchFamily="18" charset="0"/>
              </a:rPr>
              <a:t>п'єси</a:t>
            </a:r>
            <a:r>
              <a:rPr lang="ru-RU" sz="4500" b="1" dirty="0" smtClean="0">
                <a:solidFill>
                  <a:srgbClr val="006600"/>
                </a:solidFill>
                <a:latin typeface="Times New Roman" pitchFamily="18" charset="0"/>
                <a:cs typeface="Times New Roman" pitchFamily="18" charset="0"/>
              </a:rPr>
              <a:t> </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процес</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відновлення</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людської</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душі</a:t>
            </a:r>
            <a:r>
              <a:rPr lang="ru-RU" sz="4500" dirty="0" smtClean="0">
                <a:solidFill>
                  <a:srgbClr val="006600"/>
                </a:solidFill>
                <a:latin typeface="Times New Roman" pitchFamily="18" charset="0"/>
                <a:cs typeface="Times New Roman" pitchFamily="18" charset="0"/>
              </a:rPr>
              <a:t>, духовного </a:t>
            </a:r>
            <a:r>
              <a:rPr lang="ru-RU" sz="4500" dirty="0" err="1" smtClean="0">
                <a:solidFill>
                  <a:srgbClr val="006600"/>
                </a:solidFill>
                <a:latin typeface="Times New Roman" pitchFamily="18" charset="0"/>
                <a:cs typeface="Times New Roman" pitchFamily="18" charset="0"/>
              </a:rPr>
              <a:t>пробудження</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особистості</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розвитку</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її</a:t>
            </a:r>
            <a:r>
              <a:rPr lang="ru-RU" sz="4500" dirty="0" smtClean="0">
                <a:solidFill>
                  <a:srgbClr val="006600"/>
                </a:solidFill>
                <a:latin typeface="Times New Roman" pitchFamily="18" charset="0"/>
                <a:cs typeface="Times New Roman" pitchFamily="18" charset="0"/>
              </a:rPr>
              <a:t> морального </a:t>
            </a:r>
            <a:r>
              <a:rPr lang="ru-RU" sz="4500" dirty="0" err="1" smtClean="0">
                <a:solidFill>
                  <a:srgbClr val="006600"/>
                </a:solidFill>
                <a:latin typeface="Times New Roman" pitchFamily="18" charset="0"/>
                <a:cs typeface="Times New Roman" pitchFamily="18" charset="0"/>
              </a:rPr>
              <a:t>й</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інтелектуального</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потенціалу</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під</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впливом</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творчості</a:t>
            </a:r>
            <a:r>
              <a:rPr lang="ru-RU" sz="4500" dirty="0" smtClean="0">
                <a:solidFill>
                  <a:srgbClr val="006600"/>
                </a:solidFill>
                <a:latin typeface="Times New Roman" pitchFamily="18" charset="0"/>
                <a:cs typeface="Times New Roman" pitchFamily="18" charset="0"/>
              </a:rPr>
              <a:t>.        </a:t>
            </a:r>
          </a:p>
          <a:p>
            <a:pPr>
              <a:buNone/>
            </a:pPr>
            <a:r>
              <a:rPr lang="ru-RU" sz="4500" b="1" dirty="0" smtClean="0">
                <a:solidFill>
                  <a:srgbClr val="006600"/>
                </a:solidFill>
                <a:latin typeface="Times New Roman" pitchFamily="18" charset="0"/>
                <a:cs typeface="Times New Roman" pitchFamily="18" charset="0"/>
              </a:rPr>
              <a:t>Жанр </a:t>
            </a:r>
            <a:r>
              <a:rPr lang="ru-RU" sz="4500" b="1" dirty="0" err="1" smtClean="0">
                <a:solidFill>
                  <a:srgbClr val="006600"/>
                </a:solidFill>
                <a:latin typeface="Times New Roman" pitchFamily="18" charset="0"/>
                <a:cs typeface="Times New Roman" pitchFamily="18" charset="0"/>
              </a:rPr>
              <a:t>п'єси</a:t>
            </a:r>
            <a:r>
              <a:rPr lang="ru-RU" sz="4500" b="1" dirty="0" smtClean="0">
                <a:solidFill>
                  <a:srgbClr val="006600"/>
                </a:solidFill>
                <a:latin typeface="Times New Roman" pitchFamily="18" charset="0"/>
                <a:cs typeface="Times New Roman" pitchFamily="18" charset="0"/>
              </a:rPr>
              <a:t> – </a:t>
            </a:r>
            <a:r>
              <a:rPr lang="ru-RU" sz="4500" dirty="0" err="1" smtClean="0">
                <a:solidFill>
                  <a:srgbClr val="006600"/>
                </a:solidFill>
                <a:latin typeface="Times New Roman" pitchFamily="18" charset="0"/>
                <a:cs typeface="Times New Roman" pitchFamily="18" charset="0"/>
              </a:rPr>
              <a:t>соціальна</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комедія</a:t>
            </a:r>
            <a:r>
              <a:rPr lang="ru-RU" sz="4500" dirty="0" smtClean="0">
                <a:solidFill>
                  <a:srgbClr val="006600"/>
                </a:solidFill>
                <a:latin typeface="Times New Roman" pitchFamily="18" charset="0"/>
                <a:cs typeface="Times New Roman" pitchFamily="18" charset="0"/>
              </a:rPr>
              <a:t>, у </a:t>
            </a:r>
            <a:r>
              <a:rPr lang="ru-RU" sz="4500" dirty="0" err="1" smtClean="0">
                <a:solidFill>
                  <a:srgbClr val="006600"/>
                </a:solidFill>
                <a:latin typeface="Times New Roman" pitchFamily="18" charset="0"/>
                <a:cs typeface="Times New Roman" pitchFamily="18" charset="0"/>
              </a:rPr>
              <a:t>центрі</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якої</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поставлені</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проблеми</a:t>
            </a:r>
            <a:r>
              <a:rPr lang="ru-RU" sz="4500" dirty="0" smtClean="0">
                <a:solidFill>
                  <a:srgbClr val="006600"/>
                </a:solidFill>
                <a:latin typeface="Times New Roman" pitchFamily="18" charset="0"/>
                <a:cs typeface="Times New Roman" pitchFamily="18" charset="0"/>
              </a:rPr>
              <a:t> великого </a:t>
            </a:r>
            <a:r>
              <a:rPr lang="ru-RU" sz="4500" dirty="0" err="1" smtClean="0">
                <a:solidFill>
                  <a:srgbClr val="006600"/>
                </a:solidFill>
                <a:latin typeface="Times New Roman" pitchFamily="18" charset="0"/>
                <a:cs typeface="Times New Roman" pitchFamily="18" charset="0"/>
              </a:rPr>
              <a:t>суспільного</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значення</a:t>
            </a:r>
            <a:r>
              <a:rPr lang="ru-RU" sz="4500" dirty="0" smtClean="0">
                <a:solidFill>
                  <a:srgbClr val="006600"/>
                </a:solidFill>
                <a:latin typeface="Times New Roman" pitchFamily="18" charset="0"/>
                <a:cs typeface="Times New Roman" pitchFamily="18" charset="0"/>
              </a:rPr>
              <a:t>.</a:t>
            </a:r>
          </a:p>
          <a:p>
            <a:pPr>
              <a:buNone/>
            </a:pPr>
            <a:r>
              <a:rPr lang="ru-RU" sz="4500" b="1" dirty="0" smtClean="0">
                <a:solidFill>
                  <a:srgbClr val="006600"/>
                </a:solidFill>
                <a:latin typeface="Times New Roman" pitchFamily="18" charset="0"/>
                <a:cs typeface="Times New Roman" pitchFamily="18" charset="0"/>
              </a:rPr>
              <a:t>Проблематика </a:t>
            </a:r>
            <a:r>
              <a:rPr lang="ru-RU" sz="4500" b="1" dirty="0" err="1" smtClean="0">
                <a:solidFill>
                  <a:srgbClr val="006600"/>
                </a:solidFill>
                <a:latin typeface="Times New Roman" pitchFamily="18" charset="0"/>
                <a:cs typeface="Times New Roman" pitchFamily="18" charset="0"/>
              </a:rPr>
              <a:t>п'єси</a:t>
            </a:r>
            <a:r>
              <a:rPr lang="ru-RU" sz="4500" b="1" dirty="0" smtClean="0">
                <a:solidFill>
                  <a:srgbClr val="006600"/>
                </a:solidFill>
                <a:latin typeface="Times New Roman" pitchFamily="18" charset="0"/>
                <a:cs typeface="Times New Roman" pitchFamily="18" charset="0"/>
              </a:rPr>
              <a:t>. </a:t>
            </a:r>
          </a:p>
          <a:p>
            <a:pPr>
              <a:buNone/>
            </a:pPr>
            <a:r>
              <a:rPr lang="ru-RU" sz="4500" u="sng" dirty="0" err="1" smtClean="0">
                <a:solidFill>
                  <a:srgbClr val="006600"/>
                </a:solidFill>
                <a:latin typeface="Times New Roman" pitchFamily="18" charset="0"/>
                <a:cs typeface="Times New Roman" pitchFamily="18" charset="0"/>
              </a:rPr>
              <a:t>Соціальна</a:t>
            </a:r>
            <a:r>
              <a:rPr lang="ru-RU" sz="4500" u="sng" dirty="0" smtClean="0">
                <a:solidFill>
                  <a:srgbClr val="006600"/>
                </a:solidFill>
                <a:latin typeface="Times New Roman" pitchFamily="18" charset="0"/>
                <a:cs typeface="Times New Roman" pitchFamily="18" charset="0"/>
              </a:rPr>
              <a:t>:</a:t>
            </a:r>
          </a:p>
          <a:p>
            <a:r>
              <a:rPr lang="de" sz="4500" dirty="0" smtClean="0">
                <a:solidFill>
                  <a:srgbClr val="006600"/>
                </a:solidFill>
                <a:latin typeface="Times New Roman" pitchFamily="18" charset="0"/>
                <a:cs typeface="Times New Roman" pitchFamily="18" charset="0"/>
              </a:rPr>
              <a:t> </a:t>
            </a:r>
            <a:r>
              <a:rPr lang="ru-RU" sz="4500" dirty="0" smtClean="0">
                <a:solidFill>
                  <a:srgbClr val="006600"/>
                </a:solidFill>
                <a:latin typeface="Times New Roman" pitchFamily="18" charset="0"/>
                <a:cs typeface="Times New Roman" pitchFamily="18" charset="0"/>
              </a:rPr>
              <a:t>критика </a:t>
            </a:r>
            <a:r>
              <a:rPr lang="ru-RU" sz="4500" dirty="0" err="1" smtClean="0">
                <a:solidFill>
                  <a:srgbClr val="006600"/>
                </a:solidFill>
                <a:latin typeface="Times New Roman" pitchFamily="18" charset="0"/>
                <a:cs typeface="Times New Roman" pitchFamily="18" charset="0"/>
              </a:rPr>
              <a:t>станових</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забобонів</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і</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умовностей</a:t>
            </a:r>
            <a:r>
              <a:rPr lang="ru-RU" sz="4500" dirty="0" smtClean="0">
                <a:solidFill>
                  <a:srgbClr val="006600"/>
                </a:solidFill>
                <a:latin typeface="Times New Roman" pitchFamily="18" charset="0"/>
                <a:cs typeface="Times New Roman" pitchFamily="18" charset="0"/>
              </a:rPr>
              <a:t> буржуазного </a:t>
            </a:r>
            <a:r>
              <a:rPr lang="ru-RU" sz="4500" dirty="0" err="1" smtClean="0">
                <a:solidFill>
                  <a:srgbClr val="006600"/>
                </a:solidFill>
                <a:latin typeface="Times New Roman" pitchFamily="18" charset="0"/>
                <a:cs typeface="Times New Roman" pitchFamily="18" charset="0"/>
              </a:rPr>
              <a:t>суспільства</a:t>
            </a:r>
            <a:r>
              <a:rPr lang="ru-RU" sz="4500" dirty="0" smtClean="0">
                <a:solidFill>
                  <a:srgbClr val="006600"/>
                </a:solidFill>
                <a:latin typeface="Times New Roman" pitchFamily="18" charset="0"/>
                <a:cs typeface="Times New Roman" pitchFamily="18" charset="0"/>
              </a:rPr>
              <a:t>; </a:t>
            </a:r>
          </a:p>
          <a:p>
            <a:r>
              <a:rPr lang="ru-RU" sz="4500" dirty="0" err="1" smtClean="0">
                <a:solidFill>
                  <a:srgbClr val="006600"/>
                </a:solidFill>
                <a:latin typeface="Times New Roman" pitchFamily="18" charset="0"/>
                <a:cs typeface="Times New Roman" pitchFamily="18" charset="0"/>
              </a:rPr>
              <a:t>утвердження</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творчих</a:t>
            </a:r>
            <a:r>
              <a:rPr lang="ru-RU" sz="4500" dirty="0" smtClean="0">
                <a:solidFill>
                  <a:srgbClr val="006600"/>
                </a:solidFill>
                <a:latin typeface="Times New Roman" pitchFamily="18" charset="0"/>
                <a:cs typeface="Times New Roman" pitchFamily="18" charset="0"/>
              </a:rPr>
              <a:t> сил, </a:t>
            </a:r>
            <a:r>
              <a:rPr lang="ru-RU" sz="4500" dirty="0" err="1" smtClean="0">
                <a:solidFill>
                  <a:srgbClr val="006600"/>
                </a:solidFill>
                <a:latin typeface="Times New Roman" pitchFamily="18" charset="0"/>
                <a:cs typeface="Times New Roman" pitchFamily="18" charset="0"/>
              </a:rPr>
              <a:t>потенційних</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можливостей</a:t>
            </a:r>
            <a:r>
              <a:rPr lang="ru-RU" sz="4500" dirty="0" smtClean="0">
                <a:solidFill>
                  <a:srgbClr val="006600"/>
                </a:solidFill>
                <a:latin typeface="Times New Roman" pitchFamily="18" charset="0"/>
                <a:cs typeface="Times New Roman" pitchFamily="18" charset="0"/>
              </a:rPr>
              <a:t> людей </a:t>
            </a:r>
            <a:r>
              <a:rPr lang="ru-RU" sz="4500" dirty="0" err="1" smtClean="0">
                <a:solidFill>
                  <a:srgbClr val="006600"/>
                </a:solidFill>
                <a:latin typeface="Times New Roman" pitchFamily="18" charset="0"/>
                <a:cs typeface="Times New Roman" pitchFamily="18" charset="0"/>
              </a:rPr>
              <a:t>з</a:t>
            </a:r>
            <a:r>
              <a:rPr lang="ru-RU" sz="4500" dirty="0" smtClean="0">
                <a:solidFill>
                  <a:srgbClr val="006600"/>
                </a:solidFill>
                <a:latin typeface="Times New Roman" pitchFamily="18" charset="0"/>
                <a:cs typeface="Times New Roman" pitchFamily="18" charset="0"/>
              </a:rPr>
              <a:t> народу </a:t>
            </a:r>
            <a:r>
              <a:rPr lang="ru-RU" sz="4500" dirty="0" err="1" smtClean="0">
                <a:solidFill>
                  <a:srgbClr val="006600"/>
                </a:solidFill>
                <a:latin typeface="Times New Roman" pitchFamily="18" charset="0"/>
                <a:cs typeface="Times New Roman" pitchFamily="18" charset="0"/>
              </a:rPr>
              <a:t>й</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обмеженість</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їх</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реалізації</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навіть</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найбільш</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яскравими</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представниками</a:t>
            </a:r>
            <a:r>
              <a:rPr lang="ru-RU" sz="4500" dirty="0" smtClean="0">
                <a:solidFill>
                  <a:srgbClr val="006600"/>
                </a:solidFill>
                <a:latin typeface="Times New Roman" pitchFamily="18" charset="0"/>
                <a:cs typeface="Times New Roman" pitchFamily="18" charset="0"/>
              </a:rPr>
              <a:t>; </a:t>
            </a:r>
          </a:p>
          <a:p>
            <a:r>
              <a:rPr lang="ru-RU" sz="4500" dirty="0" smtClean="0">
                <a:solidFill>
                  <a:srgbClr val="006600"/>
                </a:solidFill>
                <a:latin typeface="Times New Roman" pitchFamily="18" charset="0"/>
                <a:cs typeface="Times New Roman" pitchFamily="18" charset="0"/>
              </a:rPr>
              <a:t>проблема </a:t>
            </a:r>
            <a:r>
              <a:rPr lang="ru-RU" sz="4500" dirty="0" err="1" smtClean="0">
                <a:solidFill>
                  <a:srgbClr val="006600"/>
                </a:solidFill>
                <a:latin typeface="Times New Roman" pitchFamily="18" charset="0"/>
                <a:cs typeface="Times New Roman" pitchFamily="18" charset="0"/>
              </a:rPr>
              <a:t>руйнівного</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впливу</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бідності</a:t>
            </a:r>
            <a:r>
              <a:rPr lang="ru-RU" sz="4500" dirty="0" smtClean="0">
                <a:solidFill>
                  <a:srgbClr val="006600"/>
                </a:solidFill>
                <a:latin typeface="Times New Roman" pitchFamily="18" charset="0"/>
                <a:cs typeface="Times New Roman" pitchFamily="18" charset="0"/>
              </a:rPr>
              <a:t> на </a:t>
            </a:r>
            <a:r>
              <a:rPr lang="ru-RU" sz="4500" dirty="0" err="1" smtClean="0">
                <a:solidFill>
                  <a:srgbClr val="006600"/>
                </a:solidFill>
                <a:latin typeface="Times New Roman" pitchFamily="18" charset="0"/>
                <a:cs typeface="Times New Roman" pitchFamily="18" charset="0"/>
              </a:rPr>
              <a:t>особистість</a:t>
            </a:r>
            <a:r>
              <a:rPr lang="ru-RU" sz="4500" dirty="0" smtClean="0">
                <a:solidFill>
                  <a:srgbClr val="006600"/>
                </a:solidFill>
                <a:latin typeface="Times New Roman" pitchFamily="18" charset="0"/>
                <a:cs typeface="Times New Roman" pitchFamily="18" charset="0"/>
              </a:rPr>
              <a:t>; </a:t>
            </a:r>
          </a:p>
          <a:p>
            <a:r>
              <a:rPr lang="ru-RU" sz="4500" dirty="0" err="1" smtClean="0">
                <a:solidFill>
                  <a:srgbClr val="006600"/>
                </a:solidFill>
                <a:latin typeface="Times New Roman" pitchFamily="18" charset="0"/>
                <a:cs typeface="Times New Roman" pitchFamily="18" charset="0"/>
              </a:rPr>
              <a:t>тверезий</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погляд</a:t>
            </a:r>
            <a:r>
              <a:rPr lang="ru-RU" sz="4500" dirty="0" smtClean="0">
                <a:solidFill>
                  <a:srgbClr val="006600"/>
                </a:solidFill>
                <a:latin typeface="Times New Roman" pitchFamily="18" charset="0"/>
                <a:cs typeface="Times New Roman" pitchFamily="18" charset="0"/>
              </a:rPr>
              <a:t> на </a:t>
            </a:r>
            <a:r>
              <a:rPr lang="ru-RU" sz="4500" dirty="0" err="1" smtClean="0">
                <a:solidFill>
                  <a:srgbClr val="006600"/>
                </a:solidFill>
                <a:latin typeface="Times New Roman" pitchFamily="18" charset="0"/>
                <a:cs typeface="Times New Roman" pitchFamily="18" charset="0"/>
              </a:rPr>
              <a:t>положення</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простих</a:t>
            </a:r>
            <a:r>
              <a:rPr lang="ru-RU" sz="4500" dirty="0" smtClean="0">
                <a:solidFill>
                  <a:srgbClr val="006600"/>
                </a:solidFill>
                <a:latin typeface="Times New Roman" pitchFamily="18" charset="0"/>
                <a:cs typeface="Times New Roman" pitchFamily="18" charset="0"/>
              </a:rPr>
              <a:t> людей.</a:t>
            </a:r>
          </a:p>
          <a:p>
            <a:pPr>
              <a:buNone/>
            </a:pPr>
            <a:r>
              <a:rPr lang="ru-RU" sz="4500" u="sng" dirty="0" smtClean="0">
                <a:solidFill>
                  <a:srgbClr val="006600"/>
                </a:solidFill>
                <a:latin typeface="Times New Roman" pitchFamily="18" charset="0"/>
                <a:cs typeface="Times New Roman" pitchFamily="18" charset="0"/>
              </a:rPr>
              <a:t>Моральна: </a:t>
            </a:r>
          </a:p>
          <a:p>
            <a:r>
              <a:rPr lang="ru-RU" sz="4500" dirty="0" smtClean="0">
                <a:solidFill>
                  <a:srgbClr val="006600"/>
                </a:solidFill>
                <a:latin typeface="Times New Roman" pitchFamily="18" charset="0"/>
                <a:cs typeface="Times New Roman" pitchFamily="18" charset="0"/>
              </a:rPr>
              <a:t>проблема </a:t>
            </a:r>
            <a:r>
              <a:rPr lang="ru-RU" sz="4500" dirty="0" err="1" smtClean="0">
                <a:solidFill>
                  <a:srgbClr val="006600"/>
                </a:solidFill>
                <a:latin typeface="Times New Roman" pitchFamily="18" charset="0"/>
                <a:cs typeface="Times New Roman" pitchFamily="18" charset="0"/>
              </a:rPr>
              <a:t>відповідальності</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вченого</a:t>
            </a:r>
            <a:r>
              <a:rPr lang="ru-RU" sz="4500" dirty="0" smtClean="0">
                <a:solidFill>
                  <a:srgbClr val="006600"/>
                </a:solidFill>
                <a:latin typeface="Times New Roman" pitchFamily="18" charset="0"/>
                <a:cs typeface="Times New Roman" pitchFamily="18" charset="0"/>
              </a:rPr>
              <a:t> за </a:t>
            </a:r>
            <a:r>
              <a:rPr lang="ru-RU" sz="4500" dirty="0" err="1" smtClean="0">
                <a:solidFill>
                  <a:srgbClr val="006600"/>
                </a:solidFill>
                <a:latin typeface="Times New Roman" pitchFamily="18" charset="0"/>
                <a:cs typeface="Times New Roman" pitchFamily="18" charset="0"/>
              </a:rPr>
              <a:t>наслідки</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експерименту</a:t>
            </a:r>
            <a:r>
              <a:rPr lang="ru-RU" sz="4500" dirty="0" smtClean="0">
                <a:solidFill>
                  <a:srgbClr val="006600"/>
                </a:solidFill>
                <a:latin typeface="Times New Roman" pitchFamily="18" charset="0"/>
                <a:cs typeface="Times New Roman" pitchFamily="18" charset="0"/>
              </a:rPr>
              <a:t>, </a:t>
            </a:r>
          </a:p>
          <a:p>
            <a:r>
              <a:rPr lang="ru-RU" sz="4500" dirty="0" err="1" smtClean="0">
                <a:solidFill>
                  <a:srgbClr val="006600"/>
                </a:solidFill>
                <a:latin typeface="Times New Roman" pitchFamily="18" charset="0"/>
                <a:cs typeface="Times New Roman" pitchFamily="18" charset="0"/>
              </a:rPr>
              <a:t>неприпустимість</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експерименту</a:t>
            </a:r>
            <a:r>
              <a:rPr lang="ru-RU" sz="4500" dirty="0" smtClean="0">
                <a:solidFill>
                  <a:srgbClr val="006600"/>
                </a:solidFill>
                <a:latin typeface="Times New Roman" pitchFamily="18" charset="0"/>
                <a:cs typeface="Times New Roman" pitchFamily="18" charset="0"/>
              </a:rPr>
              <a:t> над </a:t>
            </a:r>
            <a:r>
              <a:rPr lang="ru-RU" sz="4500" dirty="0" err="1" smtClean="0">
                <a:solidFill>
                  <a:srgbClr val="006600"/>
                </a:solidFill>
                <a:latin typeface="Times New Roman" pitchFamily="18" charset="0"/>
                <a:cs typeface="Times New Roman" pitchFamily="18" charset="0"/>
              </a:rPr>
              <a:t>людиною</a:t>
            </a:r>
            <a:r>
              <a:rPr lang="ru-RU" sz="4500" dirty="0" smtClean="0">
                <a:solidFill>
                  <a:srgbClr val="006600"/>
                </a:solidFill>
                <a:latin typeface="Times New Roman" pitchFamily="18" charset="0"/>
                <a:cs typeface="Times New Roman" pitchFamily="18" charset="0"/>
              </a:rPr>
              <a:t>; </a:t>
            </a:r>
          </a:p>
          <a:p>
            <a:r>
              <a:rPr lang="ru-RU" sz="4500" dirty="0" err="1" smtClean="0">
                <a:solidFill>
                  <a:srgbClr val="006600"/>
                </a:solidFill>
                <a:latin typeface="Times New Roman" pitchFamily="18" charset="0"/>
                <a:cs typeface="Times New Roman" pitchFamily="18" charset="0"/>
              </a:rPr>
              <a:t>глузування</a:t>
            </a:r>
            <a:r>
              <a:rPr lang="ru-RU" sz="4500" dirty="0" smtClean="0">
                <a:solidFill>
                  <a:srgbClr val="006600"/>
                </a:solidFill>
                <a:latin typeface="Times New Roman" pitchFamily="18" charset="0"/>
                <a:cs typeface="Times New Roman" pitchFamily="18" charset="0"/>
              </a:rPr>
              <a:t> над буржуазною </a:t>
            </a:r>
            <a:r>
              <a:rPr lang="ru-RU" sz="4500" dirty="0" err="1" smtClean="0">
                <a:solidFill>
                  <a:srgbClr val="006600"/>
                </a:solidFill>
                <a:latin typeface="Times New Roman" pitchFamily="18" charset="0"/>
                <a:cs typeface="Times New Roman" pitchFamily="18" charset="0"/>
              </a:rPr>
              <a:t>мораллю</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і</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цінностями</a:t>
            </a:r>
            <a:r>
              <a:rPr lang="ru-RU" sz="4500" dirty="0" smtClean="0">
                <a:solidFill>
                  <a:srgbClr val="006600"/>
                </a:solidFill>
                <a:latin typeface="Times New Roman" pitchFamily="18" charset="0"/>
                <a:cs typeface="Times New Roman" pitchFamily="18" charset="0"/>
              </a:rPr>
              <a:t>. </a:t>
            </a:r>
          </a:p>
          <a:p>
            <a:pPr>
              <a:buNone/>
            </a:pPr>
            <a:r>
              <a:rPr lang="ru-RU" sz="4500" u="sng" dirty="0" err="1" smtClean="0">
                <a:solidFill>
                  <a:srgbClr val="006600"/>
                </a:solidFill>
                <a:latin typeface="Times New Roman" pitchFamily="18" charset="0"/>
                <a:cs typeface="Times New Roman" pitchFamily="18" charset="0"/>
              </a:rPr>
              <a:t>Проблеми</a:t>
            </a:r>
            <a:r>
              <a:rPr lang="ru-RU" sz="4500" u="sng" dirty="0" smtClean="0">
                <a:solidFill>
                  <a:srgbClr val="006600"/>
                </a:solidFill>
                <a:latin typeface="Times New Roman" pitchFamily="18" charset="0"/>
                <a:cs typeface="Times New Roman" pitchFamily="18" charset="0"/>
              </a:rPr>
              <a:t> науки: </a:t>
            </a:r>
          </a:p>
          <a:p>
            <a:r>
              <a:rPr lang="ru-RU" sz="4500" dirty="0" err="1" smtClean="0">
                <a:solidFill>
                  <a:srgbClr val="006600"/>
                </a:solidFill>
                <a:latin typeface="Times New Roman" pitchFamily="18" charset="0"/>
                <a:cs typeface="Times New Roman" pitchFamily="18" charset="0"/>
              </a:rPr>
              <a:t>значення</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мови</a:t>
            </a:r>
            <a:r>
              <a:rPr lang="ru-RU" sz="4500" dirty="0" smtClean="0">
                <a:solidFill>
                  <a:srgbClr val="006600"/>
                </a:solidFill>
                <a:latin typeface="Times New Roman" pitchFamily="18" charset="0"/>
                <a:cs typeface="Times New Roman" pitchFamily="18" charset="0"/>
              </a:rPr>
              <a:t> як </a:t>
            </a:r>
            <a:r>
              <a:rPr lang="ru-RU" sz="4500" dirty="0" err="1" smtClean="0">
                <a:solidFill>
                  <a:srgbClr val="006600"/>
                </a:solidFill>
                <a:latin typeface="Times New Roman" pitchFamily="18" charset="0"/>
                <a:cs typeface="Times New Roman" pitchFamily="18" charset="0"/>
              </a:rPr>
              <a:t>найважливішого</a:t>
            </a:r>
            <a:r>
              <a:rPr lang="ru-RU" sz="4500" dirty="0" smtClean="0">
                <a:solidFill>
                  <a:srgbClr val="006600"/>
                </a:solidFill>
                <a:latin typeface="Times New Roman" pitchFamily="18" charset="0"/>
                <a:cs typeface="Times New Roman" pitchFamily="18" charset="0"/>
              </a:rPr>
              <a:t> фактора в </a:t>
            </a:r>
            <a:r>
              <a:rPr lang="ru-RU" sz="4500" dirty="0" err="1" smtClean="0">
                <a:solidFill>
                  <a:srgbClr val="006600"/>
                </a:solidFill>
                <a:latin typeface="Times New Roman" pitchFamily="18" charset="0"/>
                <a:cs typeface="Times New Roman" pitchFamily="18" charset="0"/>
              </a:rPr>
              <a:t>розумовому</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і</a:t>
            </a:r>
            <a:r>
              <a:rPr lang="ru-RU" sz="4500" dirty="0" smtClean="0">
                <a:solidFill>
                  <a:srgbClr val="006600"/>
                </a:solidFill>
                <a:latin typeface="Times New Roman" pitchFamily="18" charset="0"/>
                <a:cs typeface="Times New Roman" pitchFamily="18" charset="0"/>
              </a:rPr>
              <a:t> духовному </a:t>
            </a:r>
            <a:r>
              <a:rPr lang="ru-RU" sz="4500" dirty="0" err="1" smtClean="0">
                <a:solidFill>
                  <a:srgbClr val="006600"/>
                </a:solidFill>
                <a:latin typeface="Times New Roman" pitchFamily="18" charset="0"/>
                <a:cs typeface="Times New Roman" pitchFamily="18" charset="0"/>
              </a:rPr>
              <a:t>розвитку</a:t>
            </a:r>
            <a:r>
              <a:rPr lang="ru-RU" sz="4500" dirty="0" smtClean="0">
                <a:solidFill>
                  <a:srgbClr val="006600"/>
                </a:solidFill>
                <a:latin typeface="Times New Roman" pitchFamily="18" charset="0"/>
                <a:cs typeface="Times New Roman" pitchFamily="18" charset="0"/>
              </a:rPr>
              <a:t> </a:t>
            </a:r>
            <a:r>
              <a:rPr lang="ru-RU" sz="4500" dirty="0" err="1" smtClean="0">
                <a:solidFill>
                  <a:srgbClr val="006600"/>
                </a:solidFill>
                <a:latin typeface="Times New Roman" pitchFamily="18" charset="0"/>
                <a:cs typeface="Times New Roman" pitchFamily="18" charset="0"/>
              </a:rPr>
              <a:t>особистості</a:t>
            </a:r>
            <a:r>
              <a:rPr lang="ru-RU" sz="4500" dirty="0" smtClean="0">
                <a:solidFill>
                  <a:srgbClr val="006600"/>
                </a:solidFill>
                <a:latin typeface="Times New Roman" pitchFamily="18" charset="0"/>
                <a:cs typeface="Times New Roman" pitchFamily="18" charset="0"/>
              </a:rPr>
              <a:t>.</a:t>
            </a:r>
          </a:p>
          <a:p>
            <a:endParaRPr lang="uk-UA" dirty="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Картинки по запросу фон занавес рисунок"/>
          <p:cNvPicPr>
            <a:picLocks noGrp="1" noChangeAspect="1" noChangeArrowheads="1"/>
          </p:cNvPicPr>
          <p:nvPr>
            <p:ph idx="1"/>
          </p:nvPr>
        </p:nvPicPr>
        <p:blipFill>
          <a:blip r:embed="rId2" cstate="print"/>
          <a:srcRect/>
          <a:stretch>
            <a:fillRect/>
          </a:stretch>
        </p:blipFill>
        <p:spPr bwMode="auto">
          <a:xfrm>
            <a:off x="-180528" y="-243408"/>
            <a:ext cx="9469560" cy="8441437"/>
          </a:xfrm>
          <a:prstGeom prst="rect">
            <a:avLst/>
          </a:prstGeom>
          <a:noFill/>
        </p:spPr>
      </p:pic>
      <p:graphicFrame>
        <p:nvGraphicFramePr>
          <p:cNvPr id="5" name="Таблица 4"/>
          <p:cNvGraphicFramePr>
            <a:graphicFrameLocks noGrp="1"/>
          </p:cNvGraphicFramePr>
          <p:nvPr/>
        </p:nvGraphicFramePr>
        <p:xfrm>
          <a:off x="1187624" y="1356607"/>
          <a:ext cx="6768751" cy="5518191"/>
        </p:xfrm>
        <a:graphic>
          <a:graphicData uri="http://schemas.openxmlformats.org/drawingml/2006/table">
            <a:tbl>
              <a:tblPr firstCol="1" bandCol="1">
                <a:tableStyleId>{8A107856-5554-42FB-B03E-39F5DBC370BA}</a:tableStyleId>
              </a:tblPr>
              <a:tblGrid>
                <a:gridCol w="1850255"/>
                <a:gridCol w="2407376"/>
                <a:gridCol w="2511120"/>
              </a:tblGrid>
              <a:tr h="341536">
                <a:tc>
                  <a:txBody>
                    <a:bodyPr/>
                    <a:lstStyle/>
                    <a:p>
                      <a:pPr algn="ctr">
                        <a:lnSpc>
                          <a:spcPct val="115000"/>
                        </a:lnSpc>
                        <a:spcAft>
                          <a:spcPts val="1000"/>
                        </a:spcAft>
                      </a:pP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Об’єкт</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порівняння</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endParaRPr lang="ru-RU" sz="1400" b="0" i="1"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gn="ctr">
                        <a:lnSpc>
                          <a:spcPct val="115000"/>
                        </a:lnSpc>
                        <a:spcAft>
                          <a:spcPts val="1000"/>
                        </a:spcAft>
                      </a:pPr>
                      <a:r>
                        <a:rPr lang="ru-RU" sz="1400" b="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«Стара драма»</a:t>
                      </a:r>
                      <a:endParaRPr lang="ru-RU" sz="1400" b="0" i="1">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gn="ctr">
                        <a:lnSpc>
                          <a:spcPct val="115000"/>
                        </a:lnSpc>
                        <a:spcAft>
                          <a:spcPts val="1000"/>
                        </a:spcAft>
                      </a:pP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«Нова драма»</a:t>
                      </a:r>
                      <a:endParaRPr lang="ru-RU" sz="1400" b="0" i="1"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r>
              <a:tr h="363275">
                <a:tc>
                  <a:txBody>
                    <a:bodyPr/>
                    <a:lstStyle/>
                    <a:p>
                      <a:pPr>
                        <a:lnSpc>
                          <a:spcPct val="115000"/>
                        </a:lnSpc>
                        <a:spcAft>
                          <a:spcPts val="1000"/>
                        </a:spcAft>
                      </a:pP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Трагедія</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Життя персонажа</a:t>
                      </a:r>
                      <a:endParaRPr lang="ru-RU" sz="1400" b="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Життя особистості в суспільстві</a:t>
                      </a:r>
                      <a:endParaRPr lang="ru-RU" sz="1400" b="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r>
              <a:tr h="482078">
                <a:tc>
                  <a:txBody>
                    <a:bodyPr/>
                    <a:lstStyle/>
                    <a:p>
                      <a:pPr>
                        <a:lnSpc>
                          <a:spcPct val="115000"/>
                        </a:lnSpc>
                        <a:spcAft>
                          <a:spcPts val="1000"/>
                        </a:spcAft>
                      </a:pP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Предмет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зображення</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Людина в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незвичайних</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ситуаціях</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Людина у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власноруч</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створеній</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ситуації</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r>
              <a:tr h="482078">
                <a:tc>
                  <a:txBody>
                    <a:bodyPr/>
                    <a:lstStyle/>
                    <a:p>
                      <a:pPr>
                        <a:lnSpc>
                          <a:spcPct val="115000"/>
                        </a:lnSpc>
                        <a:spcAft>
                          <a:spcPts val="1000"/>
                        </a:spcAft>
                      </a:pP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Центр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уваги</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Зовнішнє</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зіткнення</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окремих</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особистостей</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Внутрішні, глибинні протиріччя самої дійсності, зіткнення ідей</a:t>
                      </a:r>
                      <a:endParaRPr lang="ru-RU" sz="1400" b="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r>
              <a:tr h="304508">
                <a:tc>
                  <a:txBody>
                    <a:bodyPr/>
                    <a:lstStyle/>
                    <a:p>
                      <a:pPr>
                        <a:lnSpc>
                          <a:spcPct val="115000"/>
                        </a:lnSpc>
                        <a:spcAft>
                          <a:spcPts val="1000"/>
                        </a:spcAft>
                      </a:pP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Драматичний</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конфлікт</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Вади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й</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чесноти</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людини</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Ідеали людини</a:t>
                      </a:r>
                      <a:endParaRPr lang="ru-RU" sz="1400" b="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r>
              <a:tr h="482078">
                <a:tc>
                  <a:txBody>
                    <a:bodyPr/>
                    <a:lstStyle/>
                    <a:p>
                      <a:pPr>
                        <a:lnSpc>
                          <a:spcPct val="115000"/>
                        </a:lnSpc>
                        <a:spcAft>
                          <a:spcPts val="1000"/>
                        </a:spcAft>
                      </a:pPr>
                      <a:r>
                        <a:rPr lang="ru-RU" sz="1400" b="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Жанр</a:t>
                      </a:r>
                      <a:endParaRPr lang="ru-RU" sz="1400" b="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Трагедія</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комедія</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драма</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Синтетичний</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трагікомедія</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(«драма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ідей</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r>
              <a:tr h="482078">
                <a:tc>
                  <a:txBody>
                    <a:bodyPr/>
                    <a:lstStyle/>
                    <a:p>
                      <a:pPr>
                        <a:lnSpc>
                          <a:spcPct val="115000"/>
                        </a:lnSpc>
                        <a:spcAft>
                          <a:spcPts val="1000"/>
                        </a:spcAft>
                      </a:pPr>
                      <a:r>
                        <a:rPr lang="ru-RU" sz="1400" b="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Головний герой</a:t>
                      </a:r>
                      <a:endParaRPr lang="ru-RU" sz="1400" b="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Узагальнений</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тип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людини</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Людина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середнього</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класу</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неординарна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особистість</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r>
              <a:tr h="493705">
                <a:tc>
                  <a:txBody>
                    <a:bodyPr/>
                    <a:lstStyle/>
                    <a:p>
                      <a:pPr>
                        <a:lnSpc>
                          <a:spcPct val="115000"/>
                        </a:lnSpc>
                        <a:spcAft>
                          <a:spcPts val="1000"/>
                        </a:spcAft>
                      </a:pPr>
                      <a:r>
                        <a:rPr lang="ru-RU" sz="1400" b="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Решта героїв</a:t>
                      </a:r>
                      <a:endParaRPr lang="ru-RU" sz="1400" b="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Головні</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та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другорядні</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позитивні</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та</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негативні</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Усі</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важливі</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характери</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неоднозначні</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r>
              <a:tr h="729860">
                <a:tc>
                  <a:txBody>
                    <a:bodyPr/>
                    <a:lstStyle/>
                    <a:p>
                      <a:pPr>
                        <a:lnSpc>
                          <a:spcPct val="115000"/>
                        </a:lnSpc>
                        <a:spcAft>
                          <a:spcPts val="1000"/>
                        </a:spcAft>
                      </a:pPr>
                      <a:r>
                        <a:rPr lang="ru-RU" sz="1400" b="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Автор</a:t>
                      </a:r>
                      <a:endParaRPr lang="ru-RU" sz="1400" b="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Відтворює</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дійсність</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повчає</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робить</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висновок</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Відтворює</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духовні</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пошуки</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Не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дає</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однозначних</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відповідей</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r>
              <a:tr h="493705">
                <a:tc>
                  <a:txBody>
                    <a:bodyPr/>
                    <a:lstStyle/>
                    <a:p>
                      <a:pPr>
                        <a:lnSpc>
                          <a:spcPct val="115000"/>
                        </a:lnSpc>
                        <a:spcAft>
                          <a:spcPts val="1000"/>
                        </a:spcAft>
                      </a:pPr>
                      <a:r>
                        <a:rPr lang="ru-RU" sz="1400" b="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Читач, глядач</a:t>
                      </a:r>
                      <a:endParaRPr lang="ru-RU" sz="1400" b="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Спостерігає</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отримує</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враження</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Переживає</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разом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із</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героями,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дискутує</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з</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ними та про них</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r>
              <a:tr h="729860">
                <a:tc>
                  <a:txBody>
                    <a:bodyPr/>
                    <a:lstStyle/>
                    <a:p>
                      <a:pPr>
                        <a:lnSpc>
                          <a:spcPct val="115000"/>
                        </a:lnSpc>
                        <a:spcAft>
                          <a:spcPts val="1000"/>
                        </a:spcAft>
                      </a:pPr>
                      <a:r>
                        <a:rPr lang="ru-RU" sz="1400" b="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Кінець(фінал) твору</a:t>
                      </a:r>
                      <a:endParaRPr lang="ru-RU" sz="1400" b="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Завершений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розв’язкою</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c>
                  <a:txBody>
                    <a:bodyPr/>
                    <a:lstStyle/>
                    <a:p>
                      <a:pPr>
                        <a:lnSpc>
                          <a:spcPct val="115000"/>
                        </a:lnSpc>
                        <a:spcAft>
                          <a:spcPts val="1000"/>
                        </a:spcAft>
                      </a:pP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Відкритий</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незавершений</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спонукає</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до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суперечок</a:t>
                      </a:r>
                      <a:r>
                        <a:rPr lang="ru-RU" sz="1400" b="0" dirty="0">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 </a:t>
                      </a:r>
                      <a:r>
                        <a:rPr lang="ru-RU" sz="1400" b="0" dirty="0" err="1">
                          <a:ln w="3175" cmpd="sng">
                            <a:solidFill>
                              <a:srgbClr val="7030A0">
                                <a:alpha val="57000"/>
                              </a:srgbClr>
                            </a:solidFill>
                          </a:ln>
                          <a:effectLst>
                            <a:innerShdw blurRad="63500" dist="50800" dir="13500000">
                              <a:prstClr val="black">
                                <a:alpha val="50000"/>
                              </a:prstClr>
                            </a:innerShdw>
                          </a:effectLst>
                          <a:latin typeface="Times New Roman" pitchFamily="18" charset="0"/>
                          <a:cs typeface="Times New Roman" pitchFamily="18" charset="0"/>
                        </a:rPr>
                        <a:t>роздумів</a:t>
                      </a:r>
                      <a:endParaRPr lang="ru-RU" sz="1400" b="0" dirty="0">
                        <a:ln w="3175" cmpd="sng">
                          <a:solidFill>
                            <a:srgbClr val="7030A0">
                              <a:alpha val="57000"/>
                            </a:srgbClr>
                          </a:solidFill>
                        </a:ln>
                        <a:solidFill>
                          <a:srgbClr val="7030A0"/>
                        </a:solidFill>
                        <a:effectLst>
                          <a:innerShdw blurRad="63500" dist="50800" dir="13500000">
                            <a:prstClr val="black">
                              <a:alpha val="50000"/>
                            </a:prstClr>
                          </a:innerShdw>
                        </a:effectLst>
                        <a:latin typeface="Times New Roman" pitchFamily="18" charset="0"/>
                        <a:ea typeface="Calibri"/>
                        <a:cs typeface="Times New Roman" pitchFamily="18" charset="0"/>
                      </a:endParaRPr>
                    </a:p>
                  </a:txBody>
                  <a:tcPr marL="8732" marR="8732" marT="8732" marB="8732"/>
                </a:tc>
              </a:tr>
            </a:tbl>
          </a:graphicData>
        </a:graphic>
      </p:graphicFrame>
      <p:sp>
        <p:nvSpPr>
          <p:cNvPr id="2" name="Заголовок 1"/>
          <p:cNvSpPr>
            <a:spLocks noGrp="1"/>
          </p:cNvSpPr>
          <p:nvPr>
            <p:ph type="title"/>
          </p:nvPr>
        </p:nvSpPr>
        <p:spPr>
          <a:xfrm>
            <a:off x="467544" y="332656"/>
            <a:ext cx="8229600" cy="1296144"/>
          </a:xfrm>
        </p:spPr>
        <p:txBody>
          <a:bodyPr>
            <a:normAutofit fontScale="90000"/>
          </a:bodyPr>
          <a:lstStyle/>
          <a:p>
            <a:r>
              <a:rPr lang="uk-UA" b="1" i="1" dirty="0" smtClean="0">
                <a:solidFill>
                  <a:srgbClr val="FFFF00"/>
                </a:solidFill>
                <a:latin typeface="Times New Roman" pitchFamily="18" charset="0"/>
                <a:cs typeface="Times New Roman" pitchFamily="18" charset="0"/>
              </a:rPr>
              <a:t>Новаторство драматургії</a:t>
            </a:r>
            <a:r>
              <a:rPr lang="uk-UA" i="1" dirty="0" smtClean="0">
                <a:solidFill>
                  <a:srgbClr val="FFFF00"/>
                </a:solidFill>
                <a:latin typeface="Times New Roman" pitchFamily="18" charset="0"/>
                <a:cs typeface="Times New Roman" pitchFamily="18" charset="0"/>
              </a:rPr>
              <a:t/>
            </a:r>
            <a:br>
              <a:rPr lang="uk-UA" i="1" dirty="0" smtClean="0">
                <a:solidFill>
                  <a:srgbClr val="FFFF00"/>
                </a:solidFill>
                <a:latin typeface="Times New Roman" pitchFamily="18" charset="0"/>
                <a:cs typeface="Times New Roman" pitchFamily="18" charset="0"/>
              </a:rPr>
            </a:br>
            <a:r>
              <a:rPr lang="uk-UA" b="1" i="1" dirty="0" smtClean="0">
                <a:solidFill>
                  <a:srgbClr val="00B050"/>
                </a:solidFill>
                <a:latin typeface="Times New Roman" pitchFamily="18" charset="0"/>
                <a:cs typeface="Times New Roman" pitchFamily="18" charset="0"/>
              </a:rPr>
              <a:t>кінця </a:t>
            </a:r>
            <a:r>
              <a:rPr lang="en-US" b="1" i="1" dirty="0" smtClean="0">
                <a:solidFill>
                  <a:srgbClr val="00B050"/>
                </a:solidFill>
                <a:latin typeface="Times New Roman" pitchFamily="18" charset="0"/>
                <a:cs typeface="Times New Roman" pitchFamily="18" charset="0"/>
              </a:rPr>
              <a:t>X</a:t>
            </a:r>
            <a:r>
              <a:rPr lang="uk-UA" b="1" i="1" dirty="0" smtClean="0">
                <a:solidFill>
                  <a:srgbClr val="00B050"/>
                </a:solidFill>
                <a:latin typeface="Times New Roman" pitchFamily="18" charset="0"/>
                <a:cs typeface="Times New Roman" pitchFamily="18" charset="0"/>
              </a:rPr>
              <a:t>І</a:t>
            </a:r>
            <a:r>
              <a:rPr lang="en-US" b="1" i="1" dirty="0" smtClean="0">
                <a:solidFill>
                  <a:srgbClr val="00B050"/>
                </a:solidFill>
                <a:latin typeface="Times New Roman" pitchFamily="18" charset="0"/>
                <a:cs typeface="Times New Roman" pitchFamily="18" charset="0"/>
              </a:rPr>
              <a:t>X</a:t>
            </a:r>
            <a:r>
              <a:rPr lang="uk-UA" b="1" i="1" dirty="0" smtClean="0">
                <a:solidFill>
                  <a:srgbClr val="00B050"/>
                </a:solidFill>
                <a:latin typeface="Times New Roman" pitchFamily="18" charset="0"/>
                <a:cs typeface="Times New Roman" pitchFamily="18" charset="0"/>
              </a:rPr>
              <a:t> – початку </a:t>
            </a:r>
            <a:r>
              <a:rPr lang="en-US" b="1" i="1" dirty="0" smtClean="0">
                <a:solidFill>
                  <a:srgbClr val="00B050"/>
                </a:solidFill>
                <a:latin typeface="Times New Roman" pitchFamily="18" charset="0"/>
                <a:cs typeface="Times New Roman" pitchFamily="18" charset="0"/>
              </a:rPr>
              <a:t>XX</a:t>
            </a:r>
            <a:r>
              <a:rPr lang="uk-UA" b="1" i="1" dirty="0" smtClean="0">
                <a:solidFill>
                  <a:srgbClr val="00B050"/>
                </a:solidFill>
                <a:latin typeface="Times New Roman" pitchFamily="18" charset="0"/>
                <a:cs typeface="Times New Roman" pitchFamily="18" charset="0"/>
              </a:rPr>
              <a:t> ст</a:t>
            </a:r>
            <a:r>
              <a:rPr lang="uk-UA" i="1" dirty="0" smtClean="0">
                <a:solidFill>
                  <a:srgbClr val="00B050"/>
                </a:solidFill>
                <a:latin typeface="Times New Roman" pitchFamily="18" charset="0"/>
                <a:cs typeface="Times New Roman" pitchFamily="18" charset="0"/>
              </a:rPr>
              <a:t>.</a:t>
            </a:r>
            <a:r>
              <a:rPr lang="uk-UA" i="1" dirty="0" smtClean="0">
                <a:solidFill>
                  <a:srgbClr val="00FFFF"/>
                </a:solidFill>
                <a:latin typeface="Times New Roman" pitchFamily="18" charset="0"/>
                <a:cs typeface="Times New Roman" pitchFamily="18" charset="0"/>
              </a:rPr>
              <a:t/>
            </a:r>
            <a:br>
              <a:rPr lang="uk-UA" i="1" dirty="0" smtClean="0">
                <a:solidFill>
                  <a:srgbClr val="00FFFF"/>
                </a:solidFill>
                <a:latin typeface="Times New Roman" pitchFamily="18" charset="0"/>
                <a:cs typeface="Times New Roman" pitchFamily="18" charset="0"/>
              </a:rPr>
            </a:br>
            <a:endParaRPr lang="ru-RU" dirty="0"/>
          </a:p>
        </p:txBody>
      </p:sp>
    </p:spTree>
  </p:cSld>
  <p:clrMapOvr>
    <a:masterClrMapping/>
  </p:clrMapOvr>
  <p:transition>
    <p:wedg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descr="C:\Users\1\Desktop\Сніжинки\frame-2086162_640.png"/>
          <p:cNvPicPr>
            <a:picLocks noChangeAspect="1" noChangeArrowheads="1"/>
          </p:cNvPicPr>
          <p:nvPr/>
        </p:nvPicPr>
        <p:blipFill>
          <a:blip r:embed="rId2" cstate="print"/>
          <a:srcRect/>
          <a:stretch>
            <a:fillRect/>
          </a:stretch>
        </p:blipFill>
        <p:spPr bwMode="auto">
          <a:xfrm>
            <a:off x="0" y="-20673"/>
            <a:ext cx="9144000" cy="6878673"/>
          </a:xfrm>
          <a:prstGeom prst="rect">
            <a:avLst/>
          </a:prstGeom>
          <a:noFill/>
        </p:spPr>
      </p:pic>
      <p:sp>
        <p:nvSpPr>
          <p:cNvPr id="2" name="Заголовок 1"/>
          <p:cNvSpPr>
            <a:spLocks noGrp="1"/>
          </p:cNvSpPr>
          <p:nvPr>
            <p:ph type="title"/>
          </p:nvPr>
        </p:nvSpPr>
        <p:spPr>
          <a:xfrm>
            <a:off x="457200" y="274638"/>
            <a:ext cx="8229600" cy="939784"/>
          </a:xfrm>
        </p:spPr>
        <p:txBody>
          <a:bodyPr>
            <a:noAutofit/>
          </a:bodyPr>
          <a:lstStyle/>
          <a:p>
            <a:r>
              <a:rPr lang="ru-RU" sz="3600" b="1" i="1" dirty="0" err="1" smtClean="0">
                <a:solidFill>
                  <a:srgbClr val="C00000"/>
                </a:solidFill>
                <a:latin typeface="Times New Roman" pitchFamily="18" charset="0"/>
                <a:cs typeface="Times New Roman" pitchFamily="18" charset="0"/>
              </a:rPr>
              <a:t>Еволюційний</a:t>
            </a:r>
            <a:r>
              <a:rPr lang="ru-RU" sz="3600" b="1" i="1" dirty="0" smtClean="0">
                <a:solidFill>
                  <a:srgbClr val="C00000"/>
                </a:solidFill>
                <a:latin typeface="Times New Roman" pitchFamily="18" charset="0"/>
                <a:cs typeface="Times New Roman" pitchFamily="18" charset="0"/>
              </a:rPr>
              <a:t> </a:t>
            </a:r>
            <a:r>
              <a:rPr lang="ru-RU" sz="3600" b="1" i="1" dirty="0" err="1" smtClean="0">
                <a:solidFill>
                  <a:srgbClr val="C00000"/>
                </a:solidFill>
                <a:latin typeface="Times New Roman" pitchFamily="18" charset="0"/>
                <a:cs typeface="Times New Roman" pitchFamily="18" charset="0"/>
              </a:rPr>
              <a:t>ланцюжок</a:t>
            </a:r>
            <a:r>
              <a:rPr lang="ru-RU" sz="3600" b="1" i="1" dirty="0" smtClean="0">
                <a:solidFill>
                  <a:srgbClr val="C00000"/>
                </a:solidFill>
                <a:latin typeface="Times New Roman" pitchFamily="18" charset="0"/>
                <a:cs typeface="Times New Roman" pitchFamily="18" charset="0"/>
              </a:rPr>
              <a:t> </a:t>
            </a:r>
            <a:r>
              <a:rPr lang="ru-RU" sz="3600" b="1" i="1" dirty="0" err="1" smtClean="0">
                <a:solidFill>
                  <a:srgbClr val="C00000"/>
                </a:solidFill>
                <a:latin typeface="Times New Roman" pitchFamily="18" charset="0"/>
                <a:cs typeface="Times New Roman" pitchFamily="18" charset="0"/>
              </a:rPr>
              <a:t>перетворення</a:t>
            </a:r>
            <a:r>
              <a:rPr lang="ru-RU" sz="3600" b="1" i="1" dirty="0" smtClean="0">
                <a:solidFill>
                  <a:srgbClr val="C00000"/>
                </a:solidFill>
                <a:latin typeface="Times New Roman" pitchFamily="18" charset="0"/>
                <a:cs typeface="Times New Roman" pitchFamily="18" charset="0"/>
              </a:rPr>
              <a:t> </a:t>
            </a:r>
            <a:r>
              <a:rPr lang="ru-RU" sz="3600" b="1" i="1" dirty="0" err="1" smtClean="0">
                <a:solidFill>
                  <a:srgbClr val="C00000"/>
                </a:solidFill>
                <a:latin typeface="Times New Roman" pitchFamily="18" charset="0"/>
                <a:cs typeface="Times New Roman" pitchFamily="18" charset="0"/>
              </a:rPr>
              <a:t>Елізи</a:t>
            </a:r>
            <a:r>
              <a:rPr lang="ru-RU" sz="3600" b="1" i="1" dirty="0" smtClean="0">
                <a:solidFill>
                  <a:srgbClr val="C00000"/>
                </a:solidFill>
                <a:latin typeface="Times New Roman" pitchFamily="18" charset="0"/>
                <a:cs typeface="Times New Roman" pitchFamily="18" charset="0"/>
              </a:rPr>
              <a:t> </a:t>
            </a:r>
            <a:r>
              <a:rPr lang="ru-RU" sz="3600" b="1" i="1" dirty="0" err="1" smtClean="0">
                <a:solidFill>
                  <a:srgbClr val="C00000"/>
                </a:solidFill>
                <a:latin typeface="Times New Roman" pitchFamily="18" charset="0"/>
                <a:cs typeface="Times New Roman" pitchFamily="18" charset="0"/>
              </a:rPr>
              <a:t>Дулітл</a:t>
            </a:r>
            <a:endParaRPr lang="uk-UA" sz="3600" b="1" i="1" dirty="0">
              <a:solidFill>
                <a:srgbClr val="C00000"/>
              </a:solidFill>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nvPr>
        </p:nvGraphicFramePr>
        <p:xfrm>
          <a:off x="457200" y="1357298"/>
          <a:ext cx="8229600" cy="5143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D7D05D81-9BEC-4F31-92E6-AC41AFE84EEA}"/>
                                            </p:graphicEl>
                                          </p:spTgt>
                                        </p:tgtEl>
                                        <p:attrNameLst>
                                          <p:attrName>style.visibility</p:attrName>
                                        </p:attrNameLst>
                                      </p:cBhvr>
                                      <p:to>
                                        <p:strVal val="visible"/>
                                      </p:to>
                                    </p:set>
                                    <p:animEffect transition="in" filter="fade">
                                      <p:cBhvr>
                                        <p:cTn id="7" dur="2000"/>
                                        <p:tgtEl>
                                          <p:spTgt spid="4">
                                            <p:graphicEl>
                                              <a:dgm id="{D7D05D81-9BEC-4F31-92E6-AC41AFE84EEA}"/>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047A5048-FF2A-4C82-BA1A-EAF80C881CC7}"/>
                                            </p:graphicEl>
                                          </p:spTgt>
                                        </p:tgtEl>
                                        <p:attrNameLst>
                                          <p:attrName>style.visibility</p:attrName>
                                        </p:attrNameLst>
                                      </p:cBhvr>
                                      <p:to>
                                        <p:strVal val="visible"/>
                                      </p:to>
                                    </p:set>
                                    <p:animEffect transition="in" filter="fade">
                                      <p:cBhvr>
                                        <p:cTn id="12" dur="2000"/>
                                        <p:tgtEl>
                                          <p:spTgt spid="4">
                                            <p:graphicEl>
                                              <a:dgm id="{047A5048-FF2A-4C82-BA1A-EAF80C881CC7}"/>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E1D09C9E-81B9-4BF4-B2CD-173494EF3843}"/>
                                            </p:graphicEl>
                                          </p:spTgt>
                                        </p:tgtEl>
                                        <p:attrNameLst>
                                          <p:attrName>style.visibility</p:attrName>
                                        </p:attrNameLst>
                                      </p:cBhvr>
                                      <p:to>
                                        <p:strVal val="visible"/>
                                      </p:to>
                                    </p:set>
                                    <p:animEffect transition="in" filter="fade">
                                      <p:cBhvr>
                                        <p:cTn id="17" dur="2000"/>
                                        <p:tgtEl>
                                          <p:spTgt spid="4">
                                            <p:graphicEl>
                                              <a:dgm id="{E1D09C9E-81B9-4BF4-B2CD-173494EF3843}"/>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807107F7-7D8F-4BED-9218-C11D5744045D}"/>
                                            </p:graphicEl>
                                          </p:spTgt>
                                        </p:tgtEl>
                                        <p:attrNameLst>
                                          <p:attrName>style.visibility</p:attrName>
                                        </p:attrNameLst>
                                      </p:cBhvr>
                                      <p:to>
                                        <p:strVal val="visible"/>
                                      </p:to>
                                    </p:set>
                                    <p:animEffect transition="in" filter="fade">
                                      <p:cBhvr>
                                        <p:cTn id="22" dur="2000"/>
                                        <p:tgtEl>
                                          <p:spTgt spid="4">
                                            <p:graphicEl>
                                              <a:dgm id="{807107F7-7D8F-4BED-9218-C11D5744045D}"/>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FF5130C2-7F53-4935-A555-1D8CE7B81F08}"/>
                                            </p:graphicEl>
                                          </p:spTgt>
                                        </p:tgtEl>
                                        <p:attrNameLst>
                                          <p:attrName>style.visibility</p:attrName>
                                        </p:attrNameLst>
                                      </p:cBhvr>
                                      <p:to>
                                        <p:strVal val="visible"/>
                                      </p:to>
                                    </p:set>
                                    <p:animEffect transition="in" filter="fade">
                                      <p:cBhvr>
                                        <p:cTn id="27" dur="2000"/>
                                        <p:tgtEl>
                                          <p:spTgt spid="4">
                                            <p:graphicEl>
                                              <a:dgm id="{FF5130C2-7F53-4935-A555-1D8CE7B81F08}"/>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dgm id="{3F253702-4FD6-41B2-AA7C-AD2A01E8B118}"/>
                                            </p:graphicEl>
                                          </p:spTgt>
                                        </p:tgtEl>
                                        <p:attrNameLst>
                                          <p:attrName>style.visibility</p:attrName>
                                        </p:attrNameLst>
                                      </p:cBhvr>
                                      <p:to>
                                        <p:strVal val="visible"/>
                                      </p:to>
                                    </p:set>
                                    <p:animEffect transition="in" filter="fade">
                                      <p:cBhvr>
                                        <p:cTn id="32" dur="2000"/>
                                        <p:tgtEl>
                                          <p:spTgt spid="4">
                                            <p:graphicEl>
                                              <a:dgm id="{3F253702-4FD6-41B2-AA7C-AD2A01E8B118}"/>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dgm id="{FB432148-FD39-4813-9D41-FB4B55C5B530}"/>
                                            </p:graphicEl>
                                          </p:spTgt>
                                        </p:tgtEl>
                                        <p:attrNameLst>
                                          <p:attrName>style.visibility</p:attrName>
                                        </p:attrNameLst>
                                      </p:cBhvr>
                                      <p:to>
                                        <p:strVal val="visible"/>
                                      </p:to>
                                    </p:set>
                                    <p:animEffect transition="in" filter="fade">
                                      <p:cBhvr>
                                        <p:cTn id="37" dur="2000"/>
                                        <p:tgtEl>
                                          <p:spTgt spid="4">
                                            <p:graphicEl>
                                              <a:dgm id="{FB432148-FD39-4813-9D41-FB4B55C5B530}"/>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graphicEl>
                                              <a:dgm id="{F20023FD-D6ED-4FB7-9832-FF2F500F03E8}"/>
                                            </p:graphicEl>
                                          </p:spTgt>
                                        </p:tgtEl>
                                        <p:attrNameLst>
                                          <p:attrName>style.visibility</p:attrName>
                                        </p:attrNameLst>
                                      </p:cBhvr>
                                      <p:to>
                                        <p:strVal val="visible"/>
                                      </p:to>
                                    </p:set>
                                    <p:animEffect transition="in" filter="fade">
                                      <p:cBhvr>
                                        <p:cTn id="42" dur="2000"/>
                                        <p:tgtEl>
                                          <p:spTgt spid="4">
                                            <p:graphicEl>
                                              <a:dgm id="{F20023FD-D6ED-4FB7-9832-FF2F500F03E8}"/>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graphicEl>
                                              <a:dgm id="{82F24D08-1CA9-4D38-97A4-08912819F900}"/>
                                            </p:graphicEl>
                                          </p:spTgt>
                                        </p:tgtEl>
                                        <p:attrNameLst>
                                          <p:attrName>style.visibility</p:attrName>
                                        </p:attrNameLst>
                                      </p:cBhvr>
                                      <p:to>
                                        <p:strVal val="visible"/>
                                      </p:to>
                                    </p:set>
                                    <p:animEffect transition="in" filter="fade">
                                      <p:cBhvr>
                                        <p:cTn id="47" dur="2000"/>
                                        <p:tgtEl>
                                          <p:spTgt spid="4">
                                            <p:graphicEl>
                                              <a:dgm id="{82F24D08-1CA9-4D38-97A4-08912819F900}"/>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graphicEl>
                                              <a:dgm id="{7A7B29AC-DE9F-40E0-BE67-8C12B46D1494}"/>
                                            </p:graphicEl>
                                          </p:spTgt>
                                        </p:tgtEl>
                                        <p:attrNameLst>
                                          <p:attrName>style.visibility</p:attrName>
                                        </p:attrNameLst>
                                      </p:cBhvr>
                                      <p:to>
                                        <p:strVal val="visible"/>
                                      </p:to>
                                    </p:set>
                                    <p:animEffect transition="in" filter="fade">
                                      <p:cBhvr>
                                        <p:cTn id="52" dur="2000"/>
                                        <p:tgtEl>
                                          <p:spTgt spid="4">
                                            <p:graphicEl>
                                              <a:dgm id="{7A7B29AC-DE9F-40E0-BE67-8C12B46D149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C:\Users\1\Desktop\Сніжинки\frame-2086162_640.png"/>
          <p:cNvPicPr>
            <a:picLocks noChangeAspect="1" noChangeArrowheads="1"/>
          </p:cNvPicPr>
          <p:nvPr/>
        </p:nvPicPr>
        <p:blipFill>
          <a:blip r:embed="rId2" cstate="print"/>
          <a:srcRect/>
          <a:stretch>
            <a:fillRect/>
          </a:stretch>
        </p:blipFill>
        <p:spPr bwMode="auto">
          <a:xfrm>
            <a:off x="0" y="-20673"/>
            <a:ext cx="9144000" cy="6878673"/>
          </a:xfrm>
          <a:prstGeom prst="rect">
            <a:avLst/>
          </a:prstGeom>
          <a:noFill/>
        </p:spPr>
      </p:pic>
      <p:sp>
        <p:nvSpPr>
          <p:cNvPr id="2" name="Заголовок 1"/>
          <p:cNvSpPr>
            <a:spLocks noGrp="1"/>
          </p:cNvSpPr>
          <p:nvPr>
            <p:ph type="title"/>
          </p:nvPr>
        </p:nvSpPr>
        <p:spPr>
          <a:xfrm>
            <a:off x="467544" y="188640"/>
            <a:ext cx="8229600" cy="706090"/>
          </a:xfrm>
        </p:spPr>
        <p:txBody>
          <a:bodyPr>
            <a:noAutofit/>
          </a:bodyPr>
          <a:lstStyle/>
          <a:p>
            <a:r>
              <a:rPr lang="en-US" sz="2800" b="1" dirty="0" smtClean="0">
                <a:solidFill>
                  <a:srgbClr val="003300"/>
                </a:solidFill>
                <a:latin typeface="Times New Roman" pitchFamily="18" charset="0"/>
                <a:cs typeface="Times New Roman" pitchFamily="18" charset="0"/>
              </a:rPr>
              <a:t>Pygmalion</a:t>
            </a:r>
            <a:r>
              <a:rPr lang="uk-UA" sz="2800" b="1" dirty="0" smtClean="0">
                <a:solidFill>
                  <a:srgbClr val="003300"/>
                </a:solidFill>
                <a:latin typeface="Times New Roman" pitchFamily="18" charset="0"/>
                <a:cs typeface="Times New Roman" pitchFamily="18" charset="0"/>
              </a:rPr>
              <a:t>.</a:t>
            </a:r>
            <a:r>
              <a:rPr lang="ru-RU" sz="2800" b="1" dirty="0" smtClean="0">
                <a:solidFill>
                  <a:srgbClr val="003300"/>
                </a:solidFill>
                <a:latin typeface="Times New Roman" pitchFamily="18" charset="0"/>
                <a:cs typeface="Times New Roman" pitchFamily="18" charset="0"/>
              </a:rPr>
              <a:t>  </a:t>
            </a:r>
            <a:r>
              <a:rPr lang="en-US" sz="2800" dirty="0" smtClean="0">
                <a:solidFill>
                  <a:srgbClr val="003300"/>
                </a:solidFill>
                <a:latin typeface="Times New Roman" pitchFamily="18" charset="0"/>
                <a:cs typeface="Times New Roman" pitchFamily="18" charset="0"/>
              </a:rPr>
              <a:t>Shaw, George Bernard</a:t>
            </a:r>
            <a:br>
              <a:rPr lang="en-US" sz="2800" dirty="0" smtClean="0">
                <a:solidFill>
                  <a:srgbClr val="003300"/>
                </a:solidFill>
                <a:latin typeface="Times New Roman" pitchFamily="18" charset="0"/>
                <a:cs typeface="Times New Roman" pitchFamily="18" charset="0"/>
              </a:rPr>
            </a:br>
            <a:r>
              <a:rPr lang="uk-UA" sz="2800" dirty="0" smtClean="0">
                <a:solidFill>
                  <a:srgbClr val="003300"/>
                </a:solidFill>
                <a:latin typeface="Times New Roman" pitchFamily="18" charset="0"/>
                <a:cs typeface="Times New Roman" pitchFamily="18" charset="0"/>
              </a:rPr>
              <a:t>Пігмаліон. Джордж Бернард Шоу</a:t>
            </a:r>
            <a:endParaRPr lang="ru-RU" sz="2800" dirty="0">
              <a:solidFill>
                <a:srgbClr val="003300"/>
              </a:solidFill>
              <a:latin typeface="Times New Roman" pitchFamily="18" charset="0"/>
              <a:cs typeface="Times New Roman" pitchFamily="18" charset="0"/>
            </a:endParaRPr>
          </a:p>
        </p:txBody>
      </p:sp>
      <p:sp>
        <p:nvSpPr>
          <p:cNvPr id="3" name="Содержимое 2"/>
          <p:cNvSpPr>
            <a:spLocks noGrp="1"/>
          </p:cNvSpPr>
          <p:nvPr>
            <p:ph idx="1"/>
          </p:nvPr>
        </p:nvSpPr>
        <p:spPr>
          <a:xfrm>
            <a:off x="323528" y="908720"/>
            <a:ext cx="8229600" cy="5760640"/>
          </a:xfrm>
        </p:spPr>
        <p:txBody>
          <a:bodyPr>
            <a:normAutofit fontScale="25000" lnSpcReduction="20000"/>
          </a:bodyPr>
          <a:lstStyle/>
          <a:p>
            <a:r>
              <a:rPr lang="en-US" sz="5600" dirty="0" smtClean="0">
                <a:latin typeface="Times New Roman" pitchFamily="18" charset="0"/>
                <a:cs typeface="Times New Roman" pitchFamily="18" charset="0"/>
              </a:rPr>
              <a:t>HIGGINS What the devil have I done with my slippers</a:t>
            </a:r>
            <a:endParaRPr lang="ru-RU" sz="5600" dirty="0" smtClean="0">
              <a:latin typeface="Times New Roman" pitchFamily="18" charset="0"/>
              <a:cs typeface="Times New Roman" pitchFamily="18" charset="0"/>
            </a:endParaRPr>
          </a:p>
          <a:p>
            <a:r>
              <a:rPr lang="ru-RU" sz="5600" dirty="0" smtClean="0">
                <a:latin typeface="Times New Roman" pitchFamily="18" charset="0"/>
                <a:cs typeface="Times New Roman" pitchFamily="18" charset="0"/>
              </a:rPr>
              <a:t>ХІГІНС </a:t>
            </a:r>
            <a:r>
              <a:rPr lang="ru-RU" sz="5600" dirty="0" err="1" smtClean="0">
                <a:latin typeface="Times New Roman" pitchFamily="18" charset="0"/>
                <a:cs typeface="Times New Roman" pitchFamily="18" charset="0"/>
              </a:rPr>
              <a:t>Куди</a:t>
            </a:r>
            <a:r>
              <a:rPr lang="ru-RU" sz="5600" dirty="0" smtClean="0">
                <a:latin typeface="Times New Roman" pitchFamily="18" charset="0"/>
                <a:cs typeface="Times New Roman" pitchFamily="18" charset="0"/>
              </a:rPr>
              <a:t>, в </a:t>
            </a:r>
            <a:r>
              <a:rPr lang="ru-RU" sz="5600" dirty="0" err="1" smtClean="0">
                <a:latin typeface="Times New Roman" pitchFamily="18" charset="0"/>
                <a:cs typeface="Times New Roman" pitchFamily="18" charset="0"/>
              </a:rPr>
              <a:t>біса</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заподілися</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ці</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кляті</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пантофлі</a:t>
            </a:r>
            <a:r>
              <a:rPr lang="ru-RU" sz="5600" dirty="0" smtClean="0">
                <a:latin typeface="Times New Roman" pitchFamily="18" charset="0"/>
                <a:cs typeface="Times New Roman" pitchFamily="18" charset="0"/>
              </a:rPr>
              <a:t>?! </a:t>
            </a:r>
          </a:p>
          <a:p>
            <a:r>
              <a:rPr lang="en-US" sz="5600" i="1" dirty="0" smtClean="0">
                <a:latin typeface="Times New Roman" pitchFamily="18" charset="0"/>
                <a:cs typeface="Times New Roman" pitchFamily="18" charset="0"/>
              </a:rPr>
              <a:t>LIZA </a:t>
            </a:r>
            <a:r>
              <a:rPr lang="en-US" sz="5600" dirty="0" smtClean="0">
                <a:latin typeface="Times New Roman" pitchFamily="18" charset="0"/>
                <a:cs typeface="Times New Roman" pitchFamily="18" charset="0"/>
              </a:rPr>
              <a:t>There are your slippers. And there. Take your slippers; and may you never have a day's luck</a:t>
            </a:r>
            <a:endParaRPr lang="ru-RU" sz="5600" dirty="0" smtClean="0">
              <a:latin typeface="Times New Roman" pitchFamily="18" charset="0"/>
              <a:cs typeface="Times New Roman" pitchFamily="18" charset="0"/>
            </a:endParaRPr>
          </a:p>
          <a:p>
            <a:r>
              <a:rPr lang="en-US" sz="5600" dirty="0" smtClean="0">
                <a:latin typeface="Times New Roman" pitchFamily="18" charset="0"/>
                <a:cs typeface="Times New Roman" pitchFamily="18" charset="0"/>
              </a:rPr>
              <a:t>with them!</a:t>
            </a:r>
            <a:endParaRPr lang="ru-RU" sz="5600" dirty="0" smtClean="0">
              <a:latin typeface="Times New Roman" pitchFamily="18" charset="0"/>
              <a:cs typeface="Times New Roman" pitchFamily="18" charset="0"/>
            </a:endParaRPr>
          </a:p>
          <a:p>
            <a:r>
              <a:rPr lang="ru-RU" sz="5600" dirty="0" smtClean="0">
                <a:latin typeface="Times New Roman" pitchFamily="18" charset="0"/>
                <a:cs typeface="Times New Roman" pitchFamily="18" charset="0"/>
              </a:rPr>
              <a:t>ЕЛІЗА Ось вам </a:t>
            </a:r>
            <a:r>
              <a:rPr lang="ru-RU" sz="5600" dirty="0" err="1" smtClean="0">
                <a:latin typeface="Times New Roman" pitchFamily="18" charset="0"/>
                <a:cs typeface="Times New Roman" pitchFamily="18" charset="0"/>
              </a:rPr>
              <a:t>ваші</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пантофлі</a:t>
            </a:r>
            <a:r>
              <a:rPr lang="ru-RU" sz="5600" dirty="0" smtClean="0">
                <a:latin typeface="Times New Roman" pitchFamily="18" charset="0"/>
                <a:cs typeface="Times New Roman" pitchFamily="18" charset="0"/>
              </a:rPr>
              <a:t>! Ось вам! Бодай вам </a:t>
            </a:r>
            <a:r>
              <a:rPr lang="ru-RU" sz="5600" dirty="0" err="1" smtClean="0">
                <a:latin typeface="Times New Roman" pitchFamily="18" charset="0"/>
                <a:cs typeface="Times New Roman" pitchFamily="18" charset="0"/>
              </a:rPr>
              <a:t>долі</a:t>
            </a:r>
            <a:r>
              <a:rPr lang="ru-RU" sz="5600" dirty="0" smtClean="0">
                <a:latin typeface="Times New Roman" pitchFamily="18" charset="0"/>
                <a:cs typeface="Times New Roman" pitchFamily="18" charset="0"/>
              </a:rPr>
              <a:t> в них не знати!</a:t>
            </a:r>
          </a:p>
          <a:p>
            <a:r>
              <a:rPr lang="en-US" sz="5600" dirty="0" smtClean="0">
                <a:latin typeface="Times New Roman" pitchFamily="18" charset="0"/>
                <a:cs typeface="Times New Roman" pitchFamily="18" charset="0"/>
              </a:rPr>
              <a:t>HIGGINS What on earth—! What's the matter? Get up.  Anything wrong?</a:t>
            </a:r>
            <a:endParaRPr lang="ru-RU" sz="5600" dirty="0" smtClean="0">
              <a:latin typeface="Times New Roman" pitchFamily="18" charset="0"/>
              <a:cs typeface="Times New Roman" pitchFamily="18" charset="0"/>
            </a:endParaRPr>
          </a:p>
          <a:p>
            <a:r>
              <a:rPr lang="ru-RU" sz="5600" dirty="0" smtClean="0">
                <a:latin typeface="Times New Roman" pitchFamily="18" charset="0"/>
                <a:cs typeface="Times New Roman" pitchFamily="18" charset="0"/>
              </a:rPr>
              <a:t>ХІҐІНС </a:t>
            </a:r>
            <a:r>
              <a:rPr lang="ru-RU" sz="5600" dirty="0" err="1" smtClean="0">
                <a:latin typeface="Times New Roman" pitchFamily="18" charset="0"/>
                <a:cs typeface="Times New Roman" pitchFamily="18" charset="0"/>
              </a:rPr>
              <a:t>Що</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таке</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Що</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сталося</a:t>
            </a:r>
            <a:r>
              <a:rPr lang="ru-RU" sz="5600" dirty="0" smtClean="0">
                <a:latin typeface="Times New Roman" pitchFamily="18" charset="0"/>
                <a:cs typeface="Times New Roman" pitchFamily="18" charset="0"/>
              </a:rPr>
              <a:t>? Вставайте! Вам </a:t>
            </a:r>
            <a:r>
              <a:rPr lang="ru-RU" sz="5600" dirty="0" err="1" smtClean="0">
                <a:latin typeface="Times New Roman" pitchFamily="18" charset="0"/>
                <a:cs typeface="Times New Roman" pitchFamily="18" charset="0"/>
              </a:rPr>
              <a:t>недобре</a:t>
            </a:r>
            <a:r>
              <a:rPr lang="ru-RU" sz="5600" dirty="0" smtClean="0">
                <a:latin typeface="Times New Roman" pitchFamily="18" charset="0"/>
                <a:cs typeface="Times New Roman" pitchFamily="18" charset="0"/>
              </a:rPr>
              <a:t>?</a:t>
            </a:r>
          </a:p>
          <a:p>
            <a:r>
              <a:rPr lang="en-US" sz="5600" dirty="0" smtClean="0">
                <a:latin typeface="Times New Roman" pitchFamily="18" charset="0"/>
                <a:cs typeface="Times New Roman" pitchFamily="18" charset="0"/>
              </a:rPr>
              <a:t>LIZA Nothing wrong—with YOU. I've won your bet for you, haven't I? That's enough for you. I don't matter, I suppose.</a:t>
            </a:r>
            <a:endParaRPr lang="ru-RU" sz="5600" dirty="0" smtClean="0">
              <a:latin typeface="Times New Roman" pitchFamily="18" charset="0"/>
              <a:cs typeface="Times New Roman" pitchFamily="18" charset="0"/>
            </a:endParaRPr>
          </a:p>
          <a:p>
            <a:r>
              <a:rPr lang="ru-RU" sz="5600" dirty="0" smtClean="0">
                <a:latin typeface="Times New Roman" pitchFamily="18" charset="0"/>
                <a:cs typeface="Times New Roman" pitchFamily="18" charset="0"/>
              </a:rPr>
              <a:t>ЕЛІЗА </a:t>
            </a:r>
            <a:r>
              <a:rPr lang="ru-RU" sz="5600" dirty="0" err="1" smtClean="0">
                <a:latin typeface="Times New Roman" pitchFamily="18" charset="0"/>
                <a:cs typeface="Times New Roman" pitchFamily="18" charset="0"/>
              </a:rPr>
              <a:t>Зате</a:t>
            </a:r>
            <a:r>
              <a:rPr lang="ru-RU" sz="5600" dirty="0" smtClean="0">
                <a:latin typeface="Times New Roman" pitchFamily="18" charset="0"/>
                <a:cs typeface="Times New Roman" pitchFamily="18" charset="0"/>
              </a:rPr>
              <a:t> вам </a:t>
            </a:r>
            <a:r>
              <a:rPr lang="ru-RU" sz="5600" dirty="0" err="1" smtClean="0">
                <a:latin typeface="Times New Roman" pitchFamily="18" charset="0"/>
                <a:cs typeface="Times New Roman" pitchFamily="18" charset="0"/>
              </a:rPr>
              <a:t>дуже</a:t>
            </a:r>
            <a:r>
              <a:rPr lang="ru-RU" sz="5600" dirty="0" smtClean="0">
                <a:latin typeface="Times New Roman" pitchFamily="18" charset="0"/>
                <a:cs typeface="Times New Roman" pitchFamily="18" charset="0"/>
              </a:rPr>
              <a:t> добре! Я </a:t>
            </a:r>
            <a:r>
              <a:rPr lang="ru-RU" sz="5600" dirty="0" err="1" smtClean="0">
                <a:latin typeface="Times New Roman" pitchFamily="18" charset="0"/>
                <a:cs typeface="Times New Roman" pitchFamily="18" charset="0"/>
              </a:rPr>
              <a:t>виграла</a:t>
            </a:r>
            <a:r>
              <a:rPr lang="ru-RU" sz="5600" dirty="0" smtClean="0">
                <a:latin typeface="Times New Roman" pitchFamily="18" charset="0"/>
                <a:cs typeface="Times New Roman" pitchFamily="18" charset="0"/>
              </a:rPr>
              <a:t> вам заклад, а </a:t>
            </a:r>
            <a:r>
              <a:rPr lang="ru-RU" sz="5600" dirty="0" err="1" smtClean="0">
                <a:latin typeface="Times New Roman" pitchFamily="18" charset="0"/>
                <a:cs typeface="Times New Roman" pitchFamily="18" charset="0"/>
              </a:rPr>
              <a:t>ви</a:t>
            </a:r>
            <a:r>
              <a:rPr lang="ru-RU" sz="5600" dirty="0" smtClean="0">
                <a:latin typeface="Times New Roman" pitchFamily="18" charset="0"/>
                <a:cs typeface="Times New Roman" pitchFamily="18" charset="0"/>
              </a:rPr>
              <a:t> про мене </a:t>
            </a:r>
            <a:r>
              <a:rPr lang="ru-RU" sz="5600" dirty="0" err="1" smtClean="0">
                <a:latin typeface="Times New Roman" pitchFamily="18" charset="0"/>
                <a:cs typeface="Times New Roman" pitchFamily="18" charset="0"/>
              </a:rPr>
              <a:t>навіть</a:t>
            </a:r>
            <a:r>
              <a:rPr lang="ru-RU" sz="5600" dirty="0" smtClean="0">
                <a:latin typeface="Times New Roman" pitchFamily="18" charset="0"/>
                <a:cs typeface="Times New Roman" pitchFamily="18" charset="0"/>
              </a:rPr>
              <a:t> не подумали, </a:t>
            </a:r>
            <a:r>
              <a:rPr lang="ru-RU" sz="5600" dirty="0" err="1" smtClean="0">
                <a:latin typeface="Times New Roman" pitchFamily="18" charset="0"/>
                <a:cs typeface="Times New Roman" pitchFamily="18" charset="0"/>
              </a:rPr>
              <a:t>бо</a:t>
            </a:r>
            <a:r>
              <a:rPr lang="ru-RU" sz="5600" dirty="0" smtClean="0">
                <a:latin typeface="Times New Roman" pitchFamily="18" charset="0"/>
                <a:cs typeface="Times New Roman" pitchFamily="18" charset="0"/>
              </a:rPr>
              <a:t> я вам уже не </a:t>
            </a:r>
            <a:r>
              <a:rPr lang="ru-RU" sz="5600" dirty="0" err="1" smtClean="0">
                <a:latin typeface="Times New Roman" pitchFamily="18" charset="0"/>
                <a:cs typeface="Times New Roman" pitchFamily="18" charset="0"/>
              </a:rPr>
              <a:t>потрібна</a:t>
            </a:r>
            <a:r>
              <a:rPr lang="ru-RU" sz="5600" dirty="0" smtClean="0">
                <a:latin typeface="Times New Roman" pitchFamily="18" charset="0"/>
                <a:cs typeface="Times New Roman" pitchFamily="18" charset="0"/>
              </a:rPr>
              <a:t>!</a:t>
            </a:r>
          </a:p>
          <a:p>
            <a:r>
              <a:rPr lang="en-US" sz="5600" dirty="0" smtClean="0">
                <a:latin typeface="Times New Roman" pitchFamily="18" charset="0"/>
                <a:cs typeface="Times New Roman" pitchFamily="18" charset="0"/>
              </a:rPr>
              <a:t>HIGGINS. YOU won my bet! You! Presumptuous insect! I won it. What did you throw those slippers at me for?</a:t>
            </a:r>
            <a:endParaRPr lang="ru-RU" sz="5600" dirty="0" smtClean="0">
              <a:latin typeface="Times New Roman" pitchFamily="18" charset="0"/>
              <a:cs typeface="Times New Roman" pitchFamily="18" charset="0"/>
            </a:endParaRPr>
          </a:p>
          <a:p>
            <a:r>
              <a:rPr lang="ru-RU" sz="5600" dirty="0" smtClean="0">
                <a:latin typeface="Times New Roman" pitchFamily="18" charset="0"/>
                <a:cs typeface="Times New Roman" pitchFamily="18" charset="0"/>
              </a:rPr>
              <a:t>ХІҐІНС. </a:t>
            </a:r>
            <a:r>
              <a:rPr lang="ru-RU" sz="5600" dirty="0" err="1" smtClean="0">
                <a:latin typeface="Times New Roman" pitchFamily="18" charset="0"/>
                <a:cs typeface="Times New Roman" pitchFamily="18" charset="0"/>
              </a:rPr>
              <a:t>Це</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ви</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виграли</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мені</a:t>
            </a:r>
            <a:r>
              <a:rPr lang="ru-RU" sz="5600" dirty="0" smtClean="0">
                <a:latin typeface="Times New Roman" pitchFamily="18" charset="0"/>
                <a:cs typeface="Times New Roman" pitchFamily="18" charset="0"/>
              </a:rPr>
              <a:t> заклад?! </a:t>
            </a:r>
            <a:r>
              <a:rPr lang="ru-RU" sz="5600" dirty="0" err="1" smtClean="0">
                <a:latin typeface="Times New Roman" pitchFamily="18" charset="0"/>
                <a:cs typeface="Times New Roman" pitchFamily="18" charset="0"/>
              </a:rPr>
              <a:t>Самовпевнена</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нікчемо</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Це</a:t>
            </a:r>
            <a:r>
              <a:rPr lang="ru-RU" sz="5600" dirty="0" smtClean="0">
                <a:latin typeface="Times New Roman" pitchFamily="18" charset="0"/>
                <a:cs typeface="Times New Roman" pitchFamily="18" charset="0"/>
              </a:rPr>
              <a:t> я </a:t>
            </a:r>
            <a:r>
              <a:rPr lang="ru-RU" sz="5600" dirty="0" err="1" smtClean="0">
                <a:latin typeface="Times New Roman" pitchFamily="18" charset="0"/>
                <a:cs typeface="Times New Roman" pitchFamily="18" charset="0"/>
              </a:rPr>
              <a:t>його</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виграв</a:t>
            </a:r>
            <a:r>
              <a:rPr lang="ru-RU" sz="5600" dirty="0" smtClean="0">
                <a:latin typeface="Times New Roman" pitchFamily="18" charset="0"/>
                <a:cs typeface="Times New Roman" pitchFamily="18" charset="0"/>
              </a:rPr>
              <a:t> ! Як </a:t>
            </a:r>
            <a:r>
              <a:rPr lang="ru-RU" sz="5600" dirty="0" err="1" smtClean="0">
                <a:latin typeface="Times New Roman" pitchFamily="18" charset="0"/>
                <a:cs typeface="Times New Roman" pitchFamily="18" charset="0"/>
              </a:rPr>
              <a:t>ви</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сміли</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жбурнути</a:t>
            </a:r>
            <a:r>
              <a:rPr lang="ru-RU" sz="5600" dirty="0" smtClean="0">
                <a:latin typeface="Times New Roman" pitchFamily="18" charset="0"/>
                <a:cs typeface="Times New Roman" pitchFamily="18" charset="0"/>
              </a:rPr>
              <a:t> в мене </a:t>
            </a:r>
            <a:r>
              <a:rPr lang="ru-RU" sz="5600" dirty="0" err="1" smtClean="0">
                <a:latin typeface="Times New Roman" pitchFamily="18" charset="0"/>
                <a:cs typeface="Times New Roman" pitchFamily="18" charset="0"/>
              </a:rPr>
              <a:t>пантофлями</a:t>
            </a:r>
            <a:r>
              <a:rPr lang="ru-RU" sz="5600" dirty="0" smtClean="0">
                <a:latin typeface="Times New Roman" pitchFamily="18" charset="0"/>
                <a:cs typeface="Times New Roman" pitchFamily="18" charset="0"/>
              </a:rPr>
              <a:t>?</a:t>
            </a:r>
          </a:p>
          <a:p>
            <a:r>
              <a:rPr lang="en-US" sz="5600" dirty="0" smtClean="0">
                <a:latin typeface="Times New Roman" pitchFamily="18" charset="0"/>
                <a:cs typeface="Times New Roman" pitchFamily="18" charset="0"/>
              </a:rPr>
              <a:t>LIZA. Because I wanted to smash your face. I'd like to kill you, you selfish brute. Why didn't you leave me where you picked me out of—in the gutter? You thank God it's all over, and that now you can throw me back again there, do you? </a:t>
            </a:r>
            <a:endParaRPr lang="ru-RU" sz="5600" dirty="0" smtClean="0">
              <a:latin typeface="Times New Roman" pitchFamily="18" charset="0"/>
              <a:cs typeface="Times New Roman" pitchFamily="18" charset="0"/>
            </a:endParaRPr>
          </a:p>
          <a:p>
            <a:r>
              <a:rPr lang="ru-RU" sz="5600" dirty="0" smtClean="0">
                <a:latin typeface="Times New Roman" pitchFamily="18" charset="0"/>
                <a:cs typeface="Times New Roman" pitchFamily="18" charset="0"/>
              </a:rPr>
              <a:t>ЕЛІЗА. </a:t>
            </a:r>
            <a:r>
              <a:rPr lang="ru-RU" sz="5600" dirty="0" err="1" smtClean="0">
                <a:latin typeface="Times New Roman" pitchFamily="18" charset="0"/>
                <a:cs typeface="Times New Roman" pitchFamily="18" charset="0"/>
              </a:rPr>
              <a:t>Бо</a:t>
            </a:r>
            <a:r>
              <a:rPr lang="ru-RU" sz="5600" dirty="0" smtClean="0">
                <a:latin typeface="Times New Roman" pitchFamily="18" charset="0"/>
                <a:cs typeface="Times New Roman" pitchFamily="18" charset="0"/>
              </a:rPr>
              <a:t> я </a:t>
            </a:r>
            <a:r>
              <a:rPr lang="ru-RU" sz="5600" dirty="0" err="1" smtClean="0">
                <a:latin typeface="Times New Roman" pitchFamily="18" charset="0"/>
                <a:cs typeface="Times New Roman" pitchFamily="18" charset="0"/>
              </a:rPr>
              <a:t>хотіла</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розтрощити</a:t>
            </a:r>
            <a:r>
              <a:rPr lang="ru-RU" sz="5600" dirty="0" smtClean="0">
                <a:latin typeface="Times New Roman" pitchFamily="18" charset="0"/>
                <a:cs typeface="Times New Roman" pitchFamily="18" charset="0"/>
              </a:rPr>
              <a:t> вам </a:t>
            </a:r>
            <a:r>
              <a:rPr lang="ru-RU" sz="5600" dirty="0" err="1" smtClean="0">
                <a:latin typeface="Times New Roman" pitchFamily="18" charset="0"/>
                <a:cs typeface="Times New Roman" pitchFamily="18" charset="0"/>
              </a:rPr>
              <a:t>фізіономію</a:t>
            </a:r>
            <a:r>
              <a:rPr lang="ru-RU" sz="5600" dirty="0" smtClean="0">
                <a:latin typeface="Times New Roman" pitchFamily="18" charset="0"/>
                <a:cs typeface="Times New Roman" pitchFamily="18" charset="0"/>
              </a:rPr>
              <a:t>! Я б </a:t>
            </a:r>
            <a:r>
              <a:rPr lang="ru-RU" sz="5600" dirty="0" err="1" smtClean="0">
                <a:latin typeface="Times New Roman" pitchFamily="18" charset="0"/>
                <a:cs typeface="Times New Roman" pitchFamily="18" charset="0"/>
              </a:rPr>
              <a:t>залюбки</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прикінчила</a:t>
            </a:r>
            <a:r>
              <a:rPr lang="ru-RU" sz="5600" dirty="0" smtClean="0">
                <a:latin typeface="Times New Roman" pitchFamily="18" charset="0"/>
                <a:cs typeface="Times New Roman" pitchFamily="18" charset="0"/>
              </a:rPr>
              <a:t> вас, </a:t>
            </a:r>
            <a:r>
              <a:rPr lang="ru-RU" sz="5600" dirty="0" err="1" smtClean="0">
                <a:latin typeface="Times New Roman" pitchFamily="18" charset="0"/>
                <a:cs typeface="Times New Roman" pitchFamily="18" charset="0"/>
              </a:rPr>
              <a:t>набундючена</a:t>
            </a:r>
            <a:r>
              <a:rPr lang="ru-RU" sz="5600" dirty="0" smtClean="0">
                <a:latin typeface="Times New Roman" pitchFamily="18" charset="0"/>
                <a:cs typeface="Times New Roman" pitchFamily="18" charset="0"/>
              </a:rPr>
              <a:t> пико! </a:t>
            </a:r>
            <a:r>
              <a:rPr lang="ru-RU" sz="5600" dirty="0" err="1" smtClean="0">
                <a:latin typeface="Times New Roman" pitchFamily="18" charset="0"/>
                <a:cs typeface="Times New Roman" pitchFamily="18" charset="0"/>
              </a:rPr>
              <a:t>Навіщо</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ви</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підібрали</a:t>
            </a:r>
            <a:r>
              <a:rPr lang="ru-RU" sz="5600" dirty="0" smtClean="0">
                <a:latin typeface="Times New Roman" pitchFamily="18" charset="0"/>
                <a:cs typeface="Times New Roman" pitchFamily="18" charset="0"/>
              </a:rPr>
              <a:t> мене, </a:t>
            </a:r>
            <a:r>
              <a:rPr lang="ru-RU" sz="5600" dirty="0" err="1" smtClean="0">
                <a:latin typeface="Times New Roman" pitchFamily="18" charset="0"/>
                <a:cs typeface="Times New Roman" pitchFamily="18" charset="0"/>
              </a:rPr>
              <a:t>якщо</a:t>
            </a:r>
            <a:r>
              <a:rPr lang="ru-RU" sz="5600" dirty="0" smtClean="0">
                <a:latin typeface="Times New Roman" pitchFamily="18" charset="0"/>
                <a:cs typeface="Times New Roman" pitchFamily="18" charset="0"/>
              </a:rPr>
              <a:t> зараз </a:t>
            </a:r>
            <a:r>
              <a:rPr lang="ru-RU" sz="5600" dirty="0" err="1" smtClean="0">
                <a:latin typeface="Times New Roman" pitchFamily="18" charset="0"/>
                <a:cs typeface="Times New Roman" pitchFamily="18" charset="0"/>
              </a:rPr>
              <a:t>дякуєте</a:t>
            </a:r>
            <a:r>
              <a:rPr lang="ru-RU" sz="5600" dirty="0" smtClean="0">
                <a:latin typeface="Times New Roman" pitchFamily="18" charset="0"/>
                <a:cs typeface="Times New Roman" pitchFamily="18" charset="0"/>
              </a:rPr>
              <a:t> Богу, </a:t>
            </a:r>
            <a:r>
              <a:rPr lang="ru-RU" sz="5600" dirty="0" err="1" smtClean="0">
                <a:latin typeface="Times New Roman" pitchFamily="18" charset="0"/>
                <a:cs typeface="Times New Roman" pitchFamily="18" charset="0"/>
              </a:rPr>
              <a:t>що</a:t>
            </a:r>
            <a:r>
              <a:rPr lang="ru-RU" sz="5600" dirty="0" smtClean="0">
                <a:latin typeface="Times New Roman" pitchFamily="18" charset="0"/>
                <a:cs typeface="Times New Roman" pitchFamily="18" charset="0"/>
              </a:rPr>
              <a:t> все </a:t>
            </a:r>
            <a:r>
              <a:rPr lang="ru-RU" sz="5600" dirty="0" err="1" smtClean="0">
                <a:latin typeface="Times New Roman" pitchFamily="18" charset="0"/>
                <a:cs typeface="Times New Roman" pitchFamily="18" charset="0"/>
              </a:rPr>
              <a:t>позаду</a:t>
            </a:r>
            <a:r>
              <a:rPr lang="ru-RU" sz="5600" dirty="0" smtClean="0">
                <a:latin typeface="Times New Roman" pitchFamily="18" charset="0"/>
                <a:cs typeface="Times New Roman" pitchFamily="18" charset="0"/>
              </a:rPr>
              <a:t>? Я вам </a:t>
            </a:r>
            <a:r>
              <a:rPr lang="ru-RU" sz="5600" dirty="0" err="1" smtClean="0">
                <a:latin typeface="Times New Roman" pitchFamily="18" charset="0"/>
                <a:cs typeface="Times New Roman" pitchFamily="18" charset="0"/>
              </a:rPr>
              <a:t>більше</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ні</a:t>
            </a:r>
            <a:r>
              <a:rPr lang="ru-RU" sz="5600" dirty="0" smtClean="0">
                <a:latin typeface="Times New Roman" pitchFamily="18" charset="0"/>
                <a:cs typeface="Times New Roman" pitchFamily="18" charset="0"/>
              </a:rPr>
              <a:t> до </a:t>
            </a:r>
            <a:r>
              <a:rPr lang="ru-RU" sz="5600" dirty="0" err="1" smtClean="0">
                <a:latin typeface="Times New Roman" pitchFamily="18" charset="0"/>
                <a:cs typeface="Times New Roman" pitchFamily="18" charset="0"/>
              </a:rPr>
              <a:t>чого</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й</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тепер</a:t>
            </a:r>
            <a:r>
              <a:rPr lang="ru-RU" sz="5600" dirty="0" smtClean="0">
                <a:latin typeface="Times New Roman" pitchFamily="18" charset="0"/>
                <a:cs typeface="Times New Roman" pitchFamily="18" charset="0"/>
              </a:rPr>
              <a:t> мене </a:t>
            </a:r>
            <a:r>
              <a:rPr lang="ru-RU" sz="5600" dirty="0" err="1" smtClean="0">
                <a:latin typeface="Times New Roman" pitchFamily="18" charset="0"/>
                <a:cs typeface="Times New Roman" pitchFamily="18" charset="0"/>
              </a:rPr>
              <a:t>можна</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викинути</a:t>
            </a:r>
            <a:r>
              <a:rPr lang="ru-RU" sz="5600" dirty="0" smtClean="0">
                <a:latin typeface="Times New Roman" pitchFamily="18" charset="0"/>
                <a:cs typeface="Times New Roman" pitchFamily="18" charset="0"/>
              </a:rPr>
              <a:t> на </a:t>
            </a:r>
            <a:r>
              <a:rPr lang="ru-RU" sz="5600" dirty="0" err="1" smtClean="0">
                <a:latin typeface="Times New Roman" pitchFamily="18" charset="0"/>
                <a:cs typeface="Times New Roman" pitchFamily="18" charset="0"/>
              </a:rPr>
              <a:t>вулицю</a:t>
            </a:r>
            <a:r>
              <a:rPr lang="ru-RU" sz="5600" dirty="0" smtClean="0">
                <a:latin typeface="Times New Roman" pitchFamily="18" charset="0"/>
                <a:cs typeface="Times New Roman" pitchFamily="18" charset="0"/>
              </a:rPr>
              <a:t>?! Так?! </a:t>
            </a:r>
          </a:p>
          <a:p>
            <a:r>
              <a:rPr lang="en-US" sz="5600" dirty="0" smtClean="0">
                <a:latin typeface="Times New Roman" pitchFamily="18" charset="0"/>
                <a:cs typeface="Times New Roman" pitchFamily="18" charset="0"/>
              </a:rPr>
              <a:t>HIGGINS The creature IS nervous, after all.</a:t>
            </a:r>
            <a:endParaRPr lang="ru-RU" sz="5600" dirty="0" smtClean="0">
              <a:latin typeface="Times New Roman" pitchFamily="18" charset="0"/>
              <a:cs typeface="Times New Roman" pitchFamily="18" charset="0"/>
            </a:endParaRPr>
          </a:p>
          <a:p>
            <a:r>
              <a:rPr lang="ru-RU" sz="5600" dirty="0" smtClean="0">
                <a:latin typeface="Times New Roman" pitchFamily="18" charset="0"/>
                <a:cs typeface="Times New Roman" pitchFamily="18" charset="0"/>
              </a:rPr>
              <a:t>ХІҐІНС </a:t>
            </a:r>
            <a:r>
              <a:rPr lang="ru-RU" sz="5600" dirty="0" err="1" smtClean="0">
                <a:latin typeface="Times New Roman" pitchFamily="18" charset="0"/>
                <a:cs typeface="Times New Roman" pitchFamily="18" charset="0"/>
              </a:rPr>
              <a:t>Які</a:t>
            </a:r>
            <a:r>
              <a:rPr lang="ru-RU" sz="5600" dirty="0" smtClean="0">
                <a:latin typeface="Times New Roman" pitchFamily="18" charset="0"/>
                <a:cs typeface="Times New Roman" pitchFamily="18" charset="0"/>
              </a:rPr>
              <a:t> ми </a:t>
            </a:r>
            <a:r>
              <a:rPr lang="ru-RU" sz="5600" dirty="0" err="1" smtClean="0">
                <a:latin typeface="Times New Roman" pitchFamily="18" charset="0"/>
                <a:cs typeface="Times New Roman" pitchFamily="18" charset="0"/>
              </a:rPr>
              <a:t>вразливі</a:t>
            </a:r>
            <a:r>
              <a:rPr lang="ru-RU" sz="5600" dirty="0" smtClean="0">
                <a:latin typeface="Times New Roman" pitchFamily="18" charset="0"/>
                <a:cs typeface="Times New Roman" pitchFamily="18" charset="0"/>
              </a:rPr>
              <a:t>! І </a:t>
            </a:r>
            <a:r>
              <a:rPr lang="ru-RU" sz="5600" dirty="0" err="1" smtClean="0">
                <a:latin typeface="Times New Roman" pitchFamily="18" charset="0"/>
                <a:cs typeface="Times New Roman" pitchFamily="18" charset="0"/>
              </a:rPr>
              <a:t>хто</a:t>
            </a:r>
            <a:r>
              <a:rPr lang="ru-RU" sz="5600" dirty="0" smtClean="0">
                <a:latin typeface="Times New Roman" pitchFamily="18" charset="0"/>
                <a:cs typeface="Times New Roman" pitchFamily="18" charset="0"/>
              </a:rPr>
              <a:t> б </a:t>
            </a:r>
            <a:r>
              <a:rPr lang="ru-RU" sz="5600" dirty="0" err="1" smtClean="0">
                <a:latin typeface="Times New Roman" pitchFamily="18" charset="0"/>
                <a:cs typeface="Times New Roman" pitchFamily="18" charset="0"/>
              </a:rPr>
              <a:t>міг</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подумати</a:t>
            </a:r>
            <a:r>
              <a:rPr lang="ru-RU" sz="5600" dirty="0" smtClean="0">
                <a:latin typeface="Times New Roman" pitchFamily="18" charset="0"/>
                <a:cs typeface="Times New Roman" pitchFamily="18" charset="0"/>
              </a:rPr>
              <a:t>...</a:t>
            </a:r>
          </a:p>
          <a:p>
            <a:r>
              <a:rPr lang="en-US" sz="5600" dirty="0" smtClean="0">
                <a:latin typeface="Times New Roman" pitchFamily="18" charset="0"/>
                <a:cs typeface="Times New Roman" pitchFamily="18" charset="0"/>
              </a:rPr>
              <a:t>HIGGINS Ah! would you? Claws in, you cat. How dare you show your temper to me? Sit down and be quiet. </a:t>
            </a:r>
            <a:endParaRPr lang="ru-RU" sz="5600" dirty="0" smtClean="0">
              <a:latin typeface="Times New Roman" pitchFamily="18" charset="0"/>
              <a:cs typeface="Times New Roman" pitchFamily="18" charset="0"/>
            </a:endParaRPr>
          </a:p>
          <a:p>
            <a:r>
              <a:rPr lang="ru-RU" sz="5600" dirty="0" smtClean="0">
                <a:latin typeface="Times New Roman" pitchFamily="18" charset="0"/>
                <a:cs typeface="Times New Roman" pitchFamily="18" charset="0"/>
              </a:rPr>
              <a:t>ХІГІНС </a:t>
            </a:r>
            <a:r>
              <a:rPr lang="ru-RU" sz="5600" dirty="0" err="1" smtClean="0">
                <a:latin typeface="Times New Roman" pitchFamily="18" charset="0"/>
                <a:cs typeface="Times New Roman" pitchFamily="18" charset="0"/>
              </a:rPr>
              <a:t>Ви</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ще</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й</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дряпатись</a:t>
            </a:r>
            <a:r>
              <a:rPr lang="ru-RU" sz="5600" dirty="0" smtClean="0">
                <a:latin typeface="Times New Roman" pitchFamily="18" charset="0"/>
                <a:cs typeface="Times New Roman" pitchFamily="18" charset="0"/>
              </a:rPr>
              <a:t>?! Не </a:t>
            </a:r>
            <a:r>
              <a:rPr lang="ru-RU" sz="5600" dirty="0" err="1" smtClean="0">
                <a:latin typeface="Times New Roman" pitchFamily="18" charset="0"/>
                <a:cs typeface="Times New Roman" pitchFamily="18" charset="0"/>
              </a:rPr>
              <a:t>розпускайте</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пазурі</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скажена</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кішко</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Свої</a:t>
            </a:r>
            <a:r>
              <a:rPr lang="ru-RU" sz="5600" dirty="0" smtClean="0">
                <a:latin typeface="Times New Roman" pitchFamily="18" charset="0"/>
                <a:cs typeface="Times New Roman" pitchFamily="18" charset="0"/>
              </a:rPr>
              <a:t> коники </a:t>
            </a:r>
            <a:r>
              <a:rPr lang="ru-RU" sz="5600" dirty="0" err="1" smtClean="0">
                <a:latin typeface="Times New Roman" pitchFamily="18" charset="0"/>
                <a:cs typeface="Times New Roman" pitchFamily="18" charset="0"/>
              </a:rPr>
              <a:t>викидатимете</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деінде</a:t>
            </a:r>
            <a:r>
              <a:rPr lang="ru-RU" sz="5600" dirty="0" smtClean="0">
                <a:latin typeface="Times New Roman" pitchFamily="18" charset="0"/>
                <a:cs typeface="Times New Roman" pitchFamily="18" charset="0"/>
              </a:rPr>
              <a:t>! Сядьте —- </a:t>
            </a:r>
            <a:r>
              <a:rPr lang="ru-RU" sz="5600" dirty="0" err="1" smtClean="0">
                <a:latin typeface="Times New Roman" pitchFamily="18" charset="0"/>
                <a:cs typeface="Times New Roman" pitchFamily="18" charset="0"/>
              </a:rPr>
              <a:t>і</a:t>
            </a:r>
            <a:r>
              <a:rPr lang="ru-RU" sz="5600" dirty="0" smtClean="0">
                <a:latin typeface="Times New Roman" pitchFamily="18" charset="0"/>
                <a:cs typeface="Times New Roman" pitchFamily="18" charset="0"/>
              </a:rPr>
              <a:t> </a:t>
            </a:r>
            <a:r>
              <a:rPr lang="ru-RU" sz="5600" dirty="0" err="1" smtClean="0">
                <a:latin typeface="Times New Roman" pitchFamily="18" charset="0"/>
                <a:cs typeface="Times New Roman" pitchFamily="18" charset="0"/>
              </a:rPr>
              <a:t>щоб</a:t>
            </a:r>
            <a:r>
              <a:rPr lang="ru-RU" sz="5600" dirty="0" smtClean="0">
                <a:latin typeface="Times New Roman" pitchFamily="18" charset="0"/>
                <a:cs typeface="Times New Roman" pitchFamily="18" charset="0"/>
              </a:rPr>
              <a:t> тихо </a:t>
            </a:r>
            <a:r>
              <a:rPr lang="ru-RU" sz="5600" dirty="0" err="1" smtClean="0">
                <a:latin typeface="Times New Roman" pitchFamily="18" charset="0"/>
                <a:cs typeface="Times New Roman" pitchFamily="18" charset="0"/>
              </a:rPr>
              <a:t>мені</a:t>
            </a:r>
            <a:r>
              <a:rPr lang="ru-RU" sz="5600" dirty="0" smtClean="0">
                <a:latin typeface="Times New Roman" pitchFamily="18" charset="0"/>
                <a:cs typeface="Times New Roman" pitchFamily="18" charset="0"/>
              </a:rPr>
              <a:t>! </a:t>
            </a:r>
          </a:p>
          <a:p>
            <a:endParaRPr lang="ru-RU" dirty="0"/>
          </a:p>
        </p:txBody>
      </p:sp>
    </p:spTree>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C:\Users\1\Desktop\Сніжинки\frame-2086162_640.png"/>
          <p:cNvPicPr>
            <a:picLocks noChangeAspect="1" noChangeArrowheads="1"/>
          </p:cNvPicPr>
          <p:nvPr/>
        </p:nvPicPr>
        <p:blipFill>
          <a:blip r:embed="rId2" cstate="print"/>
          <a:srcRect/>
          <a:stretch>
            <a:fillRect/>
          </a:stretch>
        </p:blipFill>
        <p:spPr bwMode="auto">
          <a:xfrm>
            <a:off x="0" y="0"/>
            <a:ext cx="9144000" cy="6878673"/>
          </a:xfrm>
          <a:prstGeom prst="rect">
            <a:avLst/>
          </a:prstGeom>
          <a:noFill/>
        </p:spPr>
      </p:pic>
      <p:sp>
        <p:nvSpPr>
          <p:cNvPr id="2" name="Заголовок 1"/>
          <p:cNvSpPr>
            <a:spLocks noGrp="1"/>
          </p:cNvSpPr>
          <p:nvPr>
            <p:ph type="title"/>
          </p:nvPr>
        </p:nvSpPr>
        <p:spPr>
          <a:xfrm>
            <a:off x="539552" y="0"/>
            <a:ext cx="8229600" cy="634082"/>
          </a:xfrm>
        </p:spPr>
        <p:txBody>
          <a:bodyPr>
            <a:noAutofit/>
          </a:bodyPr>
          <a:lstStyle/>
          <a:p>
            <a:r>
              <a:rPr lang="en-US" sz="2800" b="1" dirty="0" smtClean="0">
                <a:solidFill>
                  <a:srgbClr val="FFFF00"/>
                </a:solidFill>
                <a:latin typeface="Times New Roman" pitchFamily="18" charset="0"/>
                <a:cs typeface="Times New Roman" pitchFamily="18" charset="0"/>
              </a:rPr>
              <a:t>Pygmalion</a:t>
            </a:r>
            <a:r>
              <a:rPr lang="uk-UA" sz="2800" b="1" dirty="0" smtClean="0">
                <a:solidFill>
                  <a:srgbClr val="FFFF00"/>
                </a:solidFill>
                <a:latin typeface="Times New Roman" pitchFamily="18" charset="0"/>
                <a:cs typeface="Times New Roman" pitchFamily="18" charset="0"/>
              </a:rPr>
              <a:t>.</a:t>
            </a:r>
            <a:r>
              <a:rPr lang="ru-RU" sz="2800" b="1" dirty="0" smtClean="0">
                <a:solidFill>
                  <a:srgbClr val="FFFF00"/>
                </a:solidFill>
                <a:latin typeface="Times New Roman" pitchFamily="18" charset="0"/>
                <a:cs typeface="Times New Roman" pitchFamily="18" charset="0"/>
              </a:rPr>
              <a:t>  </a:t>
            </a:r>
            <a:r>
              <a:rPr lang="en-US" sz="2800" dirty="0" smtClean="0">
                <a:solidFill>
                  <a:srgbClr val="FFFF00"/>
                </a:solidFill>
                <a:latin typeface="Times New Roman" pitchFamily="18" charset="0"/>
                <a:cs typeface="Times New Roman" pitchFamily="18" charset="0"/>
              </a:rPr>
              <a:t>Shaw, George Bernard</a:t>
            </a:r>
            <a:br>
              <a:rPr lang="en-US" sz="2800" dirty="0" smtClean="0">
                <a:solidFill>
                  <a:srgbClr val="FFFF00"/>
                </a:solidFill>
                <a:latin typeface="Times New Roman" pitchFamily="18" charset="0"/>
                <a:cs typeface="Times New Roman" pitchFamily="18" charset="0"/>
              </a:rPr>
            </a:br>
            <a:r>
              <a:rPr lang="uk-UA" sz="2800" dirty="0" smtClean="0">
                <a:solidFill>
                  <a:srgbClr val="006600"/>
                </a:solidFill>
                <a:latin typeface="Times New Roman" pitchFamily="18" charset="0"/>
                <a:cs typeface="Times New Roman" pitchFamily="18" charset="0"/>
              </a:rPr>
              <a:t>Пігмаліон. Джордж Бернард Шоу</a:t>
            </a:r>
            <a:endParaRPr lang="ru-RU" sz="2800" dirty="0">
              <a:solidFill>
                <a:srgbClr val="006600"/>
              </a:solidFill>
            </a:endParaRPr>
          </a:p>
        </p:txBody>
      </p:sp>
      <p:sp>
        <p:nvSpPr>
          <p:cNvPr id="3" name="Содержимое 2"/>
          <p:cNvSpPr>
            <a:spLocks noGrp="1"/>
          </p:cNvSpPr>
          <p:nvPr>
            <p:ph idx="1"/>
          </p:nvPr>
        </p:nvSpPr>
        <p:spPr>
          <a:xfrm>
            <a:off x="457200" y="692696"/>
            <a:ext cx="8229600" cy="5976664"/>
          </a:xfrm>
        </p:spPr>
        <p:txBody>
          <a:bodyPr>
            <a:normAutofit fontScale="77500" lnSpcReduction="20000"/>
          </a:bodyPr>
          <a:lstStyle/>
          <a:p>
            <a:r>
              <a:rPr lang="en-US" sz="1800" dirty="0" smtClean="0">
                <a:latin typeface="Times New Roman" pitchFamily="18" charset="0"/>
                <a:cs typeface="Times New Roman" pitchFamily="18" charset="0"/>
              </a:rPr>
              <a:t>LIZA What's to become of me? What's to become of </a:t>
            </a:r>
            <a:r>
              <a:rPr lang="uk-UA"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me?</a:t>
            </a:r>
            <a:endParaRPr lang="ru-RU" sz="1800"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ЕЛІЗА </a:t>
            </a:r>
            <a:r>
              <a:rPr lang="ru-RU" sz="1800" dirty="0" err="1" smtClean="0">
                <a:latin typeface="Times New Roman" pitchFamily="18" charset="0"/>
                <a:cs typeface="Times New Roman" pitchFamily="18" charset="0"/>
              </a:rPr>
              <a:t>Що</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зі</a:t>
            </a:r>
            <a:r>
              <a:rPr lang="ru-RU" sz="1800" dirty="0" smtClean="0">
                <a:latin typeface="Times New Roman" pitchFamily="18" charset="0"/>
                <a:cs typeface="Times New Roman" pitchFamily="18" charset="0"/>
              </a:rPr>
              <a:t> мною </a:t>
            </a:r>
            <a:r>
              <a:rPr lang="ru-RU" sz="1800" dirty="0" err="1" smtClean="0">
                <a:latin typeface="Times New Roman" pitchFamily="18" charset="0"/>
                <a:cs typeface="Times New Roman" pitchFamily="18" charset="0"/>
              </a:rPr>
              <a:t>тепер</a:t>
            </a:r>
            <a:r>
              <a:rPr lang="ru-RU" sz="1800" dirty="0" smtClean="0">
                <a:latin typeface="Times New Roman" pitchFamily="18" charset="0"/>
                <a:cs typeface="Times New Roman" pitchFamily="18" charset="0"/>
              </a:rPr>
              <a:t> буде?.. </a:t>
            </a:r>
            <a:r>
              <a:rPr lang="ru-RU" sz="1800" dirty="0" err="1" smtClean="0">
                <a:latin typeface="Times New Roman" pitchFamily="18" charset="0"/>
                <a:cs typeface="Times New Roman" pitchFamily="18" charset="0"/>
              </a:rPr>
              <a:t>Що</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зі</a:t>
            </a:r>
            <a:r>
              <a:rPr lang="ru-RU" sz="1800" dirty="0" smtClean="0">
                <a:latin typeface="Times New Roman" pitchFamily="18" charset="0"/>
                <a:cs typeface="Times New Roman" pitchFamily="18" charset="0"/>
              </a:rPr>
              <a:t> мною буде?..</a:t>
            </a:r>
          </a:p>
          <a:p>
            <a:r>
              <a:rPr lang="en-US" sz="1800" dirty="0" smtClean="0">
                <a:latin typeface="Times New Roman" pitchFamily="18" charset="0"/>
                <a:cs typeface="Times New Roman" pitchFamily="18" charset="0"/>
              </a:rPr>
              <a:t>HIGGINS. How the devil do I know what's to become of you? What does it matter what becomes of you?</a:t>
            </a:r>
            <a:endParaRPr lang="ru-RU" sz="1800"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ХІҐІНС. А </a:t>
            </a:r>
            <a:r>
              <a:rPr lang="ru-RU" sz="1800" dirty="0" err="1" smtClean="0">
                <a:latin typeface="Times New Roman" pitchFamily="18" charset="0"/>
                <a:cs typeface="Times New Roman" pitchFamily="18" charset="0"/>
              </a:rPr>
              <a:t>якого</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дідька</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мені</a:t>
            </a:r>
            <a:r>
              <a:rPr lang="ru-RU" sz="1800" dirty="0" smtClean="0">
                <a:latin typeface="Times New Roman" pitchFamily="18" charset="0"/>
                <a:cs typeface="Times New Roman" pitchFamily="18" charset="0"/>
              </a:rPr>
              <a:t> знати, </a:t>
            </a:r>
            <a:r>
              <a:rPr lang="ru-RU" sz="1800" dirty="0" err="1" smtClean="0">
                <a:latin typeface="Times New Roman" pitchFamily="18" charset="0"/>
                <a:cs typeface="Times New Roman" pitchFamily="18" charset="0"/>
              </a:rPr>
              <a:t>що</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з</a:t>
            </a:r>
            <a:r>
              <a:rPr lang="ru-RU" sz="1800" dirty="0" smtClean="0">
                <a:latin typeface="Times New Roman" pitchFamily="18" charset="0"/>
                <a:cs typeface="Times New Roman" pitchFamily="18" charset="0"/>
              </a:rPr>
              <a:t> вами буде?! Мене </a:t>
            </a:r>
            <a:r>
              <a:rPr lang="ru-RU" sz="1800" dirty="0" err="1" smtClean="0">
                <a:latin typeface="Times New Roman" pitchFamily="18" charset="0"/>
                <a:cs typeface="Times New Roman" pitchFamily="18" charset="0"/>
              </a:rPr>
              <a:t>це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взагалі</a:t>
            </a:r>
            <a:r>
              <a:rPr lang="ru-RU" sz="1800" dirty="0" smtClean="0">
                <a:latin typeface="Times New Roman" pitchFamily="18" charset="0"/>
                <a:cs typeface="Times New Roman" pitchFamily="18" charset="0"/>
              </a:rPr>
              <a:t> не обходить!</a:t>
            </a:r>
          </a:p>
          <a:p>
            <a:r>
              <a:rPr lang="en-US" sz="1800" dirty="0" smtClean="0">
                <a:latin typeface="Times New Roman" pitchFamily="18" charset="0"/>
                <a:cs typeface="Times New Roman" pitchFamily="18" charset="0"/>
              </a:rPr>
              <a:t>LIZA. You don't care. I know you don't care. You wouldn't care if I was dead. I'm nothing to you—not so much as them slippers.</a:t>
            </a:r>
            <a:endParaRPr lang="ru-RU" sz="1800"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ЕЛІЗА. Не обходить! Знаю, </a:t>
            </a:r>
            <a:r>
              <a:rPr lang="ru-RU" sz="1800" dirty="0" err="1" smtClean="0">
                <a:latin typeface="Times New Roman" pitchFamily="18" charset="0"/>
                <a:cs typeface="Times New Roman" pitchFamily="18" charset="0"/>
              </a:rPr>
              <a:t>що</a:t>
            </a:r>
            <a:r>
              <a:rPr lang="ru-RU" sz="1800" dirty="0" smtClean="0">
                <a:latin typeface="Times New Roman" pitchFamily="18" charset="0"/>
                <a:cs typeface="Times New Roman" pitchFamily="18" charset="0"/>
              </a:rPr>
              <a:t> не обходить! </a:t>
            </a:r>
            <a:r>
              <a:rPr lang="ru-RU" sz="1800" dirty="0" err="1" smtClean="0">
                <a:latin typeface="Times New Roman" pitchFamily="18" charset="0"/>
                <a:cs typeface="Times New Roman" pitchFamily="18" charset="0"/>
              </a:rPr>
              <a:t>Навіть</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якщо</a:t>
            </a:r>
            <a:r>
              <a:rPr lang="ru-RU" sz="1800" dirty="0" smtClean="0">
                <a:latin typeface="Times New Roman" pitchFamily="18" charset="0"/>
                <a:cs typeface="Times New Roman" pitchFamily="18" charset="0"/>
              </a:rPr>
              <a:t> я помру — вам буде все одно. Я вас </a:t>
            </a:r>
            <a:r>
              <a:rPr lang="ru-RU" sz="1800" dirty="0" err="1" smtClean="0">
                <a:latin typeface="Times New Roman" pitchFamily="18" charset="0"/>
                <a:cs typeface="Times New Roman" pitchFamily="18" charset="0"/>
              </a:rPr>
              <a:t>цікавлю</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ще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менше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ніж</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оця</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пантуфля</a:t>
            </a:r>
            <a:r>
              <a:rPr lang="ru-RU" sz="1800" dirty="0" smtClean="0">
                <a:latin typeface="Times New Roman" pitchFamily="18" charset="0"/>
                <a:cs typeface="Times New Roman" pitchFamily="18" charset="0"/>
              </a:rPr>
              <a:t>!</a:t>
            </a:r>
          </a:p>
          <a:p>
            <a:r>
              <a:rPr lang="en-US" sz="1800" dirty="0" smtClean="0">
                <a:latin typeface="Times New Roman" pitchFamily="18" charset="0"/>
                <a:cs typeface="Times New Roman" pitchFamily="18" charset="0"/>
              </a:rPr>
              <a:t>HIGGINS THOSE slippers.</a:t>
            </a:r>
            <a:endParaRPr lang="ru-RU" sz="1800"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ХІҐІНС </a:t>
            </a:r>
            <a:r>
              <a:rPr lang="ru-RU" sz="1800" dirty="0" err="1" smtClean="0">
                <a:latin typeface="Times New Roman" pitchFamily="18" charset="0"/>
                <a:cs typeface="Times New Roman" pitchFamily="18" charset="0"/>
              </a:rPr>
              <a:t>Пантофель</a:t>
            </a:r>
            <a:r>
              <a:rPr lang="ru-RU" sz="1800" dirty="0" smtClean="0">
                <a:latin typeface="Times New Roman" pitchFamily="18" charset="0"/>
                <a:cs typeface="Times New Roman" pitchFamily="18" charset="0"/>
              </a:rPr>
              <a:t>!</a:t>
            </a:r>
          </a:p>
          <a:p>
            <a:r>
              <a:rPr lang="en-US" sz="1800" dirty="0" smtClean="0">
                <a:latin typeface="Times New Roman" pitchFamily="18" charset="0"/>
                <a:cs typeface="Times New Roman" pitchFamily="18" charset="0"/>
              </a:rPr>
              <a:t>LIZA Those slippers. I didn't think it made any difference now. </a:t>
            </a:r>
            <a:endParaRPr lang="ru-RU" sz="1800"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ЕЛІЗА. </a:t>
            </a:r>
            <a:r>
              <a:rPr lang="ru-RU" sz="1800" dirty="0" err="1" smtClean="0">
                <a:latin typeface="Times New Roman" pitchFamily="18" charset="0"/>
                <a:cs typeface="Times New Roman" pitchFamily="18" charset="0"/>
              </a:rPr>
              <a:t>Пантофель</a:t>
            </a:r>
            <a:r>
              <a:rPr lang="ru-RU" sz="1800" dirty="0" smtClean="0">
                <a:latin typeface="Times New Roman" pitchFamily="18" charset="0"/>
                <a:cs typeface="Times New Roman" pitchFamily="18" charset="0"/>
              </a:rPr>
              <a:t>. Я подумала, </a:t>
            </a:r>
            <a:r>
              <a:rPr lang="ru-RU" sz="1800" dirty="0" err="1" smtClean="0">
                <a:latin typeface="Times New Roman" pitchFamily="18" charset="0"/>
                <a:cs typeface="Times New Roman" pitchFamily="18" charset="0"/>
              </a:rPr>
              <a:t>що</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тепер</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це</a:t>
            </a:r>
            <a:r>
              <a:rPr lang="ru-RU" sz="1800" dirty="0" smtClean="0">
                <a:latin typeface="Times New Roman" pitchFamily="18" charset="0"/>
                <a:cs typeface="Times New Roman" pitchFamily="18" charset="0"/>
              </a:rPr>
              <a:t> не </a:t>
            </a:r>
            <a:r>
              <a:rPr lang="ru-RU" sz="1800" dirty="0" err="1" smtClean="0">
                <a:latin typeface="Times New Roman" pitchFamily="18" charset="0"/>
                <a:cs typeface="Times New Roman" pitchFamily="18" charset="0"/>
              </a:rPr>
              <a:t>важить</a:t>
            </a:r>
            <a:r>
              <a:rPr lang="ru-RU" sz="1800" dirty="0" smtClean="0">
                <a:latin typeface="Times New Roman" pitchFamily="18" charset="0"/>
                <a:cs typeface="Times New Roman" pitchFamily="18" charset="0"/>
              </a:rPr>
              <a:t>.</a:t>
            </a:r>
          </a:p>
          <a:p>
            <a:r>
              <a:rPr lang="en-US" sz="1800" dirty="0" smtClean="0">
                <a:latin typeface="Times New Roman" pitchFamily="18" charset="0"/>
                <a:cs typeface="Times New Roman" pitchFamily="18" charset="0"/>
              </a:rPr>
              <a:t>HIGGINS Why have you begun going on like this? May I ask whether you complain of your treatment here?</a:t>
            </a:r>
            <a:endParaRPr lang="ru-RU" sz="1800"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ХІҐІНС </a:t>
            </a:r>
            <a:r>
              <a:rPr lang="ru-RU" sz="1800" dirty="0" err="1" smtClean="0">
                <a:latin typeface="Times New Roman" pitchFamily="18" charset="0"/>
                <a:cs typeface="Times New Roman" pitchFamily="18" charset="0"/>
              </a:rPr>
              <a:t>Чому</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ви</a:t>
            </a:r>
            <a:r>
              <a:rPr lang="ru-RU" sz="1800" dirty="0" smtClean="0">
                <a:latin typeface="Times New Roman" pitchFamily="18" charset="0"/>
                <a:cs typeface="Times New Roman" pitchFamily="18" charset="0"/>
              </a:rPr>
              <a:t> так </a:t>
            </a:r>
            <a:r>
              <a:rPr lang="ru-RU" sz="1800" dirty="0" err="1" smtClean="0">
                <a:latin typeface="Times New Roman" pitchFamily="18" charset="0"/>
                <a:cs typeface="Times New Roman" pitchFamily="18" charset="0"/>
              </a:rPr>
              <a:t>повелися</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Може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ви</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вважаєте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що</a:t>
            </a:r>
            <a:r>
              <a:rPr lang="ru-RU" sz="1800" dirty="0" smtClean="0">
                <a:latin typeface="Times New Roman" pitchFamily="18" charset="0"/>
                <a:cs typeface="Times New Roman" pitchFamily="18" charset="0"/>
              </a:rPr>
              <a:t> до вас тут погано </a:t>
            </a:r>
            <a:r>
              <a:rPr lang="ru-RU" sz="1800" dirty="0" err="1" smtClean="0">
                <a:latin typeface="Times New Roman" pitchFamily="18" charset="0"/>
                <a:cs typeface="Times New Roman" pitchFamily="18" charset="0"/>
              </a:rPr>
              <a:t>ставляться</a:t>
            </a:r>
            <a:r>
              <a:rPr lang="ru-RU" sz="1800" dirty="0" smtClean="0">
                <a:latin typeface="Times New Roman" pitchFamily="18" charset="0"/>
                <a:cs typeface="Times New Roman" pitchFamily="18" charset="0"/>
              </a:rPr>
              <a:t>?</a:t>
            </a:r>
          </a:p>
          <a:p>
            <a:r>
              <a:rPr lang="en-US" sz="1800" dirty="0" smtClean="0">
                <a:latin typeface="Times New Roman" pitchFamily="18" charset="0"/>
                <a:cs typeface="Times New Roman" pitchFamily="18" charset="0"/>
              </a:rPr>
              <a:t>LIZA. No.</a:t>
            </a:r>
            <a:endParaRPr lang="ru-RU" sz="1800"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ЕЛІЗА. </a:t>
            </a:r>
            <a:r>
              <a:rPr lang="ru-RU" sz="1800" dirty="0" err="1" smtClean="0">
                <a:latin typeface="Times New Roman" pitchFamily="18" charset="0"/>
                <a:cs typeface="Times New Roman" pitchFamily="18" charset="0"/>
              </a:rPr>
              <a:t>Ні</a:t>
            </a:r>
            <a:r>
              <a:rPr lang="ru-RU" sz="1800" dirty="0" smtClean="0">
                <a:latin typeface="Times New Roman" pitchFamily="18" charset="0"/>
                <a:cs typeface="Times New Roman" pitchFamily="18" charset="0"/>
              </a:rPr>
              <a:t>.</a:t>
            </a:r>
          </a:p>
          <a:p>
            <a:r>
              <a:rPr lang="en-US" sz="1800" dirty="0" smtClean="0">
                <a:latin typeface="Times New Roman" pitchFamily="18" charset="0"/>
                <a:cs typeface="Times New Roman" pitchFamily="18" charset="0"/>
              </a:rPr>
              <a:t>HIGGINS. Has anybody behaved badly to you? Colonel Pickering? Mrs. Pearce? Any of the servants?</a:t>
            </a:r>
            <a:endParaRPr lang="ru-RU" sz="1800"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ХІҐІНС. Вас </a:t>
            </a:r>
            <a:r>
              <a:rPr lang="ru-RU" sz="1800" dirty="0" err="1" smtClean="0">
                <a:latin typeface="Times New Roman" pitchFamily="18" charset="0"/>
                <a:cs typeface="Times New Roman" pitchFamily="18" charset="0"/>
              </a:rPr>
              <a:t>хтось</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кривдить</a:t>
            </a:r>
            <a:r>
              <a:rPr lang="ru-RU" sz="1800" dirty="0" smtClean="0">
                <a:latin typeface="Times New Roman" pitchFamily="18" charset="0"/>
                <a:cs typeface="Times New Roman" pitchFamily="18" charset="0"/>
              </a:rPr>
              <a:t>? Полковник </a:t>
            </a:r>
            <a:r>
              <a:rPr lang="ru-RU" sz="1800" dirty="0" err="1" smtClean="0">
                <a:latin typeface="Times New Roman" pitchFamily="18" charset="0"/>
                <a:cs typeface="Times New Roman" pitchFamily="18" charset="0"/>
              </a:rPr>
              <a:t>Пікерінг</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Пані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Пірс</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Хтось</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зі</a:t>
            </a:r>
            <a:r>
              <a:rPr lang="ru-RU" sz="1800" dirty="0" smtClean="0">
                <a:latin typeface="Times New Roman" pitchFamily="18" charset="0"/>
                <a:cs typeface="Times New Roman" pitchFamily="18" charset="0"/>
              </a:rPr>
              <a:t> слуг? </a:t>
            </a:r>
          </a:p>
          <a:p>
            <a:r>
              <a:rPr lang="en-US" sz="1800" dirty="0" smtClean="0">
                <a:latin typeface="Times New Roman" pitchFamily="18" charset="0"/>
                <a:cs typeface="Times New Roman" pitchFamily="18" charset="0"/>
              </a:rPr>
              <a:t>LIZA. No.</a:t>
            </a:r>
            <a:endParaRPr lang="ru-RU" sz="1800"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ЕЛІЗА. </a:t>
            </a:r>
            <a:r>
              <a:rPr lang="ru-RU" sz="1800" dirty="0" err="1" smtClean="0">
                <a:latin typeface="Times New Roman" pitchFamily="18" charset="0"/>
                <a:cs typeface="Times New Roman" pitchFamily="18" charset="0"/>
              </a:rPr>
              <a:t>Ні</a:t>
            </a:r>
            <a:endParaRPr lang="ru-RU" sz="1800" dirty="0" smtClean="0">
              <a:latin typeface="Times New Roman" pitchFamily="18" charset="0"/>
              <a:cs typeface="Times New Roman" pitchFamily="18" charset="0"/>
            </a:endParaRPr>
          </a:p>
          <a:p>
            <a:r>
              <a:rPr lang="en-US" sz="1800" dirty="0" smtClean="0">
                <a:latin typeface="Times New Roman" pitchFamily="18" charset="0"/>
                <a:cs typeface="Times New Roman" pitchFamily="18" charset="0"/>
              </a:rPr>
              <a:t>HIGGINS. I presume you don't pretend that I have treated you badly.</a:t>
            </a:r>
            <a:endParaRPr lang="ru-RU" sz="1800"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ХІҐІНС. Не скажете ж </a:t>
            </a:r>
            <a:r>
              <a:rPr lang="ru-RU" sz="1800" dirty="0" err="1" smtClean="0">
                <a:latin typeface="Times New Roman" pitchFamily="18" charset="0"/>
                <a:cs typeface="Times New Roman" pitchFamily="18" charset="0"/>
              </a:rPr>
              <a:t>ви</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шо</a:t>
            </a:r>
            <a:r>
              <a:rPr lang="ru-RU" sz="1800" dirty="0" smtClean="0">
                <a:latin typeface="Times New Roman" pitchFamily="18" charset="0"/>
                <a:cs typeface="Times New Roman" pitchFamily="18" charset="0"/>
              </a:rPr>
              <a:t> я </a:t>
            </a:r>
            <a:r>
              <a:rPr lang="ru-RU" sz="1800" dirty="0" err="1" smtClean="0">
                <a:latin typeface="Times New Roman" pitchFamily="18" charset="0"/>
                <a:cs typeface="Times New Roman" pitchFamily="18" charset="0"/>
              </a:rPr>
              <a:t>був</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недобрим</a:t>
            </a:r>
            <a:r>
              <a:rPr lang="ru-RU" sz="1800" dirty="0" smtClean="0">
                <a:latin typeface="Times New Roman" pitchFamily="18" charset="0"/>
                <a:cs typeface="Times New Roman" pitchFamily="18" charset="0"/>
              </a:rPr>
              <a:t> до вас?</a:t>
            </a:r>
          </a:p>
          <a:p>
            <a:r>
              <a:rPr lang="en-US" sz="1800" dirty="0" smtClean="0">
                <a:latin typeface="Times New Roman" pitchFamily="18" charset="0"/>
                <a:cs typeface="Times New Roman" pitchFamily="18" charset="0"/>
              </a:rPr>
              <a:t>LIZA. No.</a:t>
            </a:r>
            <a:endParaRPr lang="ru-RU" sz="1800"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ЕЛІЗА. </a:t>
            </a:r>
            <a:r>
              <a:rPr lang="ru-RU" sz="1800" dirty="0" err="1" smtClean="0">
                <a:latin typeface="Times New Roman" pitchFamily="18" charset="0"/>
                <a:cs typeface="Times New Roman" pitchFamily="18" charset="0"/>
              </a:rPr>
              <a:t>Ні</a:t>
            </a:r>
            <a:r>
              <a:rPr lang="ru-RU" sz="1800" dirty="0" smtClean="0">
                <a:latin typeface="Times New Roman" pitchFamily="18" charset="0"/>
                <a:cs typeface="Times New Roman" pitchFamily="18" charset="0"/>
              </a:rPr>
              <a:t>.</a:t>
            </a:r>
          </a:p>
          <a:p>
            <a:r>
              <a:rPr lang="en-US" sz="1800" dirty="0" smtClean="0">
                <a:latin typeface="Times New Roman" pitchFamily="18" charset="0"/>
                <a:cs typeface="Times New Roman" pitchFamily="18" charset="0"/>
              </a:rPr>
              <a:t>HIGGINS. I am glad to hear it. Perhaps you're tired after the strain of the day. Will you have a glass of champagne? </a:t>
            </a:r>
            <a:endParaRPr lang="ru-RU" sz="1800"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ХІҐІНС. Радий </a:t>
            </a:r>
            <a:r>
              <a:rPr lang="ru-RU" sz="1800" dirty="0" err="1" smtClean="0">
                <a:latin typeface="Times New Roman" pitchFamily="18" charset="0"/>
                <a:cs typeface="Times New Roman" pitchFamily="18" charset="0"/>
              </a:rPr>
              <a:t>це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чути</a:t>
            </a:r>
            <a:r>
              <a:rPr lang="ru-RU" sz="1800" dirty="0" smtClean="0">
                <a:latin typeface="Times New Roman" pitchFamily="18" charset="0"/>
                <a:cs typeface="Times New Roman" pitchFamily="18" charset="0"/>
              </a:rPr>
              <a:t>. Гадаю, </a:t>
            </a:r>
            <a:r>
              <a:rPr lang="ru-RU" sz="1800" dirty="0" err="1" smtClean="0">
                <a:latin typeface="Times New Roman" pitchFamily="18" charset="0"/>
                <a:cs typeface="Times New Roman" pitchFamily="18" charset="0"/>
              </a:rPr>
              <a:t>ви</a:t>
            </a:r>
            <a:r>
              <a:rPr lang="ru-RU" sz="1800" dirty="0" smtClean="0">
                <a:latin typeface="Times New Roman" pitchFamily="18" charset="0"/>
                <a:cs typeface="Times New Roman" pitchFamily="18" charset="0"/>
              </a:rPr>
              <a:t> просто </a:t>
            </a:r>
            <a:r>
              <a:rPr lang="ru-RU" sz="1800" dirty="0" err="1" smtClean="0">
                <a:latin typeface="Times New Roman" pitchFamily="18" charset="0"/>
                <a:cs typeface="Times New Roman" pitchFamily="18" charset="0"/>
              </a:rPr>
              <a:t>втомилися</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після</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важкого</a:t>
            </a:r>
            <a:r>
              <a:rPr lang="ru-RU" sz="1800" dirty="0" smtClean="0">
                <a:latin typeface="Times New Roman" pitchFamily="18" charset="0"/>
                <a:cs typeface="Times New Roman" pitchFamily="18" charset="0"/>
              </a:rPr>
              <a:t> дня. </a:t>
            </a:r>
            <a:r>
              <a:rPr lang="ru-RU" sz="1800" dirty="0" err="1" smtClean="0">
                <a:latin typeface="Times New Roman" pitchFamily="18" charset="0"/>
                <a:cs typeface="Times New Roman" pitchFamily="18" charset="0"/>
              </a:rPr>
              <a:t>Може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келих</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шампанського</a:t>
            </a:r>
            <a:r>
              <a:rPr lang="ru-RU" sz="1800" dirty="0" smtClean="0">
                <a:latin typeface="Times New Roman" pitchFamily="18" charset="0"/>
                <a:cs typeface="Times New Roman" pitchFamily="18" charset="0"/>
              </a:rPr>
              <a:t>? </a:t>
            </a:r>
            <a:endParaRPr lang="ru-RU" sz="1400" dirty="0" smtClean="0"/>
          </a:p>
          <a:p>
            <a:pPr>
              <a:buNone/>
            </a:pPr>
            <a:endParaRPr lang="ru-RU" sz="1400" dirty="0" smtClean="0"/>
          </a:p>
          <a:p>
            <a:endParaRPr lang="ru-RU" sz="1400"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C:\Users\1\Desktop\Сніжинки\frame-2086162_640.png"/>
          <p:cNvPicPr>
            <a:picLocks noChangeAspect="1" noChangeArrowheads="1"/>
          </p:cNvPicPr>
          <p:nvPr/>
        </p:nvPicPr>
        <p:blipFill>
          <a:blip r:embed="rId2" cstate="print"/>
          <a:srcRect/>
          <a:stretch>
            <a:fillRect/>
          </a:stretch>
        </p:blipFill>
        <p:spPr bwMode="auto">
          <a:xfrm>
            <a:off x="0" y="-20673"/>
            <a:ext cx="9144000" cy="6878673"/>
          </a:xfrm>
          <a:prstGeom prst="rect">
            <a:avLst/>
          </a:prstGeom>
          <a:noFill/>
        </p:spPr>
      </p:pic>
      <p:sp>
        <p:nvSpPr>
          <p:cNvPr id="2" name="Заголовок 1"/>
          <p:cNvSpPr>
            <a:spLocks noGrp="1"/>
          </p:cNvSpPr>
          <p:nvPr>
            <p:ph type="title"/>
          </p:nvPr>
        </p:nvSpPr>
        <p:spPr>
          <a:xfrm>
            <a:off x="467544" y="0"/>
            <a:ext cx="8229600" cy="648072"/>
          </a:xfrm>
        </p:spPr>
        <p:txBody>
          <a:bodyPr>
            <a:normAutofit fontScale="90000"/>
          </a:bodyPr>
          <a:lstStyle/>
          <a:p>
            <a:r>
              <a:rPr lang="en-US" sz="2800" b="1" dirty="0" smtClean="0">
                <a:solidFill>
                  <a:srgbClr val="FFFF00"/>
                </a:solidFill>
                <a:latin typeface="Times New Roman" pitchFamily="18" charset="0"/>
                <a:cs typeface="Times New Roman" pitchFamily="18" charset="0"/>
              </a:rPr>
              <a:t>Pygmalion</a:t>
            </a:r>
            <a:r>
              <a:rPr lang="uk-UA" sz="2800" b="1" dirty="0" smtClean="0">
                <a:solidFill>
                  <a:srgbClr val="FFFF00"/>
                </a:solidFill>
                <a:latin typeface="Times New Roman" pitchFamily="18" charset="0"/>
                <a:cs typeface="Times New Roman" pitchFamily="18" charset="0"/>
              </a:rPr>
              <a:t>.</a:t>
            </a:r>
            <a:r>
              <a:rPr lang="ru-RU" sz="2800" b="1" dirty="0" smtClean="0">
                <a:solidFill>
                  <a:srgbClr val="FFFF00"/>
                </a:solidFill>
                <a:latin typeface="Times New Roman" pitchFamily="18" charset="0"/>
                <a:cs typeface="Times New Roman" pitchFamily="18" charset="0"/>
              </a:rPr>
              <a:t>  </a:t>
            </a:r>
            <a:r>
              <a:rPr lang="en-US" sz="2800" dirty="0" smtClean="0">
                <a:solidFill>
                  <a:srgbClr val="FFFF00"/>
                </a:solidFill>
                <a:latin typeface="Times New Roman" pitchFamily="18" charset="0"/>
                <a:cs typeface="Times New Roman" pitchFamily="18" charset="0"/>
              </a:rPr>
              <a:t>Shaw, George Bernard</a:t>
            </a:r>
            <a:br>
              <a:rPr lang="en-US" sz="2800" dirty="0" smtClean="0">
                <a:solidFill>
                  <a:srgbClr val="FFFF00"/>
                </a:solidFill>
                <a:latin typeface="Times New Roman" pitchFamily="18" charset="0"/>
                <a:cs typeface="Times New Roman" pitchFamily="18" charset="0"/>
              </a:rPr>
            </a:br>
            <a:r>
              <a:rPr lang="uk-UA" sz="2800" dirty="0" smtClean="0">
                <a:solidFill>
                  <a:srgbClr val="006600"/>
                </a:solidFill>
                <a:latin typeface="Times New Roman" pitchFamily="18" charset="0"/>
                <a:cs typeface="Times New Roman" pitchFamily="18" charset="0"/>
              </a:rPr>
              <a:t>Пігмаліон. Джордж Бернард Шоу</a:t>
            </a:r>
            <a:endParaRPr lang="ru-RU" sz="2800" dirty="0"/>
          </a:p>
        </p:txBody>
      </p:sp>
      <p:sp>
        <p:nvSpPr>
          <p:cNvPr id="3" name="Содержимое 2"/>
          <p:cNvSpPr>
            <a:spLocks noGrp="1"/>
          </p:cNvSpPr>
          <p:nvPr>
            <p:ph idx="1"/>
          </p:nvPr>
        </p:nvSpPr>
        <p:spPr>
          <a:xfrm>
            <a:off x="457200" y="620688"/>
            <a:ext cx="8229600" cy="6048672"/>
          </a:xfrm>
        </p:spPr>
        <p:txBody>
          <a:bodyPr>
            <a:normAutofit lnSpcReduction="10000"/>
          </a:bodyPr>
          <a:lstStyle/>
          <a:p>
            <a:r>
              <a:rPr lang="en-US" sz="1400" dirty="0" smtClean="0">
                <a:latin typeface="Times New Roman" pitchFamily="18" charset="0"/>
                <a:cs typeface="Times New Roman" pitchFamily="18" charset="0"/>
              </a:rPr>
              <a:t>LIZA. No. Thank you.</a:t>
            </a:r>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ЕЛІЗА </a:t>
            </a:r>
            <a:r>
              <a:rPr lang="ru-RU" sz="1400" dirty="0" err="1" smtClean="0">
                <a:latin typeface="Times New Roman" pitchFamily="18" charset="0"/>
                <a:cs typeface="Times New Roman" pitchFamily="18" charset="0"/>
              </a:rPr>
              <a:t>Ні</a:t>
            </a:r>
            <a:r>
              <a:rPr lang="ru-RU" sz="1400" dirty="0" smtClean="0">
                <a:latin typeface="Times New Roman" pitchFamily="18" charset="0"/>
                <a:cs typeface="Times New Roman" pitchFamily="18" charset="0"/>
              </a:rPr>
              <a:t>! </a:t>
            </a:r>
            <a:r>
              <a:rPr lang="ru-RU" sz="1400" i="1"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Дякую</a:t>
            </a:r>
            <a:r>
              <a:rPr lang="ru-RU" sz="1400" dirty="0" smtClean="0">
                <a:latin typeface="Times New Roman" pitchFamily="18" charset="0"/>
                <a:cs typeface="Times New Roman" pitchFamily="18" charset="0"/>
              </a:rPr>
              <a:t>.</a:t>
            </a:r>
          </a:p>
          <a:p>
            <a:r>
              <a:rPr lang="en-US" sz="1400" dirty="0" smtClean="0">
                <a:latin typeface="Times New Roman" pitchFamily="18" charset="0"/>
                <a:cs typeface="Times New Roman" pitchFamily="18" charset="0"/>
              </a:rPr>
              <a:t>HIGGINS This has been coming on you for some days. I suppose it was natural for you to be anxious about the garden party. But that's all over now. There's nothing more to worry about.</a:t>
            </a:r>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ХІҐІНС </a:t>
            </a:r>
            <a:r>
              <a:rPr lang="ru-RU" sz="1400" dirty="0" err="1" smtClean="0">
                <a:latin typeface="Times New Roman" pitchFamily="18" charset="0"/>
                <a:cs typeface="Times New Roman" pitchFamily="18" charset="0"/>
              </a:rPr>
              <a:t>Це</a:t>
            </a:r>
            <a:r>
              <a:rPr lang="ru-RU" sz="1400" dirty="0" smtClean="0">
                <a:latin typeface="Times New Roman" pitchFamily="18" charset="0"/>
                <a:cs typeface="Times New Roman" pitchFamily="18" charset="0"/>
              </a:rPr>
              <a:t> у вас </a:t>
            </a:r>
            <a:r>
              <a:rPr lang="ru-RU" sz="1400" dirty="0" err="1" smtClean="0">
                <a:latin typeface="Times New Roman" pitchFamily="18" charset="0"/>
                <a:cs typeface="Times New Roman" pitchFamily="18" charset="0"/>
              </a:rPr>
              <a:t>накопичилось</a:t>
            </a:r>
            <a:r>
              <a:rPr lang="ru-RU" sz="1400" dirty="0" smtClean="0">
                <a:latin typeface="Times New Roman" pitchFamily="18" charset="0"/>
                <a:cs typeface="Times New Roman" pitchFamily="18" charset="0"/>
              </a:rPr>
              <a:t> за </a:t>
            </a:r>
            <a:r>
              <a:rPr lang="ru-RU" sz="1400" dirty="0" err="1" smtClean="0">
                <a:latin typeface="Times New Roman" pitchFamily="18" charset="0"/>
                <a:cs typeface="Times New Roman" pitchFamily="18" charset="0"/>
              </a:rPr>
              <a:t>останні</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дні</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Цілком</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природно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нервували</a:t>
            </a:r>
            <a:r>
              <a:rPr lang="ru-RU" sz="1400" dirty="0" smtClean="0">
                <a:latin typeface="Times New Roman" pitchFamily="18" charset="0"/>
                <a:cs typeface="Times New Roman" pitchFamily="18" charset="0"/>
              </a:rPr>
              <a:t> перед </a:t>
            </a:r>
            <a:r>
              <a:rPr lang="ru-RU" sz="1400" dirty="0" err="1" smtClean="0">
                <a:latin typeface="Times New Roman" pitchFamily="18" charset="0"/>
                <a:cs typeface="Times New Roman" pitchFamily="18" charset="0"/>
              </a:rPr>
              <a:t>прийомом</a:t>
            </a:r>
            <a:r>
              <a:rPr lang="ru-RU" sz="1400" dirty="0" smtClean="0">
                <a:latin typeface="Times New Roman" pitchFamily="18" charset="0"/>
                <a:cs typeface="Times New Roman" pitchFamily="18" charset="0"/>
              </a:rPr>
              <a:t>. Але все </a:t>
            </a:r>
            <a:r>
              <a:rPr lang="ru-RU" sz="1400" dirty="0" err="1" smtClean="0">
                <a:latin typeface="Times New Roman" pitchFamily="18" charset="0"/>
                <a:cs typeface="Times New Roman" pitchFamily="18" charset="0"/>
              </a:rPr>
              <a:t>минулося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Вже</a:t>
            </a:r>
            <a:r>
              <a:rPr lang="ru-RU" sz="1400" dirty="0" smtClean="0">
                <a:latin typeface="Times New Roman" pitchFamily="18" charset="0"/>
                <a:cs typeface="Times New Roman" pitchFamily="18" charset="0"/>
              </a:rPr>
              <a:t> нема </a:t>
            </a:r>
            <a:r>
              <a:rPr lang="ru-RU" sz="1400" dirty="0" err="1" smtClean="0">
                <a:latin typeface="Times New Roman" pitchFamily="18" charset="0"/>
                <a:cs typeface="Times New Roman" pitchFamily="18" charset="0"/>
              </a:rPr>
              <a:t>чого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переживати</a:t>
            </a:r>
            <a:r>
              <a:rPr lang="ru-RU" sz="1400" dirty="0" smtClean="0">
                <a:latin typeface="Times New Roman" pitchFamily="18" charset="0"/>
                <a:cs typeface="Times New Roman" pitchFamily="18" charset="0"/>
              </a:rPr>
              <a:t>.</a:t>
            </a:r>
          </a:p>
          <a:p>
            <a:r>
              <a:rPr lang="en-US" sz="1400" dirty="0" smtClean="0">
                <a:latin typeface="Times New Roman" pitchFamily="18" charset="0"/>
                <a:cs typeface="Times New Roman" pitchFamily="18" charset="0"/>
              </a:rPr>
              <a:t>LIZA. No. Nothing more for you to worry about Oh God! I wish I was dead.</a:t>
            </a:r>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ЕЛІЗА. Так, вам нема </a:t>
            </a:r>
            <a:r>
              <a:rPr lang="ru-RU" sz="1400" dirty="0" err="1" smtClean="0">
                <a:latin typeface="Times New Roman" pitchFamily="18" charset="0"/>
                <a:cs typeface="Times New Roman" pitchFamily="18" charset="0"/>
              </a:rPr>
              <a:t>чого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переживати</a:t>
            </a:r>
            <a:r>
              <a:rPr lang="ru-RU" sz="1400" dirty="0" smtClean="0">
                <a:latin typeface="Times New Roman" pitchFamily="18" charset="0"/>
                <a:cs typeface="Times New Roman" pitchFamily="18" charset="0"/>
              </a:rPr>
              <a:t>. Боже </a:t>
            </a:r>
            <a:r>
              <a:rPr lang="ru-RU" sz="1400" dirty="0" err="1" smtClean="0">
                <a:latin typeface="Times New Roman" pitchFamily="18" charset="0"/>
                <a:cs typeface="Times New Roman" pitchFamily="18" charset="0"/>
              </a:rPr>
              <a:t>мій</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Краще</a:t>
            </a:r>
            <a:r>
              <a:rPr lang="ru-RU" sz="1400" dirty="0" smtClean="0">
                <a:latin typeface="Times New Roman" pitchFamily="18" charset="0"/>
                <a:cs typeface="Times New Roman" pitchFamily="18" charset="0"/>
              </a:rPr>
              <a:t> б я померла!</a:t>
            </a:r>
          </a:p>
          <a:p>
            <a:r>
              <a:rPr lang="en-US" sz="1400" dirty="0" smtClean="0">
                <a:latin typeface="Times New Roman" pitchFamily="18" charset="0"/>
                <a:cs typeface="Times New Roman" pitchFamily="18" charset="0"/>
              </a:rPr>
              <a:t>HIGGINS Why? In heaven's name, why? Listen to me, Eliza. All this irritation is purely subjective.</a:t>
            </a:r>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ХІҐІНС Але про </a:t>
            </a:r>
            <a:r>
              <a:rPr lang="ru-RU" sz="1400" dirty="0" err="1" smtClean="0">
                <a:latin typeface="Times New Roman" pitchFamily="18" charset="0"/>
                <a:cs typeface="Times New Roman" pitchFamily="18" charset="0"/>
              </a:rPr>
              <a:t>що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йдеться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Заради</a:t>
            </a:r>
            <a:r>
              <a:rPr lang="ru-RU" sz="1400" dirty="0" smtClean="0">
                <a:latin typeface="Times New Roman" pitchFamily="18" charset="0"/>
                <a:cs typeface="Times New Roman" pitchFamily="18" charset="0"/>
              </a:rPr>
              <a:t> Бога, </a:t>
            </a:r>
            <a:r>
              <a:rPr lang="ru-RU" sz="1400" dirty="0" err="1" smtClean="0">
                <a:latin typeface="Times New Roman" pitchFamily="18" charset="0"/>
                <a:cs typeface="Times New Roman" pitchFamily="18" charset="0"/>
              </a:rPr>
              <a:t>що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сталося</a:t>
            </a:r>
            <a:r>
              <a:rPr lang="ru-RU" sz="1400" dirty="0" smtClean="0">
                <a:latin typeface="Times New Roman" pitchFamily="18" charset="0"/>
                <a:cs typeface="Times New Roman" pitchFamily="18" charset="0"/>
              </a:rPr>
              <a:t>? </a:t>
            </a:r>
            <a:r>
              <a:rPr lang="ru-RU" sz="1400" i="1"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Послухайте</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Елізо</a:t>
            </a:r>
            <a:r>
              <a:rPr lang="ru-RU" sz="1400" dirty="0" smtClean="0">
                <a:latin typeface="Times New Roman" pitchFamily="18" charset="0"/>
                <a:cs typeface="Times New Roman" pitchFamily="18" charset="0"/>
              </a:rPr>
              <a:t>, ваше </a:t>
            </a:r>
            <a:r>
              <a:rPr lang="ru-RU" sz="1400" dirty="0" err="1" smtClean="0">
                <a:latin typeface="Times New Roman" pitchFamily="18" charset="0"/>
                <a:cs typeface="Times New Roman" pitchFamily="18" charset="0"/>
              </a:rPr>
              <a:t>роздратування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має</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виключно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суб’єктивне</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підгрунтя</a:t>
            </a:r>
            <a:r>
              <a:rPr lang="ru-RU" sz="1400" dirty="0" smtClean="0">
                <a:latin typeface="Times New Roman" pitchFamily="18" charset="0"/>
                <a:cs typeface="Times New Roman" pitchFamily="18" charset="0"/>
              </a:rPr>
              <a:t>.</a:t>
            </a:r>
          </a:p>
          <a:p>
            <a:r>
              <a:rPr lang="en-US" sz="1400" dirty="0" smtClean="0">
                <a:latin typeface="Times New Roman" pitchFamily="18" charset="0"/>
                <a:cs typeface="Times New Roman" pitchFamily="18" charset="0"/>
              </a:rPr>
              <a:t>LIZA. I don't understand. I'm too ignorant.</a:t>
            </a:r>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ЕЛІЗА. Я не </a:t>
            </a:r>
            <a:r>
              <a:rPr lang="ru-RU" sz="1400" dirty="0" err="1" smtClean="0">
                <a:latin typeface="Times New Roman" pitchFamily="18" charset="0"/>
                <a:cs typeface="Times New Roman" pitchFamily="18" charset="0"/>
              </a:rPr>
              <a:t>розумію</a:t>
            </a:r>
            <a:r>
              <a:rPr lang="ru-RU" sz="1400" dirty="0" smtClean="0">
                <a:latin typeface="Times New Roman" pitchFamily="18" charset="0"/>
                <a:cs typeface="Times New Roman" pitchFamily="18" charset="0"/>
              </a:rPr>
              <a:t> таких </a:t>
            </a:r>
            <a:r>
              <a:rPr lang="ru-RU" sz="1400" dirty="0" err="1" smtClean="0">
                <a:latin typeface="Times New Roman" pitchFamily="18" charset="0"/>
                <a:cs typeface="Times New Roman" pitchFamily="18" charset="0"/>
              </a:rPr>
              <a:t>слів</a:t>
            </a:r>
            <a:r>
              <a:rPr lang="ru-RU" sz="1400" dirty="0" smtClean="0">
                <a:latin typeface="Times New Roman" pitchFamily="18" charset="0"/>
                <a:cs typeface="Times New Roman" pitchFamily="18" charset="0"/>
              </a:rPr>
              <a:t>. Я </a:t>
            </a:r>
            <a:r>
              <a:rPr lang="ru-RU" sz="1400" dirty="0" err="1" smtClean="0">
                <a:latin typeface="Times New Roman" pitchFamily="18" charset="0"/>
                <a:cs typeface="Times New Roman" pitchFamily="18" charset="0"/>
              </a:rPr>
              <a:t>надто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неосвічена</a:t>
            </a:r>
            <a:r>
              <a:rPr lang="ru-RU" sz="1400" dirty="0" smtClean="0">
                <a:latin typeface="Times New Roman" pitchFamily="18" charset="0"/>
                <a:cs typeface="Times New Roman" pitchFamily="18" charset="0"/>
              </a:rPr>
              <a:t>.</a:t>
            </a:r>
          </a:p>
          <a:p>
            <a:r>
              <a:rPr lang="en-US" sz="1400" dirty="0" smtClean="0">
                <a:latin typeface="Times New Roman" pitchFamily="18" charset="0"/>
                <a:cs typeface="Times New Roman" pitchFamily="18" charset="0"/>
              </a:rPr>
              <a:t>HIGGINS. It's only imagination. Low spirits and nothing else. Nobody's hurting you. Nothing's wrong. You go to bed like a good girl and sleep it off. Have a little cry and say your prayers: that will make you comfortable.</a:t>
            </a:r>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ХІҐІНС. Все </a:t>
            </a:r>
            <a:r>
              <a:rPr lang="ru-RU" sz="1400" dirty="0" err="1" smtClean="0">
                <a:latin typeface="Times New Roman" pitchFamily="18" charset="0"/>
                <a:cs typeface="Times New Roman" pitchFamily="18" charset="0"/>
              </a:rPr>
              <a:t>це</a:t>
            </a:r>
            <a:r>
              <a:rPr lang="ru-RU" sz="1400" dirty="0" smtClean="0">
                <a:latin typeface="Times New Roman" pitchFamily="18" charset="0"/>
                <a:cs typeface="Times New Roman" pitchFamily="18" charset="0"/>
              </a:rPr>
              <a:t> — </a:t>
            </a:r>
            <a:r>
              <a:rPr lang="ru-RU" sz="1400" dirty="0" err="1" smtClean="0">
                <a:latin typeface="Times New Roman" pitchFamily="18" charset="0"/>
                <a:cs typeface="Times New Roman" pitchFamily="18" charset="0"/>
              </a:rPr>
              <a:t>витвір</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вашої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уяви</a:t>
            </a:r>
            <a:r>
              <a:rPr lang="ru-RU" sz="1400" dirty="0" smtClean="0">
                <a:latin typeface="Times New Roman" pitchFamily="18" charset="0"/>
                <a:cs typeface="Times New Roman" pitchFamily="18" charset="0"/>
              </a:rPr>
              <a:t>. У вас просто </a:t>
            </a:r>
            <a:r>
              <a:rPr lang="ru-RU" sz="1400" dirty="0" err="1" smtClean="0">
                <a:latin typeface="Times New Roman" pitchFamily="18" charset="0"/>
                <a:cs typeface="Times New Roman" pitchFamily="18" charset="0"/>
              </a:rPr>
              <a:t>поганий</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настрій</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Ніхто</a:t>
            </a:r>
            <a:r>
              <a:rPr lang="ru-RU" sz="1400" dirty="0" smtClean="0">
                <a:latin typeface="Times New Roman" pitchFamily="18" charset="0"/>
                <a:cs typeface="Times New Roman" pitchFamily="18" charset="0"/>
              </a:rPr>
              <a:t> вас не </a:t>
            </a:r>
            <a:r>
              <a:rPr lang="ru-RU" sz="1400" dirty="0" err="1" smtClean="0">
                <a:latin typeface="Times New Roman" pitchFamily="18" charset="0"/>
                <a:cs typeface="Times New Roman" pitchFamily="18" charset="0"/>
              </a:rPr>
              <a:t>кривдить</a:t>
            </a:r>
            <a:r>
              <a:rPr lang="ru-RU" sz="1400" dirty="0" smtClean="0">
                <a:latin typeface="Times New Roman" pitchFamily="18" charset="0"/>
                <a:cs typeface="Times New Roman" pitchFamily="18" charset="0"/>
              </a:rPr>
              <a:t>. Усе в порядку. Зараз </a:t>
            </a:r>
            <a:r>
              <a:rPr lang="ru-RU" sz="1400" dirty="0" err="1" smtClean="0">
                <a:latin typeface="Times New Roman" pitchFamily="18" charset="0"/>
                <a:cs typeface="Times New Roman" pitchFamily="18" charset="0"/>
              </a:rPr>
              <a:t>підіть</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виспіться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поплачте</a:t>
            </a:r>
            <a:r>
              <a:rPr lang="ru-RU" sz="1400" dirty="0" smtClean="0">
                <a:latin typeface="Times New Roman" pitchFamily="18" charset="0"/>
                <a:cs typeface="Times New Roman" pitchFamily="18" charset="0"/>
              </a:rPr>
              <a:t> в подушку, </a:t>
            </a:r>
            <a:r>
              <a:rPr lang="ru-RU" sz="1400" dirty="0" err="1" smtClean="0">
                <a:latin typeface="Times New Roman" pitchFamily="18" charset="0"/>
                <a:cs typeface="Times New Roman" pitchFamily="18" charset="0"/>
              </a:rPr>
              <a:t>помоліться</a:t>
            </a:r>
            <a:r>
              <a:rPr lang="ru-RU" sz="1400" dirty="0" smtClean="0">
                <a:latin typeface="Times New Roman" pitchFamily="18" charset="0"/>
                <a:cs typeface="Times New Roman" pitchFamily="18" charset="0"/>
              </a:rPr>
              <a:t> — </a:t>
            </a:r>
            <a:r>
              <a:rPr lang="ru-RU" sz="1400" dirty="0" err="1" smtClean="0">
                <a:latin typeface="Times New Roman" pitchFamily="18" charset="0"/>
                <a:cs typeface="Times New Roman" pitchFamily="18" charset="0"/>
              </a:rPr>
              <a:t>і</a:t>
            </a:r>
            <a:r>
              <a:rPr lang="ru-RU" sz="1400" dirty="0" smtClean="0">
                <a:latin typeface="Times New Roman" pitchFamily="18" charset="0"/>
                <a:cs typeface="Times New Roman" pitchFamily="18" charset="0"/>
              </a:rPr>
              <a:t> вам </a:t>
            </a:r>
            <a:r>
              <a:rPr lang="ru-RU" sz="1400" dirty="0" err="1" smtClean="0">
                <a:latin typeface="Times New Roman" pitchFamily="18" charset="0"/>
                <a:cs typeface="Times New Roman" pitchFamily="18" charset="0"/>
              </a:rPr>
              <a:t>одразу</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полегшає</a:t>
            </a:r>
            <a:r>
              <a:rPr lang="ru-RU" sz="1400" dirty="0" smtClean="0">
                <a:latin typeface="Times New Roman" pitchFamily="18" charset="0"/>
                <a:cs typeface="Times New Roman" pitchFamily="18" charset="0"/>
              </a:rPr>
              <a:t>.</a:t>
            </a:r>
          </a:p>
          <a:p>
            <a:r>
              <a:rPr lang="en-US" sz="1400" dirty="0" smtClean="0">
                <a:latin typeface="Times New Roman" pitchFamily="18" charset="0"/>
                <a:cs typeface="Times New Roman" pitchFamily="18" charset="0"/>
              </a:rPr>
              <a:t>LIZA. I heard YOUR prayers. "Thank God it's all over!"</a:t>
            </a:r>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ЕЛІЗА. Я </a:t>
            </a:r>
            <a:r>
              <a:rPr lang="ru-RU" sz="1400" dirty="0" err="1" smtClean="0">
                <a:latin typeface="Times New Roman" pitchFamily="18" charset="0"/>
                <a:cs typeface="Times New Roman" pitchFamily="18" charset="0"/>
              </a:rPr>
              <a:t>вже</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чула</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ваші</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молитви</a:t>
            </a:r>
            <a:r>
              <a:rPr lang="ru-RU" sz="1400" dirty="0" smtClean="0">
                <a:latin typeface="Times New Roman" pitchFamily="18" charset="0"/>
                <a:cs typeface="Times New Roman" pitchFamily="18" charset="0"/>
              </a:rPr>
              <a:t>: «Слава Богу, все </a:t>
            </a:r>
            <a:r>
              <a:rPr lang="ru-RU" sz="1400" dirty="0" err="1" smtClean="0">
                <a:latin typeface="Times New Roman" pitchFamily="18" charset="0"/>
                <a:cs typeface="Times New Roman" pitchFamily="18" charset="0"/>
              </a:rPr>
              <a:t>вже</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позаду</a:t>
            </a:r>
            <a:r>
              <a:rPr lang="ru-RU" sz="1400" dirty="0" smtClean="0">
                <a:latin typeface="Times New Roman" pitchFamily="18" charset="0"/>
                <a:cs typeface="Times New Roman" pitchFamily="18" charset="0"/>
              </a:rPr>
              <a:t>!»</a:t>
            </a:r>
          </a:p>
          <a:p>
            <a:r>
              <a:rPr lang="en-US" sz="1400" dirty="0" smtClean="0">
                <a:latin typeface="Times New Roman" pitchFamily="18" charset="0"/>
                <a:cs typeface="Times New Roman" pitchFamily="18" charset="0"/>
              </a:rPr>
              <a:t>HIGGINS Well, don't you thank God it's all over? Now you are free and can do what you like.</a:t>
            </a:r>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ХІҐІНС. А </a:t>
            </a:r>
            <a:r>
              <a:rPr lang="ru-RU" sz="1400" dirty="0" err="1" smtClean="0">
                <a:latin typeface="Times New Roman" pitchFamily="18" charset="0"/>
                <a:cs typeface="Times New Roman" pitchFamily="18" charset="0"/>
              </a:rPr>
              <a:t>хіба</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самі</a:t>
            </a:r>
            <a:r>
              <a:rPr lang="ru-RU" sz="1400" dirty="0" smtClean="0">
                <a:latin typeface="Times New Roman" pitchFamily="18" charset="0"/>
                <a:cs typeface="Times New Roman" pitchFamily="18" charset="0"/>
              </a:rPr>
              <a:t> не </a:t>
            </a:r>
            <a:r>
              <a:rPr lang="ru-RU" sz="1400" dirty="0" err="1" smtClean="0">
                <a:latin typeface="Times New Roman" pitchFamily="18" charset="0"/>
                <a:cs typeface="Times New Roman" pitchFamily="18" charset="0"/>
              </a:rPr>
              <a:t>раді</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що</a:t>
            </a:r>
            <a:r>
              <a:rPr lang="ru-RU" sz="1400" dirty="0" smtClean="0">
                <a:latin typeface="Times New Roman" pitchFamily="18" charset="0"/>
                <a:cs typeface="Times New Roman" pitchFamily="18" charset="0"/>
              </a:rPr>
              <a:t> все </a:t>
            </a:r>
            <a:r>
              <a:rPr lang="ru-RU" sz="1400" dirty="0" err="1" smtClean="0">
                <a:latin typeface="Times New Roman" pitchFamily="18" charset="0"/>
                <a:cs typeface="Times New Roman" pitchFamily="18" charset="0"/>
              </a:rPr>
              <a:t>позаду</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Тепер</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вільні</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й</a:t>
            </a:r>
            <a:r>
              <a:rPr lang="ru-RU" sz="1400" dirty="0" smtClean="0">
                <a:latin typeface="Times New Roman" pitchFamily="18" charset="0"/>
                <a:cs typeface="Times New Roman" pitchFamily="18" charset="0"/>
              </a:rPr>
              <a:t> можете </a:t>
            </a:r>
            <a:r>
              <a:rPr lang="ru-RU" sz="1400" dirty="0" err="1" smtClean="0">
                <a:latin typeface="Times New Roman" pitchFamily="18" charset="0"/>
                <a:cs typeface="Times New Roman" pitchFamily="18" charset="0"/>
              </a:rPr>
              <a:t>жити</a:t>
            </a:r>
            <a:r>
              <a:rPr lang="ru-RU" sz="1400" dirty="0" smtClean="0">
                <a:latin typeface="Times New Roman" pitchFamily="18" charset="0"/>
                <a:cs typeface="Times New Roman" pitchFamily="18" charset="0"/>
              </a:rPr>
              <a:t>, як вам </a:t>
            </a:r>
            <a:r>
              <a:rPr lang="ru-RU" sz="1400" dirty="0" err="1" smtClean="0">
                <a:latin typeface="Times New Roman" pitchFamily="18" charset="0"/>
                <a:cs typeface="Times New Roman" pitchFamily="18" charset="0"/>
              </a:rPr>
              <a:t>заманеться</a:t>
            </a:r>
            <a:r>
              <a:rPr lang="ru-RU" sz="1400" dirty="0" smtClean="0">
                <a:latin typeface="Times New Roman" pitchFamily="18" charset="0"/>
                <a:cs typeface="Times New Roman" pitchFamily="18" charset="0"/>
              </a:rPr>
              <a:t>.</a:t>
            </a:r>
          </a:p>
          <a:p>
            <a:r>
              <a:rPr lang="en-US" sz="1400" dirty="0" smtClean="0">
                <a:latin typeface="Times New Roman" pitchFamily="18" charset="0"/>
                <a:cs typeface="Times New Roman" pitchFamily="18" charset="0"/>
              </a:rPr>
              <a:t>LIZA What am I fit for? What have you left me fit for? Where am I to go? What am I to do? What's to become of me?</a:t>
            </a:r>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ЕЛІЗА А на </a:t>
            </a:r>
            <a:r>
              <a:rPr lang="ru-RU" sz="1400" dirty="0" err="1" smtClean="0">
                <a:latin typeface="Times New Roman" pitchFamily="18" charset="0"/>
                <a:cs typeface="Times New Roman" pitchFamily="18" charset="0"/>
              </a:rPr>
              <a:t>що</a:t>
            </a:r>
            <a:r>
              <a:rPr lang="ru-RU" sz="1400" dirty="0" smtClean="0">
                <a:latin typeface="Times New Roman" pitchFamily="18" charset="0"/>
                <a:cs typeface="Times New Roman" pitchFamily="18" charset="0"/>
              </a:rPr>
              <a:t> я </a:t>
            </a:r>
            <a:r>
              <a:rPr lang="ru-RU" sz="1400" dirty="0" err="1" smtClean="0">
                <a:latin typeface="Times New Roman" pitchFamily="18" charset="0"/>
                <a:cs typeface="Times New Roman" pitchFamily="18" charset="0"/>
              </a:rPr>
              <a:t>здатна</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Навіщо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a:t>
            </a:r>
            <a:r>
              <a:rPr lang="ru-RU" sz="1400" dirty="0" smtClean="0">
                <a:latin typeface="Times New Roman" pitchFamily="18" charset="0"/>
                <a:cs typeface="Times New Roman" pitchFamily="18" charset="0"/>
              </a:rPr>
              <a:t> мене такою </a:t>
            </a:r>
            <a:r>
              <a:rPr lang="ru-RU" sz="1400" dirty="0" err="1" smtClean="0">
                <a:latin typeface="Times New Roman" pitchFamily="18" charset="0"/>
                <a:cs typeface="Times New Roman" pitchFamily="18" charset="0"/>
              </a:rPr>
              <a:t>зробили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Куди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мені</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податися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Що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робити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Що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зі</a:t>
            </a:r>
            <a:r>
              <a:rPr lang="ru-RU" sz="1400" dirty="0" smtClean="0">
                <a:latin typeface="Times New Roman" pitchFamily="18" charset="0"/>
                <a:cs typeface="Times New Roman" pitchFamily="18" charset="0"/>
              </a:rPr>
              <a:t> мною буде?</a:t>
            </a:r>
          </a:p>
          <a:p>
            <a:endParaRPr lang="ru-RU" sz="1400" dirty="0" smtClean="0"/>
          </a:p>
          <a:p>
            <a:endParaRPr lang="ru-RU" sz="1400" dirty="0" smtClean="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C:\Users\1\Desktop\Сніжинки\frame-2086162_640.png"/>
          <p:cNvPicPr>
            <a:picLocks noChangeAspect="1" noChangeArrowheads="1"/>
          </p:cNvPicPr>
          <p:nvPr/>
        </p:nvPicPr>
        <p:blipFill>
          <a:blip r:embed="rId2" cstate="print"/>
          <a:srcRect/>
          <a:stretch>
            <a:fillRect/>
          </a:stretch>
        </p:blipFill>
        <p:spPr bwMode="auto">
          <a:xfrm>
            <a:off x="0" y="-20673"/>
            <a:ext cx="9144000" cy="6878673"/>
          </a:xfrm>
          <a:prstGeom prst="rect">
            <a:avLst/>
          </a:prstGeom>
          <a:noFill/>
        </p:spPr>
      </p:pic>
      <p:sp>
        <p:nvSpPr>
          <p:cNvPr id="2" name="Заголовок 1"/>
          <p:cNvSpPr>
            <a:spLocks noGrp="1"/>
          </p:cNvSpPr>
          <p:nvPr>
            <p:ph type="title"/>
          </p:nvPr>
        </p:nvSpPr>
        <p:spPr>
          <a:xfrm>
            <a:off x="467544" y="0"/>
            <a:ext cx="8229600" cy="648072"/>
          </a:xfrm>
        </p:spPr>
        <p:txBody>
          <a:bodyPr>
            <a:normAutofit fontScale="90000"/>
          </a:bodyPr>
          <a:lstStyle/>
          <a:p>
            <a:r>
              <a:rPr lang="en-US" sz="2800" b="1" dirty="0" smtClean="0">
                <a:solidFill>
                  <a:srgbClr val="FFFF00"/>
                </a:solidFill>
                <a:latin typeface="Times New Roman" pitchFamily="18" charset="0"/>
                <a:cs typeface="Times New Roman" pitchFamily="18" charset="0"/>
              </a:rPr>
              <a:t>Pygmalion</a:t>
            </a:r>
            <a:r>
              <a:rPr lang="uk-UA" sz="2800" b="1" dirty="0" smtClean="0">
                <a:solidFill>
                  <a:srgbClr val="FFFF00"/>
                </a:solidFill>
                <a:latin typeface="Times New Roman" pitchFamily="18" charset="0"/>
                <a:cs typeface="Times New Roman" pitchFamily="18" charset="0"/>
              </a:rPr>
              <a:t>.</a:t>
            </a:r>
            <a:r>
              <a:rPr lang="ru-RU" sz="2800" b="1" dirty="0" smtClean="0">
                <a:solidFill>
                  <a:srgbClr val="FFFF00"/>
                </a:solidFill>
                <a:latin typeface="Times New Roman" pitchFamily="18" charset="0"/>
                <a:cs typeface="Times New Roman" pitchFamily="18" charset="0"/>
              </a:rPr>
              <a:t>  </a:t>
            </a:r>
            <a:r>
              <a:rPr lang="en-US" sz="2800" dirty="0" smtClean="0">
                <a:solidFill>
                  <a:srgbClr val="FFFF00"/>
                </a:solidFill>
                <a:latin typeface="Times New Roman" pitchFamily="18" charset="0"/>
                <a:cs typeface="Times New Roman" pitchFamily="18" charset="0"/>
              </a:rPr>
              <a:t>Shaw, George Bernard</a:t>
            </a:r>
            <a:br>
              <a:rPr lang="en-US" sz="2800" dirty="0" smtClean="0">
                <a:solidFill>
                  <a:srgbClr val="FFFF00"/>
                </a:solidFill>
                <a:latin typeface="Times New Roman" pitchFamily="18" charset="0"/>
                <a:cs typeface="Times New Roman" pitchFamily="18" charset="0"/>
              </a:rPr>
            </a:br>
            <a:r>
              <a:rPr lang="uk-UA" sz="2800" dirty="0" smtClean="0">
                <a:solidFill>
                  <a:srgbClr val="006600"/>
                </a:solidFill>
                <a:latin typeface="Times New Roman" pitchFamily="18" charset="0"/>
                <a:cs typeface="Times New Roman" pitchFamily="18" charset="0"/>
              </a:rPr>
              <a:t>Пігмаліон. Джордж Бернард Шоу</a:t>
            </a:r>
            <a:endParaRPr lang="ru-RU" sz="2800" dirty="0"/>
          </a:p>
        </p:txBody>
      </p:sp>
      <p:sp>
        <p:nvSpPr>
          <p:cNvPr id="3" name="Содержимое 2"/>
          <p:cNvSpPr>
            <a:spLocks noGrp="1"/>
          </p:cNvSpPr>
          <p:nvPr>
            <p:ph idx="1"/>
          </p:nvPr>
        </p:nvSpPr>
        <p:spPr>
          <a:xfrm>
            <a:off x="457200" y="620688"/>
            <a:ext cx="8229600" cy="6048672"/>
          </a:xfrm>
        </p:spPr>
        <p:txBody>
          <a:bodyPr>
            <a:normAutofit lnSpcReduction="10000"/>
          </a:bodyPr>
          <a:lstStyle/>
          <a:p>
            <a:r>
              <a:rPr lang="en-US" sz="1400" dirty="0" smtClean="0">
                <a:latin typeface="Times New Roman" pitchFamily="18" charset="0"/>
                <a:cs typeface="Times New Roman" pitchFamily="18" charset="0"/>
              </a:rPr>
              <a:t>HIGGINS Oh, that's what's worrying you, is it?  I shouldn't bother about it if I were you You might marry, you know. Most men are the marrying sort (poor devils!); and you're not bad-looking</a:t>
            </a:r>
            <a:r>
              <a:rPr lang="uk-UA" sz="1400" dirty="0" smtClean="0">
                <a:latin typeface="Times New Roman" pitchFamily="18" charset="0"/>
                <a:cs typeface="Times New Roman" pitchFamily="18" charset="0"/>
              </a:rPr>
              <a:t>. </a:t>
            </a:r>
            <a:r>
              <a:rPr lang="en-US" sz="1400" dirty="0" smtClean="0">
                <a:latin typeface="Times New Roman" pitchFamily="18" charset="0"/>
                <a:cs typeface="Times New Roman" pitchFamily="18" charset="0"/>
              </a:rPr>
              <a:t>You go to bed and have a good nice rest; and then get up and look at yourself in the glass; and you won't feel so cheap.</a:t>
            </a:r>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ХІҐІНС А, он </a:t>
            </a:r>
            <a:r>
              <a:rPr lang="ru-RU" sz="1400" dirty="0" err="1" smtClean="0">
                <a:latin typeface="Times New Roman" pitchFamily="18" charset="0"/>
                <a:cs typeface="Times New Roman" pitchFamily="18" charset="0"/>
              </a:rPr>
              <a:t>ви</a:t>
            </a:r>
            <a:r>
              <a:rPr lang="ru-RU" sz="1400" dirty="0" smtClean="0">
                <a:latin typeface="Times New Roman" pitchFamily="18" charset="0"/>
                <a:cs typeface="Times New Roman" pitchFamily="18" charset="0"/>
              </a:rPr>
              <a:t> про </a:t>
            </a:r>
            <a:r>
              <a:rPr lang="ru-RU" sz="1400" dirty="0" err="1" smtClean="0">
                <a:latin typeface="Times New Roman" pitchFamily="18" charset="0"/>
                <a:cs typeface="Times New Roman" pitchFamily="18" charset="0"/>
              </a:rPr>
              <a:t>шо</a:t>
            </a:r>
            <a:r>
              <a:rPr lang="ru-RU" sz="1400" dirty="0" smtClean="0">
                <a:latin typeface="Times New Roman" pitchFamily="18" charset="0"/>
                <a:cs typeface="Times New Roman" pitchFamily="18" charset="0"/>
              </a:rPr>
              <a:t>! </a:t>
            </a:r>
            <a:r>
              <a:rPr lang="ru-RU" sz="1400" i="1"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На </a:t>
            </a:r>
            <a:r>
              <a:rPr lang="ru-RU" sz="1400" dirty="0" err="1" smtClean="0">
                <a:latin typeface="Times New Roman" pitchFamily="18" charset="0"/>
                <a:cs typeface="Times New Roman" pitchFamily="18" charset="0"/>
              </a:rPr>
              <a:t>вашому</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місці</a:t>
            </a:r>
            <a:r>
              <a:rPr lang="ru-RU" sz="1400" dirty="0" smtClean="0">
                <a:latin typeface="Times New Roman" pitchFamily="18" charset="0"/>
                <a:cs typeface="Times New Roman" pitchFamily="18" charset="0"/>
              </a:rPr>
              <a:t> я б так не </a:t>
            </a:r>
            <a:r>
              <a:rPr lang="ru-RU" sz="1400" dirty="0" err="1" smtClean="0">
                <a:latin typeface="Times New Roman" pitchFamily="18" charset="0"/>
                <a:cs typeface="Times New Roman" pitchFamily="18" charset="0"/>
              </a:rPr>
              <a:t>переймався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Більшість</a:t>
            </a:r>
            <a:r>
              <a:rPr lang="ru-RU" sz="1400" dirty="0" smtClean="0">
                <a:latin typeface="Times New Roman" pitchFamily="18" charset="0"/>
                <a:cs typeface="Times New Roman" pitchFamily="18" charset="0"/>
              </a:rPr>
              <a:t> таки, на </a:t>
            </a:r>
            <a:r>
              <a:rPr lang="ru-RU" sz="1400" dirty="0" err="1" smtClean="0">
                <a:latin typeface="Times New Roman" pitchFamily="18" charset="0"/>
                <a:cs typeface="Times New Roman" pitchFamily="18" charset="0"/>
              </a:rPr>
              <a:t>своє</a:t>
            </a:r>
            <a:r>
              <a:rPr lang="ru-RU" sz="1400" dirty="0" smtClean="0">
                <a:latin typeface="Times New Roman" pitchFamily="18" charset="0"/>
                <a:cs typeface="Times New Roman" pitchFamily="18" charset="0"/>
              </a:rPr>
              <a:t> лихо, </a:t>
            </a:r>
            <a:r>
              <a:rPr lang="ru-RU" sz="1400" dirty="0" err="1" smtClean="0">
                <a:latin typeface="Times New Roman" pitchFamily="18" charset="0"/>
                <a:cs typeface="Times New Roman" pitchFamily="18" charset="0"/>
              </a:rPr>
              <a:t>одружуються</a:t>
            </a:r>
            <a:r>
              <a:rPr lang="ru-RU" sz="1400" dirty="0" smtClean="0">
                <a:latin typeface="Times New Roman" pitchFamily="18" charset="0"/>
                <a:cs typeface="Times New Roman" pitchFamily="18" charset="0"/>
              </a:rPr>
              <a:t>. А </a:t>
            </a:r>
            <a:r>
              <a:rPr lang="ru-RU" sz="1400" dirty="0" err="1" smtClean="0">
                <a:latin typeface="Times New Roman" pitchFamily="18" charset="0"/>
                <a:cs typeface="Times New Roman" pitchFamily="18" charset="0"/>
              </a:rPr>
              <a:t>ви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досить</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гарна</a:t>
            </a:r>
            <a:r>
              <a:rPr lang="ru-RU" sz="1400" dirty="0" smtClean="0">
                <a:latin typeface="Times New Roman" pitchFamily="18" charset="0"/>
                <a:cs typeface="Times New Roman" pitchFamily="18" charset="0"/>
              </a:rPr>
              <a:t>. На вас </a:t>
            </a:r>
            <a:r>
              <a:rPr lang="ru-RU" sz="1400" dirty="0" err="1" smtClean="0">
                <a:latin typeface="Times New Roman" pitchFamily="18" charset="0"/>
                <a:cs typeface="Times New Roman" pitchFamily="18" charset="0"/>
              </a:rPr>
              <a:t>буває</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навіть</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приємно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подивитисьОтож</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поспіть</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відпочиньте</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гарненько</a:t>
            </a:r>
            <a:r>
              <a:rPr lang="ru-RU" sz="1400" dirty="0" smtClean="0">
                <a:latin typeface="Times New Roman" pitchFamily="18" charset="0"/>
                <a:cs typeface="Times New Roman" pitchFamily="18" charset="0"/>
              </a:rPr>
              <a:t>; а </a:t>
            </a:r>
            <a:r>
              <a:rPr lang="ru-RU" sz="1400" dirty="0" err="1" smtClean="0">
                <a:latin typeface="Times New Roman" pitchFamily="18" charset="0"/>
                <a:cs typeface="Times New Roman" pitchFamily="18" charset="0"/>
              </a:rPr>
              <a:t>вранці</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погляньте</a:t>
            </a:r>
            <a:r>
              <a:rPr lang="ru-RU" sz="1400" dirty="0" smtClean="0">
                <a:latin typeface="Times New Roman" pitchFamily="18" charset="0"/>
                <a:cs typeface="Times New Roman" pitchFamily="18" charset="0"/>
              </a:rPr>
              <a:t> в </a:t>
            </a:r>
            <a:r>
              <a:rPr lang="ru-RU" sz="1400" dirty="0" err="1" smtClean="0">
                <a:latin typeface="Times New Roman" pitchFamily="18" charset="0"/>
                <a:cs typeface="Times New Roman" pitchFamily="18" charset="0"/>
              </a:rPr>
              <a:t>дзеркало</a:t>
            </a:r>
            <a:r>
              <a:rPr lang="ru-RU" sz="1400" dirty="0" smtClean="0">
                <a:latin typeface="Times New Roman" pitchFamily="18" charset="0"/>
                <a:cs typeface="Times New Roman" pitchFamily="18" charset="0"/>
              </a:rPr>
              <a:t> — </a:t>
            </a:r>
            <a:r>
              <a:rPr lang="ru-RU" sz="1400" dirty="0" err="1" smtClean="0">
                <a:latin typeface="Times New Roman" pitchFamily="18" charset="0"/>
                <a:cs typeface="Times New Roman" pitchFamily="18" charset="0"/>
              </a:rPr>
              <a:t>й</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одразу</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повеселішаєте</a:t>
            </a:r>
            <a:r>
              <a:rPr lang="ru-RU" sz="1400" dirty="0" smtClean="0">
                <a:latin typeface="Times New Roman" pitchFamily="18" charset="0"/>
                <a:cs typeface="Times New Roman" pitchFamily="18" charset="0"/>
              </a:rPr>
              <a:t>.</a:t>
            </a:r>
          </a:p>
          <a:p>
            <a:r>
              <a:rPr lang="en-US" sz="1400" dirty="0" smtClean="0">
                <a:latin typeface="Times New Roman" pitchFamily="18" charset="0"/>
                <a:cs typeface="Times New Roman" pitchFamily="18" charset="0"/>
              </a:rPr>
              <a:t>HIGGINS I dare</a:t>
            </a:r>
            <a:r>
              <a:rPr lang="uk-UA" sz="1400" dirty="0" smtClean="0">
                <a:latin typeface="Times New Roman" pitchFamily="18" charset="0"/>
                <a:cs typeface="Times New Roman" pitchFamily="18" charset="0"/>
              </a:rPr>
              <a:t> </a:t>
            </a:r>
            <a:r>
              <a:rPr lang="en-US" sz="1400" dirty="0" smtClean="0">
                <a:latin typeface="Times New Roman" pitchFamily="18" charset="0"/>
                <a:cs typeface="Times New Roman" pitchFamily="18" charset="0"/>
              </a:rPr>
              <a:t>say my mother could find some chap or other who would do very well—</a:t>
            </a:r>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ХІҐІНС Я </a:t>
            </a:r>
            <a:r>
              <a:rPr lang="ru-RU" sz="1400" dirty="0" err="1" smtClean="0">
                <a:latin typeface="Times New Roman" pitchFamily="18" charset="0"/>
                <a:cs typeface="Times New Roman" pitchFamily="18" charset="0"/>
              </a:rPr>
              <a:t>навіть</a:t>
            </a:r>
            <a:r>
              <a:rPr lang="ru-RU" sz="1400" dirty="0" smtClean="0">
                <a:latin typeface="Times New Roman" pitchFamily="18" charset="0"/>
                <a:cs typeface="Times New Roman" pitchFamily="18" charset="0"/>
              </a:rPr>
              <a:t> думаю, моя </a:t>
            </a:r>
            <a:r>
              <a:rPr lang="ru-RU" sz="1400" dirty="0" err="1" smtClean="0">
                <a:latin typeface="Times New Roman" pitchFamily="18" charset="0"/>
                <a:cs typeface="Times New Roman" pitchFamily="18" charset="0"/>
              </a:rPr>
              <a:t>мати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підшукала</a:t>
            </a:r>
            <a:r>
              <a:rPr lang="ru-RU" sz="1400" dirty="0" smtClean="0">
                <a:latin typeface="Times New Roman" pitchFamily="18" charset="0"/>
                <a:cs typeface="Times New Roman" pitchFamily="18" charset="0"/>
              </a:rPr>
              <a:t> б вам добру пару!</a:t>
            </a:r>
          </a:p>
          <a:p>
            <a:r>
              <a:rPr lang="en-US" sz="1400" dirty="0" smtClean="0">
                <a:latin typeface="Times New Roman" pitchFamily="18" charset="0"/>
                <a:cs typeface="Times New Roman" pitchFamily="18" charset="0"/>
              </a:rPr>
              <a:t>LIZA. We were above that at the corner of </a:t>
            </a:r>
            <a:r>
              <a:rPr lang="en-US" sz="1400" dirty="0" err="1" smtClean="0">
                <a:latin typeface="Times New Roman" pitchFamily="18" charset="0"/>
                <a:cs typeface="Times New Roman" pitchFamily="18" charset="0"/>
              </a:rPr>
              <a:t>Tottenham</a:t>
            </a:r>
            <a:r>
              <a:rPr lang="en-US" sz="1400" dirty="0" smtClean="0">
                <a:latin typeface="Times New Roman" pitchFamily="18" charset="0"/>
                <a:cs typeface="Times New Roman" pitchFamily="18" charset="0"/>
              </a:rPr>
              <a:t> Court Road.</a:t>
            </a:r>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ЕЛІЗА. </a:t>
            </a:r>
            <a:r>
              <a:rPr lang="ru-RU" sz="1400" dirty="0" err="1" smtClean="0">
                <a:latin typeface="Times New Roman" pitchFamily="18" charset="0"/>
                <a:cs typeface="Times New Roman" pitchFamily="18" charset="0"/>
              </a:rPr>
              <a:t>Раніше</a:t>
            </a:r>
            <a:r>
              <a:rPr lang="ru-RU" sz="1400" dirty="0" smtClean="0">
                <a:latin typeface="Times New Roman" pitchFamily="18" charset="0"/>
                <a:cs typeface="Times New Roman" pitchFamily="18" charset="0"/>
              </a:rPr>
              <a:t> я не знала </a:t>
            </a:r>
            <a:r>
              <a:rPr lang="ru-RU" sz="1400" dirty="0" err="1" smtClean="0">
                <a:latin typeface="Times New Roman" pitchFamily="18" charset="0"/>
                <a:cs typeface="Times New Roman" pitchFamily="18" charset="0"/>
              </a:rPr>
              <a:t>такої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ганьби</a:t>
            </a:r>
            <a:r>
              <a:rPr lang="ru-RU" sz="1400" dirty="0" smtClean="0">
                <a:latin typeface="Times New Roman" pitchFamily="18" charset="0"/>
                <a:cs typeface="Times New Roman" pitchFamily="18" charset="0"/>
              </a:rPr>
              <a:t>...</a:t>
            </a:r>
          </a:p>
          <a:p>
            <a:r>
              <a:rPr lang="en-US" sz="1400" dirty="0" smtClean="0">
                <a:latin typeface="Times New Roman" pitchFamily="18" charset="0"/>
                <a:cs typeface="Times New Roman" pitchFamily="18" charset="0"/>
              </a:rPr>
              <a:t>HIGGINS What do you mean?</a:t>
            </a:r>
            <a:endParaRPr lang="uk-UA"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ХІҐІНС </a:t>
            </a:r>
            <a:r>
              <a:rPr lang="ru-RU" sz="1400" dirty="0" err="1" smtClean="0">
                <a:latin typeface="Times New Roman" pitchFamily="18" charset="0"/>
                <a:cs typeface="Times New Roman" pitchFamily="18" charset="0"/>
              </a:rPr>
              <a:t>Що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маєте</a:t>
            </a:r>
            <a:r>
              <a:rPr lang="ru-RU" sz="1400" dirty="0" smtClean="0">
                <a:latin typeface="Times New Roman" pitchFamily="18" charset="0"/>
                <a:cs typeface="Times New Roman" pitchFamily="18" charset="0"/>
              </a:rPr>
              <a:t> на </a:t>
            </a:r>
            <a:r>
              <a:rPr lang="ru-RU" sz="1400" dirty="0" err="1" smtClean="0">
                <a:latin typeface="Times New Roman" pitchFamily="18" charset="0"/>
                <a:cs typeface="Times New Roman" pitchFamily="18" charset="0"/>
              </a:rPr>
              <a:t>увазі</a:t>
            </a:r>
            <a:r>
              <a:rPr lang="ru-RU" sz="1400" dirty="0" smtClean="0">
                <a:latin typeface="Times New Roman" pitchFamily="18" charset="0"/>
                <a:cs typeface="Times New Roman" pitchFamily="18" charset="0"/>
              </a:rPr>
              <a:t>?</a:t>
            </a:r>
          </a:p>
          <a:p>
            <a:r>
              <a:rPr lang="en-US" sz="1400" dirty="0" smtClean="0">
                <a:latin typeface="Times New Roman" pitchFamily="18" charset="0"/>
                <a:cs typeface="Times New Roman" pitchFamily="18" charset="0"/>
              </a:rPr>
              <a:t>LIZA. I sold flowers. I didn't sell myself. Now you've made a lady of me I'm not fit to sell anything else. I wish you'd left me where you found me.</a:t>
            </a:r>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ЕЛІЗА. </a:t>
            </a:r>
            <a:r>
              <a:rPr lang="ru-RU" sz="1400" dirty="0" err="1" smtClean="0">
                <a:latin typeface="Times New Roman" pitchFamily="18" charset="0"/>
                <a:cs typeface="Times New Roman" pitchFamily="18" charset="0"/>
              </a:rPr>
              <a:t>Раніше</a:t>
            </a:r>
            <a:r>
              <a:rPr lang="ru-RU" sz="1400" dirty="0" smtClean="0">
                <a:latin typeface="Times New Roman" pitchFamily="18" charset="0"/>
                <a:cs typeface="Times New Roman" pitchFamily="18" charset="0"/>
              </a:rPr>
              <a:t> я продавала </a:t>
            </a:r>
            <a:r>
              <a:rPr lang="ru-RU" sz="1400" dirty="0" err="1" smtClean="0">
                <a:latin typeface="Times New Roman" pitchFamily="18" charset="0"/>
                <a:cs typeface="Times New Roman" pitchFamily="18" charset="0"/>
              </a:rPr>
              <a:t>квіти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але</a:t>
            </a:r>
            <a:r>
              <a:rPr lang="ru-RU" sz="1400" dirty="0" smtClean="0">
                <a:latin typeface="Times New Roman" pitchFamily="18" charset="0"/>
                <a:cs typeface="Times New Roman" pitchFamily="18" charset="0"/>
              </a:rPr>
              <a:t> не себе. </a:t>
            </a:r>
            <a:r>
              <a:rPr lang="ru-RU" sz="1400" dirty="0" err="1" smtClean="0">
                <a:latin typeface="Times New Roman" pitchFamily="18" charset="0"/>
                <a:cs typeface="Times New Roman" pitchFamily="18" charset="0"/>
              </a:rPr>
              <a:t>Тепер</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зробили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з</a:t>
            </a:r>
            <a:r>
              <a:rPr lang="ru-RU" sz="1400" dirty="0" smtClean="0">
                <a:latin typeface="Times New Roman" pitchFamily="18" charset="0"/>
                <a:cs typeface="Times New Roman" pitchFamily="18" charset="0"/>
              </a:rPr>
              <a:t> мене </a:t>
            </a:r>
            <a:r>
              <a:rPr lang="ru-RU" sz="1400" dirty="0" err="1" smtClean="0">
                <a:latin typeface="Times New Roman" pitchFamily="18" charset="0"/>
                <a:cs typeface="Times New Roman" pitchFamily="18" charset="0"/>
              </a:rPr>
              <a:t>леді</a:t>
            </a:r>
            <a:r>
              <a:rPr lang="ru-RU" sz="1400" dirty="0" smtClean="0">
                <a:latin typeface="Times New Roman" pitchFamily="18" charset="0"/>
                <a:cs typeface="Times New Roman" pitchFamily="18" charset="0"/>
              </a:rPr>
              <a:t> — </a:t>
            </a:r>
            <a:r>
              <a:rPr lang="ru-RU" sz="1400" dirty="0" err="1" smtClean="0">
                <a:latin typeface="Times New Roman" pitchFamily="18" charset="0"/>
                <a:cs typeface="Times New Roman" pitchFamily="18" charset="0"/>
              </a:rPr>
              <a:t>і</a:t>
            </a:r>
            <a:r>
              <a:rPr lang="ru-RU" sz="1400" dirty="0" smtClean="0">
                <a:latin typeface="Times New Roman" pitchFamily="18" charset="0"/>
                <a:cs typeface="Times New Roman" pitchFamily="18" charset="0"/>
              </a:rPr>
              <a:t> я </a:t>
            </a:r>
            <a:r>
              <a:rPr lang="ru-RU" sz="1400" dirty="0" err="1" smtClean="0">
                <a:latin typeface="Times New Roman" pitchFamily="18" charset="0"/>
                <a:cs typeface="Times New Roman" pitchFamily="18" charset="0"/>
              </a:rPr>
              <a:t>здатна</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торгувати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лише</a:t>
            </a:r>
            <a:r>
              <a:rPr lang="ru-RU" sz="1400" dirty="0" smtClean="0">
                <a:latin typeface="Times New Roman" pitchFamily="18" charset="0"/>
                <a:cs typeface="Times New Roman" pitchFamily="18" charset="0"/>
              </a:rPr>
              <a:t> собою. </a:t>
            </a:r>
            <a:r>
              <a:rPr lang="ru-RU" sz="1400" dirty="0" err="1" smtClean="0">
                <a:latin typeface="Times New Roman" pitchFamily="18" charset="0"/>
                <a:cs typeface="Times New Roman" pitchFamily="18" charset="0"/>
              </a:rPr>
              <a:t>Краще</a:t>
            </a:r>
            <a:r>
              <a:rPr lang="ru-RU" sz="1400" dirty="0" smtClean="0">
                <a:latin typeface="Times New Roman" pitchFamily="18" charset="0"/>
                <a:cs typeface="Times New Roman" pitchFamily="18" charset="0"/>
              </a:rPr>
              <a:t> б </a:t>
            </a:r>
            <a:r>
              <a:rPr lang="ru-RU" sz="1400" dirty="0" err="1" smtClean="0">
                <a:latin typeface="Times New Roman" pitchFamily="18" charset="0"/>
                <a:cs typeface="Times New Roman" pitchFamily="18" charset="0"/>
              </a:rPr>
              <a:t>ви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залишили</a:t>
            </a:r>
            <a:r>
              <a:rPr lang="ru-RU" sz="1400" dirty="0" smtClean="0">
                <a:latin typeface="Times New Roman" pitchFamily="18" charset="0"/>
                <a:cs typeface="Times New Roman" pitchFamily="18" charset="0"/>
              </a:rPr>
              <a:t> мене на </a:t>
            </a:r>
            <a:r>
              <a:rPr lang="ru-RU" sz="1400" dirty="0" err="1" smtClean="0">
                <a:latin typeface="Times New Roman" pitchFamily="18" charset="0"/>
                <a:cs typeface="Times New Roman" pitchFamily="18" charset="0"/>
              </a:rPr>
              <a:t>вулиці</a:t>
            </a:r>
            <a:r>
              <a:rPr lang="ru-RU" sz="1400" dirty="0" smtClean="0">
                <a:latin typeface="Times New Roman" pitchFamily="18" charset="0"/>
                <a:cs typeface="Times New Roman" pitchFamily="18" charset="0"/>
              </a:rPr>
              <a:t>!</a:t>
            </a:r>
          </a:p>
          <a:p>
            <a:r>
              <a:rPr lang="en-US" sz="1400" dirty="0" smtClean="0">
                <a:latin typeface="Times New Roman" pitchFamily="18" charset="0"/>
                <a:cs typeface="Times New Roman" pitchFamily="18" charset="0"/>
              </a:rPr>
              <a:t> HIGGINS Tosh, Eliza. Don't you insult human relations by dragging all this cant about buying and selling into it. You needn't marry the fellow if you don't like him.</a:t>
            </a:r>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ХІҐІНС </a:t>
            </a:r>
            <a:r>
              <a:rPr lang="ru-RU" sz="1400" dirty="0" err="1" smtClean="0">
                <a:latin typeface="Times New Roman" pitchFamily="18" charset="0"/>
                <a:cs typeface="Times New Roman" pitchFamily="18" charset="0"/>
              </a:rPr>
              <a:t>Нісенітниці</a:t>
            </a:r>
            <a:r>
              <a:rPr lang="ru-RU" sz="1400" dirty="0" smtClean="0">
                <a:latin typeface="Times New Roman" pitchFamily="18" charset="0"/>
                <a:cs typeface="Times New Roman" pitchFamily="18" charset="0"/>
              </a:rPr>
              <a:t>! Не </a:t>
            </a:r>
            <a:r>
              <a:rPr lang="ru-RU" sz="1400" dirty="0" err="1" smtClean="0">
                <a:latin typeface="Times New Roman" pitchFamily="18" charset="0"/>
                <a:cs typeface="Times New Roman" pitchFamily="18" charset="0"/>
              </a:rPr>
              <a:t>псуйте</a:t>
            </a:r>
            <a:r>
              <a:rPr lang="ru-RU" sz="1400" dirty="0" smtClean="0">
                <a:latin typeface="Times New Roman" pitchFamily="18" charset="0"/>
                <a:cs typeface="Times New Roman" pitchFamily="18" charset="0"/>
              </a:rPr>
              <a:t> наших </a:t>
            </a:r>
            <a:r>
              <a:rPr lang="ru-RU" sz="1400" dirty="0" err="1" smtClean="0">
                <a:latin typeface="Times New Roman" pitchFamily="18" charset="0"/>
                <a:cs typeface="Times New Roman" pitchFamily="18" charset="0"/>
              </a:rPr>
              <a:t>стосунків</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цими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міщанськими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балачками</a:t>
            </a:r>
            <a:r>
              <a:rPr lang="ru-RU" sz="1400" dirty="0" smtClean="0">
                <a:latin typeface="Times New Roman" pitchFamily="18" charset="0"/>
                <a:cs typeface="Times New Roman" pitchFamily="18" charset="0"/>
              </a:rPr>
              <a:t> про </a:t>
            </a:r>
            <a:r>
              <a:rPr lang="ru-RU" sz="1400" dirty="0" err="1" smtClean="0">
                <a:latin typeface="Times New Roman" pitchFamily="18" charset="0"/>
                <a:cs typeface="Times New Roman" pitchFamily="18" charset="0"/>
              </a:rPr>
              <a:t>купівлю</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й</a:t>
            </a:r>
            <a:r>
              <a:rPr lang="ru-RU" sz="1400" dirty="0" smtClean="0">
                <a:latin typeface="Times New Roman" pitchFamily="18" charset="0"/>
                <a:cs typeface="Times New Roman" pitchFamily="18" charset="0"/>
              </a:rPr>
              <a:t> продаж. Не </a:t>
            </a:r>
            <a:r>
              <a:rPr lang="ru-RU" sz="1400" dirty="0" err="1" smtClean="0">
                <a:latin typeface="Times New Roman" pitchFamily="18" charset="0"/>
                <a:cs typeface="Times New Roman" pitchFamily="18" charset="0"/>
              </a:rPr>
              <a:t>підійде</a:t>
            </a:r>
            <a:r>
              <a:rPr lang="ru-RU" sz="1400" dirty="0" smtClean="0">
                <a:latin typeface="Times New Roman" pitchFamily="18" charset="0"/>
                <a:cs typeface="Times New Roman" pitchFamily="18" charset="0"/>
              </a:rPr>
              <a:t> вам — не </a:t>
            </a:r>
            <a:r>
              <a:rPr lang="ru-RU" sz="1400" dirty="0" err="1" smtClean="0">
                <a:latin typeface="Times New Roman" pitchFamily="18" charset="0"/>
                <a:cs typeface="Times New Roman" pitchFamily="18" charset="0"/>
              </a:rPr>
              <a:t>одружитесь</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Ніхто</a:t>
            </a:r>
            <a:r>
              <a:rPr lang="ru-RU" sz="1400" dirty="0" smtClean="0">
                <a:latin typeface="Times New Roman" pitchFamily="18" charset="0"/>
                <a:cs typeface="Times New Roman" pitchFamily="18" charset="0"/>
              </a:rPr>
              <a:t> вас не </a:t>
            </a:r>
            <a:r>
              <a:rPr lang="ru-RU" sz="1400" dirty="0" err="1" smtClean="0">
                <a:latin typeface="Times New Roman" pitchFamily="18" charset="0"/>
                <a:cs typeface="Times New Roman" pitchFamily="18" charset="0"/>
              </a:rPr>
              <a:t>силує</a:t>
            </a:r>
            <a:r>
              <a:rPr lang="ru-RU" sz="1400" dirty="0" smtClean="0">
                <a:latin typeface="Times New Roman" pitchFamily="18" charset="0"/>
                <a:cs typeface="Times New Roman" pitchFamily="18" charset="0"/>
              </a:rPr>
              <a:t>.</a:t>
            </a:r>
          </a:p>
          <a:p>
            <a:r>
              <a:rPr lang="en-US" sz="1400" dirty="0" smtClean="0">
                <a:latin typeface="Times New Roman" pitchFamily="18" charset="0"/>
                <a:cs typeface="Times New Roman" pitchFamily="18" charset="0"/>
              </a:rPr>
              <a:t>LIZA. What else am I to do?</a:t>
            </a:r>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ЕЛІЗА. А </a:t>
            </a:r>
            <a:r>
              <a:rPr lang="ru-RU" sz="1400" dirty="0" err="1" smtClean="0">
                <a:latin typeface="Times New Roman" pitchFamily="18" charset="0"/>
                <a:cs typeface="Times New Roman" pitchFamily="18" charset="0"/>
              </a:rPr>
              <a:t>що</a:t>
            </a:r>
            <a:r>
              <a:rPr lang="ru-RU" sz="1400" dirty="0" smtClean="0">
                <a:latin typeface="Times New Roman" pitchFamily="18" charset="0"/>
                <a:cs typeface="Times New Roman" pitchFamily="18" charset="0"/>
              </a:rPr>
              <a:t> ж </a:t>
            </a:r>
            <a:r>
              <a:rPr lang="ru-RU" sz="1400" dirty="0" err="1" smtClean="0">
                <a:latin typeface="Times New Roman" pitchFamily="18" charset="0"/>
                <a:cs typeface="Times New Roman" pitchFamily="18" charset="0"/>
              </a:rPr>
              <a:t>мені</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тоді</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робити</a:t>
            </a:r>
            <a:r>
              <a:rPr lang="ru-RU" sz="1400" dirty="0" smtClean="0">
                <a:latin typeface="Times New Roman" pitchFamily="18" charset="0"/>
                <a:cs typeface="Times New Roman" pitchFamily="18" charset="0"/>
              </a:rPr>
              <a:t>?</a:t>
            </a:r>
          </a:p>
          <a:p>
            <a:r>
              <a:rPr lang="en-US" sz="1400" dirty="0" smtClean="0">
                <a:latin typeface="Times New Roman" pitchFamily="18" charset="0"/>
                <a:cs typeface="Times New Roman" pitchFamily="18" charset="0"/>
              </a:rPr>
              <a:t>HIGGINS. Oh, lots of things. What about your old idea of a florist's shop Why, six months ago you would have thought it the millennium to have a flower shop of your own. Come! you'll be all right. I must clear off to bed: I'm devilish sleepy. </a:t>
            </a:r>
            <a:endParaRPr lang="uk-UA"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ХІҐІНС. Та </a:t>
            </a:r>
            <a:r>
              <a:rPr lang="ru-RU" sz="1400" dirty="0" err="1" smtClean="0">
                <a:latin typeface="Times New Roman" pitchFamily="18" charset="0"/>
                <a:cs typeface="Times New Roman" pitchFamily="18" charset="0"/>
              </a:rPr>
              <a:t>що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завгодно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Пам’ятаєте</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мріяли</a:t>
            </a:r>
            <a:r>
              <a:rPr lang="ru-RU" sz="1400" dirty="0" smtClean="0">
                <a:latin typeface="Times New Roman" pitchFamily="18" charset="0"/>
                <a:cs typeface="Times New Roman" pitchFamily="18" charset="0"/>
              </a:rPr>
              <a:t> про </a:t>
            </a:r>
            <a:r>
              <a:rPr lang="ru-RU" sz="1400" dirty="0" err="1" smtClean="0">
                <a:latin typeface="Times New Roman" pitchFamily="18" charset="0"/>
                <a:cs typeface="Times New Roman" pitchFamily="18" charset="0"/>
              </a:rPr>
              <a:t>квіткову</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крамничку</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Півроку</a:t>
            </a:r>
            <a:r>
              <a:rPr lang="ru-RU" sz="1400" dirty="0" smtClean="0">
                <a:latin typeface="Times New Roman" pitchFamily="18" charset="0"/>
                <a:cs typeface="Times New Roman" pitchFamily="18" charset="0"/>
              </a:rPr>
              <a:t> тому </a:t>
            </a:r>
            <a:r>
              <a:rPr lang="ru-RU" sz="1400" dirty="0" err="1" smtClean="0">
                <a:latin typeface="Times New Roman" pitchFamily="18" charset="0"/>
                <a:cs typeface="Times New Roman" pitchFamily="18" charset="0"/>
              </a:rPr>
              <a:t>ви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й</a:t>
            </a:r>
            <a:r>
              <a:rPr lang="ru-RU" sz="1400" dirty="0" smtClean="0">
                <a:latin typeface="Times New Roman" pitchFamily="18" charset="0"/>
                <a:cs typeface="Times New Roman" pitchFamily="18" charset="0"/>
              </a:rPr>
              <a:t> не </a:t>
            </a:r>
            <a:r>
              <a:rPr lang="ru-RU" sz="1400" dirty="0" err="1" smtClean="0">
                <a:latin typeface="Times New Roman" pitchFamily="18" charset="0"/>
                <a:cs typeface="Times New Roman" pitchFamily="18" charset="0"/>
              </a:rPr>
              <a:t>снили</a:t>
            </a:r>
            <a:r>
              <a:rPr lang="ru-RU" sz="1400" dirty="0" smtClean="0">
                <a:latin typeface="Times New Roman" pitchFamily="18" charset="0"/>
                <a:cs typeface="Times New Roman" pitchFamily="18" charset="0"/>
              </a:rPr>
              <a:t> про </a:t>
            </a:r>
            <a:r>
              <a:rPr lang="ru-RU" sz="1400" dirty="0" err="1" smtClean="0">
                <a:latin typeface="Times New Roman" pitchFamily="18" charset="0"/>
                <a:cs typeface="Times New Roman" pitchFamily="18" charset="0"/>
              </a:rPr>
              <a:t>власну</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крамничку</a:t>
            </a:r>
            <a:r>
              <a:rPr lang="ru-RU" sz="1400" dirty="0" smtClean="0">
                <a:latin typeface="Times New Roman" pitchFamily="18" charset="0"/>
                <a:cs typeface="Times New Roman" pitchFamily="18" charset="0"/>
              </a:rPr>
              <a:t>. Не </a:t>
            </a:r>
            <a:r>
              <a:rPr lang="ru-RU" sz="1400" dirty="0" err="1" smtClean="0">
                <a:latin typeface="Times New Roman" pitchFamily="18" charset="0"/>
                <a:cs typeface="Times New Roman" pitchFamily="18" charset="0"/>
              </a:rPr>
              <a:t>вішайте</a:t>
            </a:r>
            <a:r>
              <a:rPr lang="ru-RU" sz="1400" dirty="0" smtClean="0">
                <a:latin typeface="Times New Roman" pitchFamily="18" charset="0"/>
                <a:cs typeface="Times New Roman" pitchFamily="18" charset="0"/>
              </a:rPr>
              <a:t> носа! Все буде добре. А </a:t>
            </a:r>
            <a:r>
              <a:rPr lang="ru-RU" sz="1400" dirty="0" err="1" smtClean="0">
                <a:latin typeface="Times New Roman" pitchFamily="18" charset="0"/>
                <a:cs typeface="Times New Roman" pitchFamily="18" charset="0"/>
              </a:rPr>
              <a:t>тепер</a:t>
            </a:r>
            <a:r>
              <a:rPr lang="ru-RU" sz="1400" dirty="0" smtClean="0">
                <a:latin typeface="Times New Roman" pitchFamily="18" charset="0"/>
                <a:cs typeface="Times New Roman" pitchFamily="18" charset="0"/>
              </a:rPr>
              <a:t> я </a:t>
            </a:r>
            <a:r>
              <a:rPr lang="ru-RU" sz="1400" dirty="0" err="1" smtClean="0">
                <a:latin typeface="Times New Roman" pitchFamily="18" charset="0"/>
                <a:cs typeface="Times New Roman" pitchFamily="18" charset="0"/>
              </a:rPr>
              <a:t>піду</a:t>
            </a:r>
            <a:r>
              <a:rPr lang="ru-RU" sz="1400" dirty="0" smtClean="0">
                <a:latin typeface="Times New Roman" pitchFamily="18" charset="0"/>
                <a:cs typeface="Times New Roman" pitchFamily="18" charset="0"/>
              </a:rPr>
              <a:t>. До </a:t>
            </a:r>
            <a:r>
              <a:rPr lang="ru-RU" sz="1400" dirty="0" err="1" smtClean="0">
                <a:latin typeface="Times New Roman" pitchFamily="18" charset="0"/>
                <a:cs typeface="Times New Roman" pitchFamily="18" charset="0"/>
              </a:rPr>
              <a:t>біса</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хочеться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спати</a:t>
            </a:r>
            <a:r>
              <a:rPr lang="ru-RU" sz="1400" dirty="0" smtClean="0">
                <a:latin typeface="Times New Roman" pitchFamily="18" charset="0"/>
                <a:cs typeface="Times New Roman" pitchFamily="18" charset="0"/>
              </a:rPr>
              <a:t>. </a:t>
            </a:r>
          </a:p>
          <a:p>
            <a:endParaRPr lang="ru-RU" sz="1400" dirty="0" smtClean="0"/>
          </a:p>
          <a:p>
            <a:endParaRPr lang="ru-RU" sz="1400" dirty="0" smtClean="0"/>
          </a:p>
          <a:p>
            <a:endParaRPr lang="ru-RU" sz="1400" dirty="0" smtClean="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C:\Users\1\Desktop\Сніжинки\frame-2086162_640.png"/>
          <p:cNvPicPr>
            <a:picLocks noChangeAspect="1" noChangeArrowheads="1"/>
          </p:cNvPicPr>
          <p:nvPr/>
        </p:nvPicPr>
        <p:blipFill>
          <a:blip r:embed="rId2" cstate="print"/>
          <a:srcRect/>
          <a:stretch>
            <a:fillRect/>
          </a:stretch>
        </p:blipFill>
        <p:spPr bwMode="auto">
          <a:xfrm>
            <a:off x="0" y="-20673"/>
            <a:ext cx="9144000" cy="6878673"/>
          </a:xfrm>
          <a:prstGeom prst="rect">
            <a:avLst/>
          </a:prstGeom>
          <a:noFill/>
        </p:spPr>
      </p:pic>
      <p:sp>
        <p:nvSpPr>
          <p:cNvPr id="2" name="Заголовок 1"/>
          <p:cNvSpPr>
            <a:spLocks noGrp="1"/>
          </p:cNvSpPr>
          <p:nvPr>
            <p:ph type="title"/>
          </p:nvPr>
        </p:nvSpPr>
        <p:spPr>
          <a:xfrm>
            <a:off x="467544" y="0"/>
            <a:ext cx="8229600" cy="648072"/>
          </a:xfrm>
        </p:spPr>
        <p:txBody>
          <a:bodyPr>
            <a:normAutofit fontScale="90000"/>
          </a:bodyPr>
          <a:lstStyle/>
          <a:p>
            <a:r>
              <a:rPr lang="en-US" sz="2800" b="1" dirty="0" smtClean="0">
                <a:solidFill>
                  <a:srgbClr val="FFFF00"/>
                </a:solidFill>
                <a:latin typeface="Times New Roman" pitchFamily="18" charset="0"/>
                <a:cs typeface="Times New Roman" pitchFamily="18" charset="0"/>
              </a:rPr>
              <a:t>Pygmalion</a:t>
            </a:r>
            <a:r>
              <a:rPr lang="uk-UA" sz="2800" b="1" dirty="0" smtClean="0">
                <a:solidFill>
                  <a:srgbClr val="FFFF00"/>
                </a:solidFill>
                <a:latin typeface="Times New Roman" pitchFamily="18" charset="0"/>
                <a:cs typeface="Times New Roman" pitchFamily="18" charset="0"/>
              </a:rPr>
              <a:t>.</a:t>
            </a:r>
            <a:r>
              <a:rPr lang="ru-RU" sz="2800" b="1" dirty="0" smtClean="0">
                <a:solidFill>
                  <a:srgbClr val="FFFF00"/>
                </a:solidFill>
                <a:latin typeface="Times New Roman" pitchFamily="18" charset="0"/>
                <a:cs typeface="Times New Roman" pitchFamily="18" charset="0"/>
              </a:rPr>
              <a:t>  </a:t>
            </a:r>
            <a:r>
              <a:rPr lang="en-US" sz="2800" dirty="0" smtClean="0">
                <a:solidFill>
                  <a:srgbClr val="FFFF00"/>
                </a:solidFill>
                <a:latin typeface="Times New Roman" pitchFamily="18" charset="0"/>
                <a:cs typeface="Times New Roman" pitchFamily="18" charset="0"/>
              </a:rPr>
              <a:t>Shaw, George Bernard</a:t>
            </a:r>
            <a:br>
              <a:rPr lang="en-US" sz="2800" dirty="0" smtClean="0">
                <a:solidFill>
                  <a:srgbClr val="FFFF00"/>
                </a:solidFill>
                <a:latin typeface="Times New Roman" pitchFamily="18" charset="0"/>
                <a:cs typeface="Times New Roman" pitchFamily="18" charset="0"/>
              </a:rPr>
            </a:br>
            <a:r>
              <a:rPr lang="uk-UA" sz="2800" dirty="0" smtClean="0">
                <a:solidFill>
                  <a:srgbClr val="006600"/>
                </a:solidFill>
                <a:latin typeface="Times New Roman" pitchFamily="18" charset="0"/>
                <a:cs typeface="Times New Roman" pitchFamily="18" charset="0"/>
              </a:rPr>
              <a:t>Пігмаліон. Джордж Бернард Шоу</a:t>
            </a:r>
            <a:endParaRPr lang="ru-RU" sz="2800" dirty="0"/>
          </a:p>
        </p:txBody>
      </p:sp>
      <p:sp>
        <p:nvSpPr>
          <p:cNvPr id="3" name="Содержимое 2"/>
          <p:cNvSpPr>
            <a:spLocks noGrp="1"/>
          </p:cNvSpPr>
          <p:nvPr>
            <p:ph idx="1"/>
          </p:nvPr>
        </p:nvSpPr>
        <p:spPr>
          <a:xfrm>
            <a:off x="457200" y="620688"/>
            <a:ext cx="8229600" cy="6048672"/>
          </a:xfrm>
        </p:spPr>
        <p:txBody>
          <a:bodyPr>
            <a:normAutofit fontScale="55000" lnSpcReduction="20000"/>
          </a:bodyPr>
          <a:lstStyle/>
          <a:p>
            <a:pPr>
              <a:lnSpc>
                <a:spcPct val="120000"/>
              </a:lnSpc>
            </a:pPr>
            <a:r>
              <a:rPr lang="en-US" sz="2000" dirty="0" smtClean="0">
                <a:latin typeface="Times New Roman" pitchFamily="18" charset="0"/>
                <a:cs typeface="Times New Roman" pitchFamily="18" charset="0"/>
              </a:rPr>
              <a:t>LIZA. Before you go, sir—</a:t>
            </a:r>
            <a:endParaRPr lang="ru-RU" sz="2000" dirty="0" smtClean="0">
              <a:latin typeface="Times New Roman" pitchFamily="18" charset="0"/>
              <a:cs typeface="Times New Roman" pitchFamily="18" charset="0"/>
            </a:endParaRPr>
          </a:p>
          <a:p>
            <a:pPr>
              <a:lnSpc>
                <a:spcPct val="120000"/>
              </a:lnSpc>
            </a:pPr>
            <a:r>
              <a:rPr lang="ru-RU" sz="2000" dirty="0" smtClean="0">
                <a:latin typeface="Times New Roman" pitchFamily="18" charset="0"/>
                <a:cs typeface="Times New Roman" pitchFamily="18" charset="0"/>
              </a:rPr>
              <a:t>ЕЛІЗА. Сер, доки </a:t>
            </a:r>
            <a:r>
              <a:rPr lang="ru-RU" sz="2000" dirty="0" err="1" smtClean="0">
                <a:latin typeface="Times New Roman" pitchFamily="18" charset="0"/>
                <a:cs typeface="Times New Roman" pitchFamily="18" charset="0"/>
              </a:rPr>
              <a:t>ви</a:t>
            </a:r>
            <a:r>
              <a:rPr lang="ru-RU" sz="2000" dirty="0" smtClean="0">
                <a:latin typeface="Times New Roman" pitchFamily="18" charset="0"/>
                <a:cs typeface="Times New Roman" pitchFamily="18" charset="0"/>
              </a:rPr>
              <a:t> не </a:t>
            </a:r>
            <a:r>
              <a:rPr lang="ru-RU" sz="2000" dirty="0" err="1" smtClean="0">
                <a:latin typeface="Times New Roman" pitchFamily="18" charset="0"/>
                <a:cs typeface="Times New Roman" pitchFamily="18" charset="0"/>
              </a:rPr>
              <a:t>пішли</a:t>
            </a:r>
            <a:r>
              <a:rPr lang="ru-RU" sz="2000" dirty="0" smtClean="0">
                <a:latin typeface="Times New Roman" pitchFamily="18" charset="0"/>
                <a:cs typeface="Times New Roman" pitchFamily="18" charset="0"/>
              </a:rPr>
              <a:t>...</a:t>
            </a:r>
          </a:p>
          <a:p>
            <a:pPr>
              <a:lnSpc>
                <a:spcPct val="120000"/>
              </a:lnSpc>
            </a:pPr>
            <a:r>
              <a:rPr lang="en-US" sz="2000" dirty="0" smtClean="0">
                <a:latin typeface="Times New Roman" pitchFamily="18" charset="0"/>
                <a:cs typeface="Times New Roman" pitchFamily="18" charset="0"/>
              </a:rPr>
              <a:t>HIGGINS Eh?</a:t>
            </a:r>
            <a:endParaRPr lang="ru-RU" sz="2000" dirty="0" smtClean="0">
              <a:latin typeface="Times New Roman" pitchFamily="18" charset="0"/>
              <a:cs typeface="Times New Roman" pitchFamily="18" charset="0"/>
            </a:endParaRPr>
          </a:p>
          <a:p>
            <a:pPr>
              <a:lnSpc>
                <a:spcPct val="120000"/>
              </a:lnSpc>
            </a:pPr>
            <a:r>
              <a:rPr lang="ru-RU" sz="2000" dirty="0" smtClean="0">
                <a:latin typeface="Times New Roman" pitchFamily="18" charset="0"/>
                <a:cs typeface="Times New Roman" pitchFamily="18" charset="0"/>
              </a:rPr>
              <a:t>ХІҐІНС </a:t>
            </a:r>
            <a:r>
              <a:rPr lang="ru-RU" sz="2000" dirty="0" err="1" smtClean="0">
                <a:latin typeface="Times New Roman" pitchFamily="18" charset="0"/>
                <a:cs typeface="Times New Roman" pitchFamily="18" charset="0"/>
              </a:rPr>
              <a:t>Що</a:t>
            </a:r>
            <a:r>
              <a:rPr lang="ru-RU" sz="2000" dirty="0" smtClean="0">
                <a:latin typeface="Times New Roman" pitchFamily="18" charset="0"/>
                <a:cs typeface="Times New Roman" pitchFamily="18" charset="0"/>
              </a:rPr>
              <a:t>?</a:t>
            </a:r>
          </a:p>
          <a:p>
            <a:pPr>
              <a:lnSpc>
                <a:spcPct val="120000"/>
              </a:lnSpc>
            </a:pPr>
            <a:r>
              <a:rPr lang="en-US" sz="2000" dirty="0" smtClean="0">
                <a:latin typeface="Times New Roman" pitchFamily="18" charset="0"/>
                <a:cs typeface="Times New Roman" pitchFamily="18" charset="0"/>
              </a:rPr>
              <a:t>LIZA. Do my clothes belong to me or to Colonel Pickering?</a:t>
            </a:r>
            <a:endParaRPr lang="ru-RU" sz="2000" dirty="0" smtClean="0">
              <a:latin typeface="Times New Roman" pitchFamily="18" charset="0"/>
              <a:cs typeface="Times New Roman" pitchFamily="18" charset="0"/>
            </a:endParaRPr>
          </a:p>
          <a:p>
            <a:pPr>
              <a:lnSpc>
                <a:spcPct val="120000"/>
              </a:lnSpc>
            </a:pPr>
            <a:r>
              <a:rPr lang="ru-RU" sz="2000" dirty="0" smtClean="0">
                <a:latin typeface="Times New Roman" pitchFamily="18" charset="0"/>
                <a:cs typeface="Times New Roman" pitchFamily="18" charset="0"/>
              </a:rPr>
              <a:t>ЕЛІЗА. Кому належать </a:t>
            </a:r>
            <a:r>
              <a:rPr lang="ru-RU" sz="2000" dirty="0" err="1" smtClean="0">
                <a:latin typeface="Times New Roman" pitchFamily="18" charset="0"/>
                <a:cs typeface="Times New Roman" pitchFamily="18" charset="0"/>
              </a:rPr>
              <a:t>мої</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сукні</a:t>
            </a:r>
            <a:r>
              <a:rPr lang="ru-RU" sz="2000" dirty="0" smtClean="0">
                <a:latin typeface="Times New Roman" pitchFamily="18" charset="0"/>
                <a:cs typeface="Times New Roman" pitchFamily="18" charset="0"/>
              </a:rPr>
              <a:t> — </a:t>
            </a:r>
            <a:r>
              <a:rPr lang="ru-RU" sz="2000" dirty="0" err="1" smtClean="0">
                <a:latin typeface="Times New Roman" pitchFamily="18" charset="0"/>
                <a:cs typeface="Times New Roman" pitchFamily="18" charset="0"/>
              </a:rPr>
              <a:t>мені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чи</a:t>
            </a:r>
            <a:r>
              <a:rPr lang="ru-RU" sz="2000" dirty="0" smtClean="0">
                <a:latin typeface="Times New Roman" pitchFamily="18" charset="0"/>
                <a:cs typeface="Times New Roman" pitchFamily="18" charset="0"/>
              </a:rPr>
              <a:t> полковнику </a:t>
            </a:r>
            <a:r>
              <a:rPr lang="ru-RU" sz="2000" dirty="0" err="1" smtClean="0">
                <a:latin typeface="Times New Roman" pitchFamily="18" charset="0"/>
                <a:cs typeface="Times New Roman" pitchFamily="18" charset="0"/>
              </a:rPr>
              <a:t>Пікерінгу</a:t>
            </a:r>
            <a:r>
              <a:rPr lang="ru-RU" sz="2000" dirty="0" smtClean="0">
                <a:latin typeface="Times New Roman" pitchFamily="18" charset="0"/>
                <a:cs typeface="Times New Roman" pitchFamily="18" charset="0"/>
              </a:rPr>
              <a:t>?</a:t>
            </a:r>
          </a:p>
          <a:p>
            <a:pPr>
              <a:lnSpc>
                <a:spcPct val="120000"/>
              </a:lnSpc>
            </a:pPr>
            <a:r>
              <a:rPr lang="en-US" sz="2000" dirty="0" smtClean="0">
                <a:latin typeface="Times New Roman" pitchFamily="18" charset="0"/>
                <a:cs typeface="Times New Roman" pitchFamily="18" charset="0"/>
              </a:rPr>
              <a:t>HIGGINS  What the devil use would they be to Pickering?</a:t>
            </a:r>
            <a:endParaRPr lang="ru-RU" sz="2000" dirty="0" smtClean="0">
              <a:latin typeface="Times New Roman" pitchFamily="18" charset="0"/>
              <a:cs typeface="Times New Roman" pitchFamily="18" charset="0"/>
            </a:endParaRPr>
          </a:p>
          <a:p>
            <a:pPr>
              <a:lnSpc>
                <a:spcPct val="120000"/>
              </a:lnSpc>
            </a:pPr>
            <a:r>
              <a:rPr lang="ru-RU" sz="2000" dirty="0" smtClean="0">
                <a:latin typeface="Times New Roman" pitchFamily="18" charset="0"/>
                <a:cs typeface="Times New Roman" pitchFamily="18" charset="0"/>
              </a:rPr>
              <a:t>ХІГІНС А на </a:t>
            </a:r>
            <a:r>
              <a:rPr lang="ru-RU" sz="2000" dirty="0" err="1" smtClean="0">
                <a:latin typeface="Times New Roman" pitchFamily="18" charset="0"/>
                <a:cs typeface="Times New Roman" pitchFamily="18" charset="0"/>
              </a:rPr>
              <a:t>чорта</a:t>
            </a:r>
            <a:r>
              <a:rPr lang="ru-RU" sz="2000" dirty="0" smtClean="0">
                <a:latin typeface="Times New Roman" pitchFamily="18" charset="0"/>
                <a:cs typeface="Times New Roman" pitchFamily="18" charset="0"/>
              </a:rPr>
              <a:t> вони </a:t>
            </a:r>
            <a:r>
              <a:rPr lang="ru-RU" sz="2000" dirty="0" err="1" smtClean="0">
                <a:latin typeface="Times New Roman" pitchFamily="18" charset="0"/>
                <a:cs typeface="Times New Roman" pitchFamily="18" charset="0"/>
              </a:rPr>
              <a:t>Пікерінгу</a:t>
            </a:r>
            <a:r>
              <a:rPr lang="ru-RU" sz="2000" dirty="0" smtClean="0">
                <a:latin typeface="Times New Roman" pitchFamily="18" charset="0"/>
                <a:cs typeface="Times New Roman" pitchFamily="18" charset="0"/>
              </a:rPr>
              <a:t>?</a:t>
            </a:r>
          </a:p>
          <a:p>
            <a:pPr>
              <a:lnSpc>
                <a:spcPct val="120000"/>
              </a:lnSpc>
            </a:pPr>
            <a:r>
              <a:rPr lang="en-US" sz="2000" dirty="0" smtClean="0">
                <a:latin typeface="Times New Roman" pitchFamily="18" charset="0"/>
                <a:cs typeface="Times New Roman" pitchFamily="18" charset="0"/>
              </a:rPr>
              <a:t>LIZA. He might want them for the next girl you pick up to experiment on.</a:t>
            </a:r>
            <a:endParaRPr lang="ru-RU" sz="2000" dirty="0" smtClean="0">
              <a:latin typeface="Times New Roman" pitchFamily="18" charset="0"/>
              <a:cs typeface="Times New Roman" pitchFamily="18" charset="0"/>
            </a:endParaRPr>
          </a:p>
          <a:p>
            <a:pPr>
              <a:lnSpc>
                <a:spcPct val="120000"/>
              </a:lnSpc>
            </a:pPr>
            <a:r>
              <a:rPr lang="ru-RU" sz="2000" dirty="0" smtClean="0">
                <a:latin typeface="Times New Roman" pitchFamily="18" charset="0"/>
                <a:cs typeface="Times New Roman" pitchFamily="18" charset="0"/>
              </a:rPr>
              <a:t>ЕЛІЗА. </a:t>
            </a:r>
            <a:r>
              <a:rPr lang="ru-RU" sz="2000" dirty="0" err="1" smtClean="0">
                <a:latin typeface="Times New Roman" pitchFamily="18" charset="0"/>
                <a:cs typeface="Times New Roman" pitchFamily="18" charset="0"/>
              </a:rPr>
              <a:t>Можливо</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знадобляться</a:t>
            </a:r>
            <a:r>
              <a:rPr lang="ru-RU" sz="2000" dirty="0" smtClean="0">
                <a:latin typeface="Times New Roman" pitchFamily="18" charset="0"/>
                <a:cs typeface="Times New Roman" pitchFamily="18" charset="0"/>
              </a:rPr>
              <a:t>, коли </a:t>
            </a:r>
            <a:r>
              <a:rPr lang="ru-RU" sz="2000" dirty="0" err="1" smtClean="0">
                <a:latin typeface="Times New Roman" pitchFamily="18" charset="0"/>
                <a:cs typeface="Times New Roman" pitchFamily="18" charset="0"/>
              </a:rPr>
              <a:t>знайдете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собі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наступну</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дівчину</a:t>
            </a:r>
            <a:r>
              <a:rPr lang="ru-RU" sz="2000" dirty="0" smtClean="0">
                <a:latin typeface="Times New Roman" pitchFamily="18" charset="0"/>
                <a:cs typeface="Times New Roman" pitchFamily="18" charset="0"/>
              </a:rPr>
              <a:t> для </a:t>
            </a:r>
            <a:r>
              <a:rPr lang="ru-RU" sz="2000" dirty="0" err="1" smtClean="0">
                <a:latin typeface="Times New Roman" pitchFamily="18" charset="0"/>
                <a:cs typeface="Times New Roman" pitchFamily="18" charset="0"/>
              </a:rPr>
              <a:t>дослідів</a:t>
            </a:r>
            <a:r>
              <a:rPr lang="ru-RU" sz="2000" dirty="0" smtClean="0">
                <a:latin typeface="Times New Roman" pitchFamily="18" charset="0"/>
                <a:cs typeface="Times New Roman" pitchFamily="18" charset="0"/>
              </a:rPr>
              <a:t>.</a:t>
            </a:r>
          </a:p>
          <a:p>
            <a:pPr>
              <a:lnSpc>
                <a:spcPct val="120000"/>
              </a:lnSpc>
            </a:pPr>
            <a:r>
              <a:rPr lang="en-US" sz="2000" dirty="0" smtClean="0">
                <a:latin typeface="Times New Roman" pitchFamily="18" charset="0"/>
                <a:cs typeface="Times New Roman" pitchFamily="18" charset="0"/>
              </a:rPr>
              <a:t>HIGGINS  Is THAT the way you feel towards us?</a:t>
            </a:r>
            <a:endParaRPr lang="ru-RU" sz="2000" dirty="0" smtClean="0">
              <a:latin typeface="Times New Roman" pitchFamily="18" charset="0"/>
              <a:cs typeface="Times New Roman" pitchFamily="18" charset="0"/>
            </a:endParaRPr>
          </a:p>
          <a:p>
            <a:pPr>
              <a:lnSpc>
                <a:spcPct val="120000"/>
              </a:lnSpc>
            </a:pPr>
            <a:r>
              <a:rPr lang="ru-RU" sz="2000" dirty="0" smtClean="0">
                <a:latin typeface="Times New Roman" pitchFamily="18" charset="0"/>
                <a:cs typeface="Times New Roman" pitchFamily="18" charset="0"/>
              </a:rPr>
              <a:t>ХІГІНС Значить, ось </a:t>
            </a:r>
            <a:r>
              <a:rPr lang="ru-RU" sz="2000" dirty="0" err="1" smtClean="0">
                <a:latin typeface="Times New Roman" pitchFamily="18" charset="0"/>
                <a:cs typeface="Times New Roman" pitchFamily="18" charset="0"/>
              </a:rPr>
              <a:t>якої</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ви</a:t>
            </a:r>
            <a:r>
              <a:rPr lang="ru-RU" sz="2000" dirty="0" smtClean="0">
                <a:latin typeface="Times New Roman" pitchFamily="18" charset="0"/>
                <a:cs typeface="Times New Roman" pitchFamily="18" charset="0"/>
              </a:rPr>
              <a:t> гадки про нас!</a:t>
            </a:r>
          </a:p>
          <a:p>
            <a:pPr>
              <a:lnSpc>
                <a:spcPct val="120000"/>
              </a:lnSpc>
            </a:pPr>
            <a:r>
              <a:rPr lang="en-US" sz="2000" dirty="0" smtClean="0">
                <a:latin typeface="Times New Roman" pitchFamily="18" charset="0"/>
                <a:cs typeface="Times New Roman" pitchFamily="18" charset="0"/>
              </a:rPr>
              <a:t>LIZA. I don't want to hear anything more about that. All I want to know is whether anything belongs to me. My own clothes were burnt.</a:t>
            </a:r>
            <a:endParaRPr lang="ru-RU" sz="2000" dirty="0" smtClean="0">
              <a:latin typeface="Times New Roman" pitchFamily="18" charset="0"/>
              <a:cs typeface="Times New Roman" pitchFamily="18" charset="0"/>
            </a:endParaRPr>
          </a:p>
          <a:p>
            <a:pPr>
              <a:lnSpc>
                <a:spcPct val="120000"/>
              </a:lnSpc>
            </a:pPr>
            <a:r>
              <a:rPr lang="ru-RU" sz="2000" dirty="0" smtClean="0">
                <a:latin typeface="Times New Roman" pitchFamily="18" charset="0"/>
                <a:cs typeface="Times New Roman" pitchFamily="18" charset="0"/>
              </a:rPr>
              <a:t>ЕЛІЗА. Я не хочу </a:t>
            </a:r>
            <a:r>
              <a:rPr lang="ru-RU" sz="2000" dirty="0" err="1" smtClean="0">
                <a:latin typeface="Times New Roman" pitchFamily="18" charset="0"/>
                <a:cs typeface="Times New Roman" pitchFamily="18" charset="0"/>
              </a:rPr>
              <a:t>продовжувати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цю</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розмову</a:t>
            </a:r>
            <a:r>
              <a:rPr lang="ru-RU" sz="2000" dirty="0" smtClean="0">
                <a:latin typeface="Times New Roman" pitchFamily="18" charset="0"/>
                <a:cs typeface="Times New Roman" pitchFamily="18" charset="0"/>
              </a:rPr>
              <a:t>. Прошу </a:t>
            </a:r>
            <a:r>
              <a:rPr lang="ru-RU" sz="2000" dirty="0" err="1" smtClean="0">
                <a:latin typeface="Times New Roman" pitchFamily="18" charset="0"/>
                <a:cs typeface="Times New Roman" pitchFamily="18" charset="0"/>
              </a:rPr>
              <a:t>тільки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сказати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які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речі</a:t>
            </a:r>
            <a:r>
              <a:rPr lang="ru-RU" sz="2000" dirty="0" smtClean="0">
                <a:latin typeface="Times New Roman" pitchFamily="18" charset="0"/>
                <a:cs typeface="Times New Roman" pitchFamily="18" charset="0"/>
              </a:rPr>
              <a:t> належать </a:t>
            </a:r>
            <a:r>
              <a:rPr lang="ru-RU" sz="2000" dirty="0" err="1" smtClean="0">
                <a:latin typeface="Times New Roman" pitchFamily="18" charset="0"/>
                <a:cs typeface="Times New Roman" pitchFamily="18" charset="0"/>
              </a:rPr>
              <a:t>мені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Адже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мій</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власний</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одяг</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було</a:t>
            </a:r>
            <a:r>
              <a:rPr lang="ru-RU" sz="2000" dirty="0" smtClean="0">
                <a:latin typeface="Times New Roman" pitchFamily="18" charset="0"/>
                <a:cs typeface="Times New Roman" pitchFamily="18" charset="0"/>
              </a:rPr>
              <a:t> спалено.</a:t>
            </a:r>
          </a:p>
          <a:p>
            <a:pPr>
              <a:lnSpc>
                <a:spcPct val="120000"/>
              </a:lnSpc>
            </a:pPr>
            <a:r>
              <a:rPr lang="en-US" sz="2000" dirty="0" smtClean="0">
                <a:latin typeface="Times New Roman" pitchFamily="18" charset="0"/>
                <a:cs typeface="Times New Roman" pitchFamily="18" charset="0"/>
              </a:rPr>
              <a:t>HIGGINS. But what does it matter? Why need you start bothering about that in the middle of the night?</a:t>
            </a:r>
            <a:endParaRPr lang="ru-RU" sz="2000" dirty="0" smtClean="0">
              <a:latin typeface="Times New Roman" pitchFamily="18" charset="0"/>
              <a:cs typeface="Times New Roman" pitchFamily="18" charset="0"/>
            </a:endParaRPr>
          </a:p>
          <a:p>
            <a:pPr>
              <a:lnSpc>
                <a:spcPct val="120000"/>
              </a:lnSpc>
            </a:pPr>
            <a:r>
              <a:rPr lang="ru-RU" sz="2000" dirty="0" smtClean="0">
                <a:latin typeface="Times New Roman" pitchFamily="18" charset="0"/>
                <a:cs typeface="Times New Roman" pitchFamily="18" charset="0"/>
              </a:rPr>
              <a:t>ХІГІНС. </a:t>
            </a:r>
            <a:r>
              <a:rPr lang="ru-RU" sz="2000" dirty="0" err="1" smtClean="0">
                <a:latin typeface="Times New Roman" pitchFamily="18" charset="0"/>
                <a:cs typeface="Times New Roman" pitchFamily="18" charset="0"/>
              </a:rPr>
              <a:t>Що</a:t>
            </a:r>
            <a:r>
              <a:rPr lang="ru-RU" sz="2000" dirty="0" smtClean="0">
                <a:latin typeface="Times New Roman" pitchFamily="18" charset="0"/>
                <a:cs typeface="Times New Roman" pitchFamily="18" charset="0"/>
              </a:rPr>
              <a:t> на вас </a:t>
            </a:r>
            <a:r>
              <a:rPr lang="ru-RU" sz="2000" dirty="0" err="1" smtClean="0">
                <a:latin typeface="Times New Roman" pitchFamily="18" charset="0"/>
                <a:cs typeface="Times New Roman" pitchFamily="18" charset="0"/>
              </a:rPr>
              <a:t>найшло</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Чому</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посеред</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ночі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діймаєте</a:t>
            </a:r>
            <a:r>
              <a:rPr lang="ru-RU" sz="2000" dirty="0" smtClean="0">
                <a:latin typeface="Times New Roman" pitchFamily="18" charset="0"/>
                <a:cs typeface="Times New Roman" pitchFamily="18" charset="0"/>
              </a:rPr>
              <a:t> мене </a:t>
            </a:r>
            <a:r>
              <a:rPr lang="ru-RU" sz="2000" dirty="0" err="1" smtClean="0">
                <a:latin typeface="Times New Roman" pitchFamily="18" charset="0"/>
                <a:cs typeface="Times New Roman" pitchFamily="18" charset="0"/>
              </a:rPr>
              <a:t>якимись</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дурними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запитаннями</a:t>
            </a:r>
            <a:r>
              <a:rPr lang="ru-RU" sz="2000" dirty="0" smtClean="0">
                <a:latin typeface="Times New Roman" pitchFamily="18" charset="0"/>
                <a:cs typeface="Times New Roman" pitchFamily="18" charset="0"/>
              </a:rPr>
              <a:t>?</a:t>
            </a:r>
          </a:p>
          <a:p>
            <a:pPr>
              <a:lnSpc>
                <a:spcPct val="120000"/>
              </a:lnSpc>
            </a:pPr>
            <a:r>
              <a:rPr lang="en-US" sz="2000" dirty="0" smtClean="0">
                <a:latin typeface="Times New Roman" pitchFamily="18" charset="0"/>
                <a:cs typeface="Times New Roman" pitchFamily="18" charset="0"/>
              </a:rPr>
              <a:t>LIZA. I want to know what I may take away with me. I don't want to be accused of stealing.</a:t>
            </a:r>
            <a:endParaRPr lang="ru-RU" sz="2000" dirty="0" smtClean="0">
              <a:latin typeface="Times New Roman" pitchFamily="18" charset="0"/>
              <a:cs typeface="Times New Roman" pitchFamily="18" charset="0"/>
            </a:endParaRPr>
          </a:p>
          <a:p>
            <a:pPr>
              <a:lnSpc>
                <a:spcPct val="120000"/>
              </a:lnSpc>
            </a:pPr>
            <a:r>
              <a:rPr lang="ru-RU" sz="2000" dirty="0" smtClean="0">
                <a:latin typeface="Times New Roman" pitchFamily="18" charset="0"/>
                <a:cs typeface="Times New Roman" pitchFamily="18" charset="0"/>
              </a:rPr>
              <a:t>ЕЛІЗА. Я хочу знати, </a:t>
            </a:r>
            <a:r>
              <a:rPr lang="ru-RU" sz="2000" dirty="0" err="1" smtClean="0">
                <a:latin typeface="Times New Roman" pitchFamily="18" charset="0"/>
                <a:cs typeface="Times New Roman" pitchFamily="18" charset="0"/>
              </a:rPr>
              <a:t>шо</a:t>
            </a:r>
            <a:r>
              <a:rPr lang="ru-RU" sz="2000" dirty="0" smtClean="0">
                <a:latin typeface="Times New Roman" pitchFamily="18" charset="0"/>
                <a:cs typeface="Times New Roman" pitchFamily="18" charset="0"/>
              </a:rPr>
              <a:t> я маю право </a:t>
            </a:r>
            <a:r>
              <a:rPr lang="ru-RU" sz="2000" dirty="0" err="1" smtClean="0">
                <a:latin typeface="Times New Roman" pitchFamily="18" charset="0"/>
                <a:cs typeface="Times New Roman" pitchFamily="18" charset="0"/>
              </a:rPr>
              <a:t>взяти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з</a:t>
            </a:r>
            <a:r>
              <a:rPr lang="ru-RU" sz="2000" dirty="0" smtClean="0">
                <a:latin typeface="Times New Roman" pitchFamily="18" charset="0"/>
                <a:cs typeface="Times New Roman" pitchFamily="18" charset="0"/>
              </a:rPr>
              <a:t> собою, </a:t>
            </a:r>
            <a:r>
              <a:rPr lang="ru-RU" sz="2000" dirty="0" err="1" smtClean="0">
                <a:latin typeface="Times New Roman" pitchFamily="18" charset="0"/>
                <a:cs typeface="Times New Roman" pitchFamily="18" charset="0"/>
              </a:rPr>
              <a:t>щоб</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потім</a:t>
            </a:r>
            <a:r>
              <a:rPr lang="ru-RU" sz="2000" dirty="0" smtClean="0">
                <a:latin typeface="Times New Roman" pitchFamily="18" charset="0"/>
                <a:cs typeface="Times New Roman" pitchFamily="18" charset="0"/>
              </a:rPr>
              <a:t> не </a:t>
            </a:r>
            <a:r>
              <a:rPr lang="ru-RU" sz="2000" dirty="0" err="1" smtClean="0">
                <a:latin typeface="Times New Roman" pitchFamily="18" charset="0"/>
                <a:cs typeface="Times New Roman" pitchFamily="18" charset="0"/>
              </a:rPr>
              <a:t>звинуватили</a:t>
            </a:r>
            <a:r>
              <a:rPr lang="ru-RU" sz="2000" dirty="0" smtClean="0">
                <a:latin typeface="Times New Roman" pitchFamily="18" charset="0"/>
                <a:cs typeface="Times New Roman" pitchFamily="18" charset="0"/>
              </a:rPr>
              <a:t> мене у </a:t>
            </a:r>
            <a:r>
              <a:rPr lang="ru-RU" sz="2000" dirty="0" err="1" smtClean="0">
                <a:latin typeface="Times New Roman" pitchFamily="18" charset="0"/>
                <a:cs typeface="Times New Roman" pitchFamily="18" charset="0"/>
              </a:rPr>
              <a:t>крадіжці</a:t>
            </a:r>
            <a:r>
              <a:rPr lang="ru-RU" sz="2000" dirty="0" smtClean="0">
                <a:latin typeface="Times New Roman" pitchFamily="18" charset="0"/>
                <a:cs typeface="Times New Roman" pitchFamily="18" charset="0"/>
              </a:rPr>
              <a:t>.</a:t>
            </a:r>
          </a:p>
          <a:p>
            <a:pPr>
              <a:lnSpc>
                <a:spcPct val="120000"/>
              </a:lnSpc>
            </a:pPr>
            <a:r>
              <a:rPr lang="en-US" sz="2000" dirty="0" smtClean="0">
                <a:latin typeface="Times New Roman" pitchFamily="18" charset="0"/>
                <a:cs typeface="Times New Roman" pitchFamily="18" charset="0"/>
              </a:rPr>
              <a:t>HIGGINS Stealing! You shouldn't have said that, Eliza. You infamous creature, how dare you accuse me of such a thing? You have wounded me to the heart.</a:t>
            </a:r>
            <a:endParaRPr lang="ru-RU" sz="2000" dirty="0" smtClean="0">
              <a:latin typeface="Times New Roman" pitchFamily="18" charset="0"/>
              <a:cs typeface="Times New Roman" pitchFamily="18" charset="0"/>
            </a:endParaRPr>
          </a:p>
          <a:p>
            <a:pPr>
              <a:lnSpc>
                <a:spcPct val="120000"/>
              </a:lnSpc>
            </a:pPr>
            <a:r>
              <a:rPr lang="ru-RU" sz="2000" dirty="0" smtClean="0">
                <a:latin typeface="Times New Roman" pitchFamily="18" charset="0"/>
                <a:cs typeface="Times New Roman" pitchFamily="18" charset="0"/>
              </a:rPr>
              <a:t>ХІГІНС У </a:t>
            </a:r>
            <a:r>
              <a:rPr lang="ru-RU" sz="2000" dirty="0" err="1" smtClean="0">
                <a:latin typeface="Times New Roman" pitchFamily="18" charset="0"/>
                <a:cs typeface="Times New Roman" pitchFamily="18" charset="0"/>
              </a:rPr>
              <a:t>крадіжці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Елізо</a:t>
            </a:r>
            <a:r>
              <a:rPr lang="ru-RU" sz="2000" dirty="0" smtClean="0">
                <a:latin typeface="Times New Roman" pitchFamily="18" charset="0"/>
                <a:cs typeface="Times New Roman" pitchFamily="18" charset="0"/>
              </a:rPr>
              <a:t>, та як </a:t>
            </a:r>
            <a:r>
              <a:rPr lang="ru-RU" sz="2000" dirty="0" err="1" smtClean="0">
                <a:latin typeface="Times New Roman" pitchFamily="18" charset="0"/>
                <a:cs typeface="Times New Roman" pitchFamily="18" charset="0"/>
              </a:rPr>
              <a:t>ви</a:t>
            </a:r>
            <a:r>
              <a:rPr lang="ru-RU" sz="2000" dirty="0" smtClean="0">
                <a:latin typeface="Times New Roman" pitchFamily="18" charset="0"/>
                <a:cs typeface="Times New Roman" pitchFamily="18" charset="0"/>
              </a:rPr>
              <a:t> можете </a:t>
            </a:r>
            <a:r>
              <a:rPr lang="ru-RU" sz="2000" dirty="0" err="1" smtClean="0">
                <a:latin typeface="Times New Roman" pitchFamily="18" charset="0"/>
                <a:cs typeface="Times New Roman" pitchFamily="18" charset="0"/>
              </a:rPr>
              <a:t>таке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казати</a:t>
            </a:r>
            <a:r>
              <a:rPr lang="ru-RU" sz="2000" dirty="0" smtClean="0">
                <a:latin typeface="Times New Roman" pitchFamily="18" charset="0"/>
                <a:cs typeface="Times New Roman" pitchFamily="18" charset="0"/>
              </a:rPr>
              <a:t>?! Не думав, </a:t>
            </a:r>
            <a:r>
              <a:rPr lang="ru-RU" sz="2000" dirty="0" err="1" smtClean="0">
                <a:latin typeface="Times New Roman" pitchFamily="18" charset="0"/>
                <a:cs typeface="Times New Roman" pitchFamily="18" charset="0"/>
              </a:rPr>
              <a:t>що</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ви</a:t>
            </a:r>
            <a:r>
              <a:rPr lang="ru-RU" sz="2000" dirty="0" smtClean="0">
                <a:latin typeface="Times New Roman" pitchFamily="18" charset="0"/>
                <a:cs typeface="Times New Roman" pitchFamily="18" charset="0"/>
              </a:rPr>
              <a:t> так </a:t>
            </a:r>
            <a:r>
              <a:rPr lang="ru-RU" sz="2000" dirty="0" err="1" smtClean="0">
                <a:latin typeface="Times New Roman" pitchFamily="18" charset="0"/>
                <a:cs typeface="Times New Roman" pitchFamily="18" charset="0"/>
              </a:rPr>
              <a:t>нехтуєте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наші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взаємини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Безсовісне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дівчисько</a:t>
            </a:r>
            <a:r>
              <a:rPr lang="ru-RU" sz="2000" dirty="0" smtClean="0">
                <a:latin typeface="Times New Roman" pitchFamily="18" charset="0"/>
                <a:cs typeface="Times New Roman" pitchFamily="18" charset="0"/>
              </a:rPr>
              <a:t>! Як </a:t>
            </a:r>
            <a:r>
              <a:rPr lang="ru-RU" sz="2000" dirty="0" err="1" smtClean="0">
                <a:latin typeface="Times New Roman" pitchFamily="18" charset="0"/>
                <a:cs typeface="Times New Roman" pitchFamily="18" charset="0"/>
              </a:rPr>
              <a:t>ви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сміли</a:t>
            </a:r>
            <a:r>
              <a:rPr lang="ru-RU" sz="2000" dirty="0" smtClean="0">
                <a:latin typeface="Times New Roman" pitchFamily="18" charset="0"/>
                <a:cs typeface="Times New Roman" pitchFamily="18" charset="0"/>
              </a:rPr>
              <a:t> про мене </a:t>
            </a:r>
            <a:r>
              <a:rPr lang="ru-RU" sz="2000" dirty="0" err="1" smtClean="0">
                <a:latin typeface="Times New Roman" pitchFamily="18" charset="0"/>
                <a:cs typeface="Times New Roman" pitchFamily="18" charset="0"/>
              </a:rPr>
              <a:t>таке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подумати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Ви</a:t>
            </a:r>
            <a:r>
              <a:rPr lang="ru-RU" sz="2000" dirty="0" smtClean="0">
                <a:latin typeface="Times New Roman" pitchFamily="18" charset="0"/>
                <a:cs typeface="Times New Roman" pitchFamily="18" charset="0"/>
              </a:rPr>
              <a:t> поранили мене  в </a:t>
            </a:r>
            <a:r>
              <a:rPr lang="ru-RU" sz="2000" dirty="0" err="1" smtClean="0">
                <a:latin typeface="Times New Roman" pitchFamily="18" charset="0"/>
                <a:cs typeface="Times New Roman" pitchFamily="18" charset="0"/>
              </a:rPr>
              <a:t>саме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серце</a:t>
            </a:r>
            <a:r>
              <a:rPr lang="ru-RU" sz="2000" dirty="0" smtClean="0">
                <a:latin typeface="Times New Roman" pitchFamily="18" charset="0"/>
                <a:cs typeface="Times New Roman" pitchFamily="18" charset="0"/>
              </a:rPr>
              <a:t>!</a:t>
            </a:r>
          </a:p>
          <a:p>
            <a:pPr>
              <a:lnSpc>
                <a:spcPct val="120000"/>
              </a:lnSpc>
            </a:pPr>
            <a:r>
              <a:rPr lang="en-US" sz="2000" dirty="0" smtClean="0">
                <a:latin typeface="Times New Roman" pitchFamily="18" charset="0"/>
                <a:cs typeface="Times New Roman" pitchFamily="18" charset="0"/>
              </a:rPr>
              <a:t>LIZA I'm glad. I've got a little of my own back</a:t>
            </a:r>
            <a:r>
              <a:rPr lang="uk-UA" sz="2000"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a:p>
            <a:pPr>
              <a:lnSpc>
                <a:spcPct val="120000"/>
              </a:lnSpc>
            </a:pPr>
            <a:r>
              <a:rPr lang="ru-RU" sz="2000" dirty="0" smtClean="0">
                <a:latin typeface="Times New Roman" pitchFamily="18" charset="0"/>
                <a:cs typeface="Times New Roman" pitchFamily="18" charset="0"/>
              </a:rPr>
              <a:t>ЕЛІЗА </a:t>
            </a:r>
            <a:r>
              <a:rPr lang="ru-RU" sz="2000" i="1"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Дуже</a:t>
            </a:r>
            <a:r>
              <a:rPr lang="ru-RU" sz="2000" dirty="0" smtClean="0">
                <a:latin typeface="Times New Roman" pitchFamily="18" charset="0"/>
                <a:cs typeface="Times New Roman" pitchFamily="18" charset="0"/>
              </a:rPr>
              <a:t> рада, </a:t>
            </a:r>
            <a:r>
              <a:rPr lang="ru-RU" sz="2000" dirty="0" err="1" smtClean="0">
                <a:latin typeface="Times New Roman" pitchFamily="18" charset="0"/>
                <a:cs typeface="Times New Roman" pitchFamily="18" charset="0"/>
              </a:rPr>
              <a:t>що</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хоч</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трохи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поквиталася</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з</a:t>
            </a:r>
            <a:r>
              <a:rPr lang="ru-RU" sz="2000" dirty="0" smtClean="0">
                <a:latin typeface="Times New Roman" pitchFamily="18" charset="0"/>
                <a:cs typeface="Times New Roman" pitchFamily="18" charset="0"/>
              </a:rPr>
              <a:t> вами.</a:t>
            </a:r>
          </a:p>
          <a:p>
            <a:pPr>
              <a:lnSpc>
                <a:spcPct val="120000"/>
              </a:lnSpc>
            </a:pPr>
            <a:r>
              <a:rPr lang="en-US" sz="2000" dirty="0" smtClean="0">
                <a:latin typeface="Times New Roman" pitchFamily="18" charset="0"/>
                <a:cs typeface="Times New Roman" pitchFamily="18" charset="0"/>
              </a:rPr>
              <a:t>HIGGINS You have caused me to lose my temper: a thing that has hardly ever happened to me before. I prefer to say nothing more tonight. I am going to bed.</a:t>
            </a:r>
            <a:endParaRPr lang="ru-RU" sz="2000" dirty="0" smtClean="0">
              <a:latin typeface="Times New Roman" pitchFamily="18" charset="0"/>
              <a:cs typeface="Times New Roman" pitchFamily="18" charset="0"/>
            </a:endParaRPr>
          </a:p>
          <a:p>
            <a:pPr>
              <a:lnSpc>
                <a:spcPct val="120000"/>
              </a:lnSpc>
            </a:pPr>
            <a:r>
              <a:rPr lang="ru-RU" sz="2000" dirty="0" smtClean="0">
                <a:latin typeface="Times New Roman" pitchFamily="18" charset="0"/>
                <a:cs typeface="Times New Roman" pitchFamily="18" charset="0"/>
              </a:rPr>
              <a:t>ХІГІНС Через вас я </a:t>
            </a:r>
            <a:r>
              <a:rPr lang="ru-RU" sz="2000" dirty="0" err="1" smtClean="0">
                <a:latin typeface="Times New Roman" pitchFamily="18" charset="0"/>
                <a:cs typeface="Times New Roman" pitchFamily="18" charset="0"/>
              </a:rPr>
              <a:t>вийшов</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із</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рівноваги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чого</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раніше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ніколи</a:t>
            </a:r>
            <a:r>
              <a:rPr lang="ru-RU" sz="2000" dirty="0" smtClean="0">
                <a:latin typeface="Times New Roman" pitchFamily="18" charset="0"/>
                <a:cs typeface="Times New Roman" pitchFamily="18" charset="0"/>
              </a:rPr>
              <a:t> не </a:t>
            </a:r>
            <a:r>
              <a:rPr lang="ru-RU" sz="2000" dirty="0" err="1" smtClean="0">
                <a:latin typeface="Times New Roman" pitchFamily="18" charset="0"/>
                <a:cs typeface="Times New Roman" pitchFamily="18" charset="0"/>
              </a:rPr>
              <a:t>траплялося</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Волію</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припинити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цю</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розмову</a:t>
            </a:r>
            <a:r>
              <a:rPr lang="ru-RU" sz="2000" dirty="0" smtClean="0">
                <a:latin typeface="Times New Roman" pitchFamily="18" charset="0"/>
                <a:cs typeface="Times New Roman" pitchFamily="18" charset="0"/>
              </a:rPr>
              <a:t>. Я </a:t>
            </a:r>
            <a:r>
              <a:rPr lang="ru-RU" sz="2000" dirty="0" err="1" smtClean="0">
                <a:latin typeface="Times New Roman" pitchFamily="18" charset="0"/>
                <a:cs typeface="Times New Roman" pitchFamily="18" charset="0"/>
              </a:rPr>
              <a:t>йду</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спати</a:t>
            </a:r>
            <a:r>
              <a:rPr lang="ru-RU" sz="2000" dirty="0" smtClean="0">
                <a:latin typeface="Times New Roman" pitchFamily="18" charset="0"/>
                <a:cs typeface="Times New Roman" pitchFamily="18" charset="0"/>
              </a:rPr>
              <a:t>.</a:t>
            </a:r>
          </a:p>
          <a:p>
            <a:pPr>
              <a:lnSpc>
                <a:spcPct val="120000"/>
              </a:lnSpc>
              <a:buNone/>
            </a:pP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smtClean="0">
              <a:latin typeface="Times New Roman" pitchFamily="18" charset="0"/>
              <a:cs typeface="Times New Roman" pitchFamily="18" charset="0"/>
            </a:endParaRPr>
          </a:p>
          <a:p>
            <a:pPr>
              <a:lnSpc>
                <a:spcPct val="120000"/>
              </a:lnSpc>
            </a:pPr>
            <a:endParaRPr lang="ru-RU" sz="2000" dirty="0" smtClean="0">
              <a:latin typeface="Times New Roman" pitchFamily="18" charset="0"/>
              <a:cs typeface="Times New Roman" pitchFamily="18" charset="0"/>
            </a:endParaRPr>
          </a:p>
          <a:p>
            <a:pPr>
              <a:lnSpc>
                <a:spcPct val="120000"/>
              </a:lnSpc>
            </a:pPr>
            <a:endParaRPr lang="ru-RU" sz="2000" dirty="0" smtClean="0">
              <a:latin typeface="Times New Roman" pitchFamily="18" charset="0"/>
              <a:cs typeface="Times New Roman" pitchFamily="18" charset="0"/>
            </a:endParaRPr>
          </a:p>
          <a:p>
            <a:endParaRPr lang="ru-RU" sz="2000" dirty="0" smtClean="0"/>
          </a:p>
          <a:p>
            <a:endParaRPr lang="ru-RU" sz="1400" dirty="0" smtClean="0"/>
          </a:p>
          <a:p>
            <a:endParaRPr lang="ru-RU" sz="1400" dirty="0" smtClean="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Картинки по запросу фон занавес рисунок"/>
          <p:cNvPicPr>
            <a:picLocks noChangeAspect="1" noChangeArrowheads="1"/>
          </p:cNvPicPr>
          <p:nvPr/>
        </p:nvPicPr>
        <p:blipFill>
          <a:blip r:embed="rId2" cstate="print"/>
          <a:srcRect/>
          <a:stretch>
            <a:fillRect/>
          </a:stretch>
        </p:blipFill>
        <p:spPr bwMode="auto">
          <a:xfrm>
            <a:off x="0" y="-285776"/>
            <a:ext cx="9469560" cy="8441437"/>
          </a:xfrm>
          <a:prstGeom prst="rect">
            <a:avLst/>
          </a:prstGeom>
          <a:noFill/>
        </p:spPr>
      </p:pic>
      <p:sp>
        <p:nvSpPr>
          <p:cNvPr id="2" name="Заголовок 1"/>
          <p:cNvSpPr>
            <a:spLocks noGrp="1"/>
          </p:cNvSpPr>
          <p:nvPr>
            <p:ph type="title"/>
          </p:nvPr>
        </p:nvSpPr>
        <p:spPr>
          <a:xfrm>
            <a:off x="500034" y="1000108"/>
            <a:ext cx="8229600" cy="2071702"/>
          </a:xfrm>
        </p:spPr>
        <p:txBody>
          <a:bodyPr>
            <a:normAutofit fontScale="90000"/>
          </a:bodyPr>
          <a:lstStyle/>
          <a:p>
            <a:r>
              <a:rPr lang="de"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Драми</a:t>
            </a:r>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ідей</a:t>
            </a:r>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Б.Шоу </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відобразили</a:t>
            </a:r>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складність</a:t>
            </a:r>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та </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суперечливість</a:t>
            </a:r>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епохи</a:t>
            </a:r>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й</a:t>
            </a:r>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водночас</a:t>
            </a:r>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показали </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можливість</a:t>
            </a:r>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морального та </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інтелектуального</a:t>
            </a:r>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вдосконалення</a:t>
            </a:r>
            <a:r>
              <a:rPr lang="ru-RU" sz="36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600" b="1" i="1" dirty="0" err="1"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людства</a:t>
            </a:r>
            <a:r>
              <a:rPr lang="ru-RU" dirty="0" smtClean="0"/>
              <a:t>.</a:t>
            </a:r>
            <a:endParaRPr lang="uk-UA" dirty="0"/>
          </a:p>
        </p:txBody>
      </p:sp>
      <p:sp>
        <p:nvSpPr>
          <p:cNvPr id="3" name="Объект 2"/>
          <p:cNvSpPr>
            <a:spLocks noGrp="1"/>
          </p:cNvSpPr>
          <p:nvPr>
            <p:ph idx="1"/>
          </p:nvPr>
        </p:nvSpPr>
        <p:spPr>
          <a:xfrm>
            <a:off x="914400" y="3214686"/>
            <a:ext cx="8229600" cy="3643314"/>
          </a:xfrm>
        </p:spPr>
        <p:txBody>
          <a:bodyPr/>
          <a:lstStyle/>
          <a:p>
            <a:pPr>
              <a:buNone/>
            </a:pP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Одне</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з</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головних</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питань</a:t>
            </a:r>
            <a:r>
              <a:rPr lang="ru-RU" sz="2800" dirty="0" smtClean="0">
                <a:solidFill>
                  <a:srgbClr val="006600"/>
                </a:solidFill>
                <a:latin typeface="Times New Roman" pitchFamily="18" charset="0"/>
                <a:cs typeface="Times New Roman" pitchFamily="18" charset="0"/>
              </a:rPr>
              <a:t>, яке Б.Шоу ставить в </a:t>
            </a:r>
            <a:r>
              <a:rPr lang="de-DE" sz="2800" dirty="0" smtClean="0">
                <a:solidFill>
                  <a:srgbClr val="006600"/>
                </a:solidFill>
                <a:latin typeface="Times New Roman" pitchFamily="18" charset="0"/>
                <a:cs typeface="Times New Roman" pitchFamily="18" charset="0"/>
              </a:rPr>
              <a:t>«</a:t>
            </a:r>
            <a:r>
              <a:rPr lang="ru-RU" sz="2800" dirty="0" err="1" smtClean="0">
                <a:solidFill>
                  <a:srgbClr val="006600"/>
                </a:solidFill>
                <a:latin typeface="Times New Roman" pitchFamily="18" charset="0"/>
                <a:cs typeface="Times New Roman" pitchFamily="18" charset="0"/>
              </a:rPr>
              <a:t>Пігмаліоні</a:t>
            </a:r>
            <a:r>
              <a:rPr lang="de-DE" sz="2800" dirty="0" smtClean="0">
                <a:solidFill>
                  <a:srgbClr val="006600"/>
                </a:solidFill>
                <a:latin typeface="Times New Roman" pitchFamily="18" charset="0"/>
                <a:cs typeface="Times New Roman" pitchFamily="18" charset="0"/>
              </a:rPr>
              <a:t>», - </a:t>
            </a:r>
            <a:r>
              <a:rPr lang="ru-RU" sz="2800" dirty="0" err="1" smtClean="0">
                <a:solidFill>
                  <a:srgbClr val="006600"/>
                </a:solidFill>
                <a:latin typeface="Times New Roman" pitchFamily="18" charset="0"/>
                <a:cs typeface="Times New Roman" pitchFamily="18" charset="0"/>
              </a:rPr>
              <a:t>наскільки</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мова</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людини</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характеризує</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його</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особистість</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наскільки</a:t>
            </a:r>
            <a:r>
              <a:rPr lang="ru-RU" sz="2800" dirty="0" smtClean="0">
                <a:solidFill>
                  <a:srgbClr val="006600"/>
                </a:solidFill>
                <a:latin typeface="Times New Roman" pitchFamily="18" charset="0"/>
                <a:cs typeface="Times New Roman" pitchFamily="18" charset="0"/>
              </a:rPr>
              <a:t> вона </a:t>
            </a:r>
            <a:r>
              <a:rPr lang="ru-RU" sz="2800" dirty="0" err="1" smtClean="0">
                <a:solidFill>
                  <a:srgbClr val="006600"/>
                </a:solidFill>
                <a:latin typeface="Times New Roman" pitchFamily="18" charset="0"/>
                <a:cs typeface="Times New Roman" pitchFamily="18" charset="0"/>
              </a:rPr>
              <a:t>впливає</a:t>
            </a:r>
            <a:r>
              <a:rPr lang="ru-RU" sz="2800" dirty="0" smtClean="0">
                <a:solidFill>
                  <a:srgbClr val="006600"/>
                </a:solidFill>
                <a:latin typeface="Times New Roman" pitchFamily="18" charset="0"/>
                <a:cs typeface="Times New Roman" pitchFamily="18" charset="0"/>
              </a:rPr>
              <a:t> на </a:t>
            </a:r>
            <a:r>
              <a:rPr lang="ru-RU" sz="2800" dirty="0" err="1" smtClean="0">
                <a:solidFill>
                  <a:srgbClr val="006600"/>
                </a:solidFill>
                <a:latin typeface="Times New Roman" pitchFamily="18" charset="0"/>
                <a:cs typeface="Times New Roman" pitchFamily="18" charset="0"/>
              </a:rPr>
              <a:t>його</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життя</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і</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чи</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можна</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змінивши</a:t>
            </a:r>
            <a:r>
              <a:rPr lang="ru-RU" sz="2800" dirty="0" smtClean="0">
                <a:solidFill>
                  <a:srgbClr val="006600"/>
                </a:solidFill>
                <a:latin typeface="Times New Roman" pitchFamily="18" charset="0"/>
                <a:cs typeface="Times New Roman" pitchFamily="18" charset="0"/>
              </a:rPr>
              <a:t> свою </a:t>
            </a:r>
            <a:r>
              <a:rPr lang="ru-RU" sz="2800" dirty="0" err="1" smtClean="0">
                <a:solidFill>
                  <a:srgbClr val="006600"/>
                </a:solidFill>
                <a:latin typeface="Times New Roman" pitchFamily="18" charset="0"/>
                <a:cs typeface="Times New Roman" pitchFamily="18" charset="0"/>
              </a:rPr>
              <a:t>промову</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змінити</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своє</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соціальне</a:t>
            </a:r>
            <a:r>
              <a:rPr lang="ru-RU" sz="2800" dirty="0" smtClean="0">
                <a:solidFill>
                  <a:srgbClr val="006600"/>
                </a:solidFill>
                <a:latin typeface="Times New Roman" pitchFamily="18" charset="0"/>
                <a:cs typeface="Times New Roman" pitchFamily="18" charset="0"/>
              </a:rPr>
              <a:t> становище. </a:t>
            </a:r>
            <a:r>
              <a:rPr lang="ru-RU" sz="2800" dirty="0" err="1" smtClean="0">
                <a:solidFill>
                  <a:srgbClr val="006600"/>
                </a:solidFill>
                <a:latin typeface="Times New Roman" pitchFamily="18" charset="0"/>
                <a:cs typeface="Times New Roman" pitchFamily="18" charset="0"/>
              </a:rPr>
              <a:t>Це</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питання</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актуальне</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і</a:t>
            </a:r>
            <a:r>
              <a:rPr lang="ru-RU" sz="2800" dirty="0" smtClean="0">
                <a:solidFill>
                  <a:srgbClr val="006600"/>
                </a:solidFill>
                <a:latin typeface="Times New Roman" pitchFamily="18" charset="0"/>
                <a:cs typeface="Times New Roman" pitchFamily="18" charset="0"/>
              </a:rPr>
              <a:t> зараз, </a:t>
            </a:r>
            <a:r>
              <a:rPr lang="ru-RU" sz="2800" dirty="0" err="1" smtClean="0">
                <a:solidFill>
                  <a:srgbClr val="006600"/>
                </a:solidFill>
                <a:latin typeface="Times New Roman" pitchFamily="18" charset="0"/>
                <a:cs typeface="Times New Roman" pitchFamily="18" charset="0"/>
              </a:rPr>
              <a:t>і</a:t>
            </a:r>
            <a:r>
              <a:rPr lang="ru-RU" sz="2800" dirty="0" smtClean="0">
                <a:solidFill>
                  <a:srgbClr val="006600"/>
                </a:solidFill>
                <a:latin typeface="Times New Roman" pitchFamily="18" charset="0"/>
                <a:cs typeface="Times New Roman" pitchFamily="18" charset="0"/>
              </a:rPr>
              <a:t> напевно, </a:t>
            </a:r>
            <a:r>
              <a:rPr lang="ru-RU" sz="2800" dirty="0" err="1" smtClean="0">
                <a:solidFill>
                  <a:srgbClr val="006600"/>
                </a:solidFill>
                <a:latin typeface="Times New Roman" pitchFamily="18" charset="0"/>
                <a:cs typeface="Times New Roman" pitchFamily="18" charset="0"/>
              </a:rPr>
              <a:t>цим</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і</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пояснюється</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інтерес</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що</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зберігається</a:t>
            </a:r>
            <a:r>
              <a:rPr lang="ru-RU" sz="2800" dirty="0" smtClean="0">
                <a:solidFill>
                  <a:srgbClr val="006600"/>
                </a:solidFill>
                <a:latin typeface="Times New Roman" pitchFamily="18" charset="0"/>
                <a:cs typeface="Times New Roman" pitchFamily="18" charset="0"/>
              </a:rPr>
              <a:t> до </a:t>
            </a:r>
            <a:r>
              <a:rPr lang="ru-RU" sz="2800" dirty="0" err="1" smtClean="0">
                <a:solidFill>
                  <a:srgbClr val="006600"/>
                </a:solidFill>
                <a:latin typeface="Times New Roman" pitchFamily="18" charset="0"/>
                <a:cs typeface="Times New Roman" pitchFamily="18" charset="0"/>
              </a:rPr>
              <a:t>даної</a:t>
            </a:r>
            <a:r>
              <a:rPr lang="ru-RU" sz="2800" dirty="0" smtClean="0">
                <a:solidFill>
                  <a:srgbClr val="006600"/>
                </a:solidFill>
                <a:latin typeface="Times New Roman" pitchFamily="18" charset="0"/>
                <a:cs typeface="Times New Roman" pitchFamily="18" charset="0"/>
              </a:rPr>
              <a:t> </a:t>
            </a:r>
            <a:r>
              <a:rPr lang="ru-RU" sz="2800" dirty="0" err="1" smtClean="0">
                <a:solidFill>
                  <a:srgbClr val="006600"/>
                </a:solidFill>
                <a:latin typeface="Times New Roman" pitchFamily="18" charset="0"/>
                <a:cs typeface="Times New Roman" pitchFamily="18" charset="0"/>
              </a:rPr>
              <a:t>п'єсі</a:t>
            </a:r>
            <a:r>
              <a:rPr lang="ru-RU" sz="2800" dirty="0" smtClean="0">
                <a:solidFill>
                  <a:srgbClr val="006600"/>
                </a:solidFill>
                <a:latin typeface="Times New Roman" pitchFamily="18" charset="0"/>
                <a:cs typeface="Times New Roman" pitchFamily="18" charset="0"/>
              </a:rPr>
              <a:t>.</a:t>
            </a:r>
          </a:p>
          <a:p>
            <a:endParaRPr lang="uk-UA" dirty="0"/>
          </a:p>
        </p:txBody>
      </p:sp>
    </p:spTree>
    <p:extLst>
      <p:ext uri="{BB962C8B-B14F-4D97-AF65-F5344CB8AC3E}">
        <p14:creationId xmlns="" xmlns:p14="http://schemas.microsoft.com/office/powerpoint/2010/main" val="3477168615"/>
      </p:ext>
    </p:extLst>
  </p:cSld>
  <p:clrMapOvr>
    <a:masterClrMapping/>
  </p:clrMapOvr>
  <p:transition>
    <p:plus/>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Картинки по запросу фон занавес рисунок"/>
          <p:cNvPicPr>
            <a:picLocks noChangeAspect="1" noChangeArrowheads="1"/>
          </p:cNvPicPr>
          <p:nvPr/>
        </p:nvPicPr>
        <p:blipFill>
          <a:blip r:embed="rId2" cstate="print"/>
          <a:srcRect/>
          <a:stretch>
            <a:fillRect/>
          </a:stretch>
        </p:blipFill>
        <p:spPr bwMode="auto">
          <a:xfrm>
            <a:off x="-180528" y="-243408"/>
            <a:ext cx="9469560" cy="8441437"/>
          </a:xfrm>
          <a:prstGeom prst="rect">
            <a:avLst/>
          </a:prstGeom>
          <a:noFill/>
        </p:spPr>
      </p:pic>
      <p:pic>
        <p:nvPicPr>
          <p:cNvPr id="9" name="Picture 8" descr="F:\заняття відк\Презентація\Портрети\Винниченко.jpg"/>
          <p:cNvPicPr>
            <a:picLocks noChangeAspect="1" noChangeArrowheads="1"/>
          </p:cNvPicPr>
          <p:nvPr/>
        </p:nvPicPr>
        <p:blipFill>
          <a:blip r:embed="rId3" cstate="print"/>
          <a:srcRect/>
          <a:stretch>
            <a:fillRect/>
          </a:stretch>
        </p:blipFill>
        <p:spPr bwMode="auto">
          <a:xfrm>
            <a:off x="4929190" y="1928802"/>
            <a:ext cx="1962150" cy="2333625"/>
          </a:xfrm>
          <a:prstGeom prst="rect">
            <a:avLst/>
          </a:prstGeom>
          <a:noFill/>
          <a:ln w="28575">
            <a:solidFill>
              <a:srgbClr val="FFFF00"/>
            </a:solidFill>
            <a:miter lim="800000"/>
            <a:headEnd/>
            <a:tailEnd/>
          </a:ln>
        </p:spPr>
      </p:pic>
      <p:sp>
        <p:nvSpPr>
          <p:cNvPr id="2" name="Заголовок 1"/>
          <p:cNvSpPr>
            <a:spLocks noGrp="1"/>
          </p:cNvSpPr>
          <p:nvPr>
            <p:ph type="title"/>
          </p:nvPr>
        </p:nvSpPr>
        <p:spPr>
          <a:xfrm>
            <a:off x="0" y="0"/>
            <a:ext cx="8929718" cy="868346"/>
          </a:xfrm>
        </p:spPr>
        <p:txBody>
          <a:bodyPr>
            <a:noAutofit/>
          </a:bodyPr>
          <a:lstStyle/>
          <a:p>
            <a:r>
              <a:rPr lang="uk-UA" sz="3600" b="1" i="1" dirty="0" err="1" smtClean="0">
                <a:solidFill>
                  <a:srgbClr val="FFFF00"/>
                </a:solidFill>
                <a:latin typeface="Times New Roman" pitchFamily="18" charset="0"/>
                <a:cs typeface="Times New Roman" pitchFamily="18" charset="0"/>
              </a:rPr>
              <a:t>“Нова</a:t>
            </a:r>
            <a:r>
              <a:rPr lang="uk-UA" sz="3600" b="1" i="1" dirty="0" smtClean="0">
                <a:solidFill>
                  <a:srgbClr val="FFFF00"/>
                </a:solidFill>
                <a:latin typeface="Times New Roman" pitchFamily="18" charset="0"/>
                <a:cs typeface="Times New Roman" pitchFamily="18" charset="0"/>
              </a:rPr>
              <a:t> </a:t>
            </a:r>
            <a:r>
              <a:rPr lang="uk-UA" sz="3600" b="1" i="1" dirty="0" err="1" smtClean="0">
                <a:solidFill>
                  <a:srgbClr val="FFFF00"/>
                </a:solidFill>
                <a:latin typeface="Times New Roman" pitchFamily="18" charset="0"/>
                <a:cs typeface="Times New Roman" pitchFamily="18" charset="0"/>
              </a:rPr>
              <a:t>драма”</a:t>
            </a:r>
            <a:r>
              <a:rPr lang="uk-UA" sz="3600" b="1" i="1" dirty="0" smtClean="0">
                <a:solidFill>
                  <a:srgbClr val="FFFF00"/>
                </a:solidFill>
                <a:latin typeface="Times New Roman" pitchFamily="18" charset="0"/>
                <a:cs typeface="Times New Roman" pitchFamily="18" charset="0"/>
              </a:rPr>
              <a:t> в українській літературі</a:t>
            </a:r>
            <a:endParaRPr lang="uk-UA" sz="3600" b="1" i="1" dirty="0">
              <a:solidFill>
                <a:srgbClr val="FFFF00"/>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857232"/>
            <a:ext cx="4900618" cy="6000768"/>
          </a:xfrm>
        </p:spPr>
        <p:txBody>
          <a:bodyPr>
            <a:normAutofit fontScale="92500" lnSpcReduction="20000"/>
          </a:bodyPr>
          <a:lstStyle/>
          <a:p>
            <a:pPr>
              <a:buNone/>
            </a:pPr>
            <a:r>
              <a:rPr lang="ru-RU" dirty="0" smtClean="0">
                <a:solidFill>
                  <a:srgbClr val="7030A0"/>
                </a:solidFill>
              </a:rPr>
              <a:t>     </a:t>
            </a:r>
            <a:r>
              <a:rPr lang="ru-RU" dirty="0" err="1" smtClean="0">
                <a:solidFill>
                  <a:srgbClr val="7030A0"/>
                </a:solidFill>
              </a:rPr>
              <a:t>Соломія</a:t>
            </a:r>
            <a:r>
              <a:rPr lang="ru-RU" dirty="0" smtClean="0">
                <a:solidFill>
                  <a:srgbClr val="7030A0"/>
                </a:solidFill>
              </a:rPr>
              <a:t> </a:t>
            </a:r>
            <a:r>
              <a:rPr lang="ru-RU" dirty="0" err="1" smtClean="0">
                <a:solidFill>
                  <a:srgbClr val="7030A0"/>
                </a:solidFill>
              </a:rPr>
              <a:t>Павличко</a:t>
            </a:r>
            <a:r>
              <a:rPr lang="ru-RU" dirty="0" smtClean="0">
                <a:solidFill>
                  <a:srgbClr val="7030A0"/>
                </a:solidFill>
              </a:rPr>
              <a:t> писала: “</a:t>
            </a:r>
            <a:r>
              <a:rPr lang="ru-RU" dirty="0" err="1" smtClean="0">
                <a:solidFill>
                  <a:srgbClr val="7030A0"/>
                </a:solidFill>
              </a:rPr>
              <a:t>Ібсен</a:t>
            </a:r>
            <a:r>
              <a:rPr lang="ru-RU" dirty="0" smtClean="0">
                <a:solidFill>
                  <a:srgbClr val="7030A0"/>
                </a:solidFill>
              </a:rPr>
              <a:t>, автор “</a:t>
            </a:r>
            <a:r>
              <a:rPr lang="ru-RU" dirty="0" err="1" smtClean="0">
                <a:solidFill>
                  <a:srgbClr val="7030A0"/>
                </a:solidFill>
              </a:rPr>
              <a:t>Лялькового</a:t>
            </a:r>
            <a:r>
              <a:rPr lang="ru-RU" dirty="0" smtClean="0">
                <a:solidFill>
                  <a:srgbClr val="7030A0"/>
                </a:solidFill>
              </a:rPr>
              <a:t> дому”, </a:t>
            </a:r>
            <a:r>
              <a:rPr lang="ru-RU" dirty="0" err="1" smtClean="0">
                <a:solidFill>
                  <a:srgbClr val="7030A0"/>
                </a:solidFill>
              </a:rPr>
              <a:t>поряд</a:t>
            </a:r>
            <a:r>
              <a:rPr lang="ru-RU" dirty="0" smtClean="0">
                <a:solidFill>
                  <a:srgbClr val="7030A0"/>
                </a:solidFill>
              </a:rPr>
              <a:t> </a:t>
            </a:r>
            <a:r>
              <a:rPr lang="ru-RU" dirty="0" err="1" smtClean="0">
                <a:solidFill>
                  <a:srgbClr val="7030A0"/>
                </a:solidFill>
              </a:rPr>
              <a:t>із</a:t>
            </a:r>
            <a:r>
              <a:rPr lang="ru-RU" dirty="0" smtClean="0">
                <a:solidFill>
                  <a:srgbClr val="7030A0"/>
                </a:solidFill>
              </a:rPr>
              <a:t> Джеймсом Стюартом </a:t>
            </a:r>
            <a:r>
              <a:rPr lang="ru-RU" dirty="0" err="1" smtClean="0">
                <a:solidFill>
                  <a:srgbClr val="7030A0"/>
                </a:solidFill>
              </a:rPr>
              <a:t>Міллем</a:t>
            </a:r>
            <a:r>
              <a:rPr lang="ru-RU" dirty="0" smtClean="0">
                <a:solidFill>
                  <a:srgbClr val="7030A0"/>
                </a:solidFill>
              </a:rPr>
              <a:t>, автором трактату “</a:t>
            </a:r>
            <a:r>
              <a:rPr lang="ru-RU" dirty="0" err="1" smtClean="0">
                <a:solidFill>
                  <a:srgbClr val="7030A0"/>
                </a:solidFill>
              </a:rPr>
              <a:t>Пригноблення</a:t>
            </a:r>
            <a:r>
              <a:rPr lang="ru-RU" dirty="0" smtClean="0">
                <a:solidFill>
                  <a:srgbClr val="7030A0"/>
                </a:solidFill>
              </a:rPr>
              <a:t> </a:t>
            </a:r>
            <a:r>
              <a:rPr lang="ru-RU" dirty="0" err="1" smtClean="0">
                <a:solidFill>
                  <a:srgbClr val="7030A0"/>
                </a:solidFill>
              </a:rPr>
              <a:t>жінок</a:t>
            </a:r>
            <a:r>
              <a:rPr lang="ru-RU" dirty="0" smtClean="0">
                <a:solidFill>
                  <a:srgbClr val="7030A0"/>
                </a:solidFill>
              </a:rPr>
              <a:t>”, справив </a:t>
            </a:r>
            <a:r>
              <a:rPr lang="ru-RU" dirty="0" err="1" smtClean="0">
                <a:solidFill>
                  <a:srgbClr val="7030A0"/>
                </a:solidFill>
              </a:rPr>
              <a:t>колосальний</a:t>
            </a:r>
            <a:r>
              <a:rPr lang="ru-RU" dirty="0" smtClean="0">
                <a:solidFill>
                  <a:srgbClr val="7030A0"/>
                </a:solidFill>
              </a:rPr>
              <a:t> </a:t>
            </a:r>
            <a:r>
              <a:rPr lang="ru-RU" dirty="0" err="1" smtClean="0">
                <a:solidFill>
                  <a:srgbClr val="7030A0"/>
                </a:solidFill>
              </a:rPr>
              <a:t>вплив</a:t>
            </a:r>
            <a:r>
              <a:rPr lang="ru-RU" dirty="0" smtClean="0">
                <a:solidFill>
                  <a:srgbClr val="7030A0"/>
                </a:solidFill>
              </a:rPr>
              <a:t> на </a:t>
            </a:r>
            <a:r>
              <a:rPr lang="ru-RU" dirty="0" err="1" smtClean="0">
                <a:solidFill>
                  <a:srgbClr val="7030A0"/>
                </a:solidFill>
              </a:rPr>
              <a:t>формування</a:t>
            </a:r>
            <a:r>
              <a:rPr lang="ru-RU" dirty="0" smtClean="0">
                <a:solidFill>
                  <a:srgbClr val="7030A0"/>
                </a:solidFill>
              </a:rPr>
              <a:t> </a:t>
            </a:r>
            <a:r>
              <a:rPr lang="ru-RU" dirty="0" err="1" smtClean="0">
                <a:solidFill>
                  <a:srgbClr val="7030A0"/>
                </a:solidFill>
              </a:rPr>
              <a:t>інтелектуальних</a:t>
            </a:r>
            <a:r>
              <a:rPr lang="ru-RU" dirty="0" smtClean="0">
                <a:solidFill>
                  <a:srgbClr val="7030A0"/>
                </a:solidFill>
              </a:rPr>
              <a:t> </a:t>
            </a:r>
            <a:r>
              <a:rPr lang="ru-RU" dirty="0" err="1" smtClean="0">
                <a:solidFill>
                  <a:srgbClr val="7030A0"/>
                </a:solidFill>
              </a:rPr>
              <a:t>традицій</a:t>
            </a:r>
            <a:r>
              <a:rPr lang="ru-RU" dirty="0" smtClean="0">
                <a:solidFill>
                  <a:srgbClr val="7030A0"/>
                </a:solidFill>
              </a:rPr>
              <a:t> </a:t>
            </a:r>
            <a:r>
              <a:rPr lang="ru-RU" dirty="0" err="1" smtClean="0">
                <a:solidFill>
                  <a:srgbClr val="7030A0"/>
                </a:solidFill>
              </a:rPr>
              <a:t>українського</a:t>
            </a:r>
            <a:r>
              <a:rPr lang="ru-RU" dirty="0" smtClean="0">
                <a:solidFill>
                  <a:srgbClr val="7030A0"/>
                </a:solidFill>
              </a:rPr>
              <a:t> </a:t>
            </a:r>
            <a:r>
              <a:rPr lang="ru-RU" dirty="0" err="1" smtClean="0">
                <a:solidFill>
                  <a:srgbClr val="7030A0"/>
                </a:solidFill>
              </a:rPr>
              <a:t>фемінізму</a:t>
            </a:r>
            <a:r>
              <a:rPr lang="ru-RU" dirty="0" smtClean="0">
                <a:solidFill>
                  <a:srgbClr val="7030A0"/>
                </a:solidFill>
              </a:rPr>
              <a:t> </a:t>
            </a:r>
            <a:r>
              <a:rPr lang="ru-RU" dirty="0" err="1" smtClean="0">
                <a:solidFill>
                  <a:srgbClr val="7030A0"/>
                </a:solidFill>
              </a:rPr>
              <a:t>і</a:t>
            </a:r>
            <a:r>
              <a:rPr lang="ru-RU" dirty="0" smtClean="0">
                <a:solidFill>
                  <a:srgbClr val="7030A0"/>
                </a:solidFill>
              </a:rPr>
              <a:t> </a:t>
            </a:r>
            <a:r>
              <a:rPr lang="ru-RU" dirty="0" err="1" smtClean="0">
                <a:solidFill>
                  <a:srgbClr val="7030A0"/>
                </a:solidFill>
              </a:rPr>
              <a:t>лібералізму</a:t>
            </a:r>
            <a:r>
              <a:rPr lang="ru-RU" dirty="0" smtClean="0">
                <a:solidFill>
                  <a:srgbClr val="7030A0"/>
                </a:solidFill>
              </a:rPr>
              <a:t>. </a:t>
            </a:r>
            <a:r>
              <a:rPr lang="ru-RU" dirty="0" err="1" smtClean="0">
                <a:solidFill>
                  <a:srgbClr val="7030A0"/>
                </a:solidFill>
              </a:rPr>
              <a:t>Ібсен</a:t>
            </a:r>
            <a:r>
              <a:rPr lang="ru-RU" dirty="0" smtClean="0">
                <a:solidFill>
                  <a:srgbClr val="7030A0"/>
                </a:solidFill>
              </a:rPr>
              <a:t> </a:t>
            </a:r>
            <a:r>
              <a:rPr lang="ru-RU" dirty="0" err="1" smtClean="0">
                <a:solidFill>
                  <a:srgbClr val="7030A0"/>
                </a:solidFill>
              </a:rPr>
              <a:t>був</a:t>
            </a:r>
            <a:r>
              <a:rPr lang="ru-RU" dirty="0" smtClean="0">
                <a:solidFill>
                  <a:srgbClr val="7030A0"/>
                </a:solidFill>
              </a:rPr>
              <a:t>, </a:t>
            </a:r>
            <a:r>
              <a:rPr lang="ru-RU" dirty="0" err="1" smtClean="0">
                <a:solidFill>
                  <a:srgbClr val="7030A0"/>
                </a:solidFill>
              </a:rPr>
              <a:t>безперечно</a:t>
            </a:r>
            <a:r>
              <a:rPr lang="ru-RU" dirty="0" smtClean="0">
                <a:solidFill>
                  <a:srgbClr val="7030A0"/>
                </a:solidFill>
              </a:rPr>
              <a:t>, великим авторитетом для </a:t>
            </a:r>
            <a:r>
              <a:rPr lang="ru-RU" dirty="0" err="1" smtClean="0">
                <a:solidFill>
                  <a:srgbClr val="7030A0"/>
                </a:solidFill>
              </a:rPr>
              <a:t>Лесі</a:t>
            </a:r>
            <a:r>
              <a:rPr lang="ru-RU" dirty="0" smtClean="0">
                <a:solidFill>
                  <a:srgbClr val="7030A0"/>
                </a:solidFill>
              </a:rPr>
              <a:t> </a:t>
            </a:r>
            <a:r>
              <a:rPr lang="ru-RU" dirty="0" err="1" smtClean="0">
                <a:solidFill>
                  <a:srgbClr val="7030A0"/>
                </a:solidFill>
              </a:rPr>
              <a:t>Українки</a:t>
            </a:r>
            <a:r>
              <a:rPr lang="ru-RU" dirty="0" smtClean="0">
                <a:solidFill>
                  <a:srgbClr val="7030A0"/>
                </a:solidFill>
              </a:rPr>
              <a:t> </a:t>
            </a:r>
            <a:r>
              <a:rPr lang="ru-RU" dirty="0" err="1" smtClean="0">
                <a:solidFill>
                  <a:srgbClr val="7030A0"/>
                </a:solidFill>
              </a:rPr>
              <a:t>й</a:t>
            </a:r>
            <a:r>
              <a:rPr lang="ru-RU" dirty="0" smtClean="0">
                <a:solidFill>
                  <a:srgbClr val="7030A0"/>
                </a:solidFill>
              </a:rPr>
              <a:t> Ольги </a:t>
            </a:r>
            <a:r>
              <a:rPr lang="ru-RU" dirty="0" err="1" smtClean="0">
                <a:solidFill>
                  <a:srgbClr val="7030A0"/>
                </a:solidFill>
              </a:rPr>
              <a:t>Кобилянської</a:t>
            </a:r>
            <a:r>
              <a:rPr lang="ru-RU" dirty="0" smtClean="0">
                <a:solidFill>
                  <a:srgbClr val="7030A0"/>
                </a:solidFill>
              </a:rPr>
              <a:t>”.</a:t>
            </a:r>
            <a:endParaRPr lang="uk-UA" dirty="0">
              <a:solidFill>
                <a:srgbClr val="7030A0"/>
              </a:solidFill>
            </a:endParaRPr>
          </a:p>
        </p:txBody>
      </p:sp>
      <p:pic>
        <p:nvPicPr>
          <p:cNvPr id="8" name="Picture 3" descr="C:\Users\Ritmik\Desktop\Новая папка (5)\Для презент\Укр драма\Леся.jpg"/>
          <p:cNvPicPr>
            <a:picLocks noChangeAspect="1" noChangeArrowheads="1"/>
          </p:cNvPicPr>
          <p:nvPr/>
        </p:nvPicPr>
        <p:blipFill>
          <a:blip r:embed="rId4" cstate="print"/>
          <a:srcRect/>
          <a:stretch>
            <a:fillRect/>
          </a:stretch>
        </p:blipFill>
        <p:spPr bwMode="auto">
          <a:xfrm>
            <a:off x="6715140" y="785794"/>
            <a:ext cx="2198687" cy="2820987"/>
          </a:xfrm>
          <a:prstGeom prst="rect">
            <a:avLst/>
          </a:prstGeom>
          <a:noFill/>
          <a:ln w="28575">
            <a:solidFill>
              <a:srgbClr val="FFFF00"/>
            </a:solidFill>
            <a:miter lim="800000"/>
            <a:headEnd/>
            <a:tailEnd/>
          </a:ln>
        </p:spPr>
      </p:pic>
      <p:pic>
        <p:nvPicPr>
          <p:cNvPr id="3075" name="Picture 3" descr="F:\відкрите заняття з зар.літ.2017-2018\фото\dray_khmara_kulish.jpg"/>
          <p:cNvPicPr>
            <a:picLocks noChangeAspect="1" noChangeArrowheads="1"/>
          </p:cNvPicPr>
          <p:nvPr/>
        </p:nvPicPr>
        <p:blipFill>
          <a:blip r:embed="rId5" cstate="print"/>
          <a:srcRect r="51838"/>
          <a:stretch>
            <a:fillRect/>
          </a:stretch>
        </p:blipFill>
        <p:spPr bwMode="auto">
          <a:xfrm>
            <a:off x="6215074" y="3857628"/>
            <a:ext cx="1824864" cy="2786052"/>
          </a:xfrm>
          <a:prstGeom prst="rect">
            <a:avLst/>
          </a:prstGeom>
          <a:noFill/>
          <a:ln w="28575">
            <a:solidFill>
              <a:srgbClr val="FFFF00"/>
            </a:solidFill>
          </a:ln>
        </p:spPr>
      </p:pic>
    </p:spTree>
  </p:cSld>
  <p:clrMapOvr>
    <a:masterClrMapping/>
  </p:clrMapOvr>
  <p:transition>
    <p:checker dir="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Картинки по запросу фон занавес рисунок"/>
          <p:cNvPicPr>
            <a:picLocks noGrp="1" noChangeAspect="1" noChangeArrowheads="1"/>
          </p:cNvPicPr>
          <p:nvPr>
            <p:ph idx="1"/>
          </p:nvPr>
        </p:nvPicPr>
        <p:blipFill>
          <a:blip r:embed="rId2" cstate="print"/>
          <a:srcRect/>
          <a:stretch>
            <a:fillRect/>
          </a:stretch>
        </p:blipFill>
        <p:spPr bwMode="auto">
          <a:xfrm>
            <a:off x="-180528" y="-243408"/>
            <a:ext cx="9469560" cy="8441437"/>
          </a:xfrm>
          <a:prstGeom prst="rect">
            <a:avLst/>
          </a:prstGeom>
          <a:noFill/>
        </p:spPr>
      </p:pic>
      <p:pic>
        <p:nvPicPr>
          <p:cNvPr id="5" name="Picture 4" descr="C:\Users\Ritmik\Desktop\Новая папка (5)\Для презент\Укр драма\Ліс пісня\Мавка.jpg"/>
          <p:cNvPicPr>
            <a:picLocks noChangeAspect="1" noChangeArrowheads="1"/>
          </p:cNvPicPr>
          <p:nvPr/>
        </p:nvPicPr>
        <p:blipFill>
          <a:blip r:embed="rId3" cstate="print"/>
          <a:srcRect/>
          <a:stretch>
            <a:fillRect/>
          </a:stretch>
        </p:blipFill>
        <p:spPr bwMode="auto">
          <a:xfrm rot="21019510">
            <a:off x="2288784" y="1613477"/>
            <a:ext cx="2362200" cy="1933575"/>
          </a:xfrm>
          <a:prstGeom prst="rect">
            <a:avLst/>
          </a:prstGeom>
          <a:noFill/>
          <a:ln w="28575">
            <a:solidFill>
              <a:srgbClr val="FFFF00"/>
            </a:solidFill>
            <a:miter lim="800000"/>
            <a:headEnd/>
            <a:tailEnd/>
          </a:ln>
        </p:spPr>
      </p:pic>
      <p:pic>
        <p:nvPicPr>
          <p:cNvPr id="6" name="Picture 6" descr="C:\Users\Ritmik\Desktop\Новая папка (5)\Для презент\Укр драма\Ліс пісня\Мавка 1.jpg"/>
          <p:cNvPicPr>
            <a:picLocks noChangeAspect="1" noChangeArrowheads="1"/>
          </p:cNvPicPr>
          <p:nvPr/>
        </p:nvPicPr>
        <p:blipFill>
          <a:blip r:embed="rId4" cstate="print"/>
          <a:srcRect/>
          <a:stretch>
            <a:fillRect/>
          </a:stretch>
        </p:blipFill>
        <p:spPr bwMode="auto">
          <a:xfrm rot="524415">
            <a:off x="5555328" y="1819757"/>
            <a:ext cx="2466975" cy="1847850"/>
          </a:xfrm>
          <a:prstGeom prst="rect">
            <a:avLst/>
          </a:prstGeom>
          <a:noFill/>
          <a:ln w="28575">
            <a:solidFill>
              <a:srgbClr val="FFFF00"/>
            </a:solidFill>
            <a:miter lim="800000"/>
            <a:headEnd/>
            <a:tailEnd/>
          </a:ln>
        </p:spPr>
      </p:pic>
      <p:sp>
        <p:nvSpPr>
          <p:cNvPr id="2" name="Заголовок 1"/>
          <p:cNvSpPr>
            <a:spLocks noGrp="1"/>
          </p:cNvSpPr>
          <p:nvPr>
            <p:ph type="title"/>
          </p:nvPr>
        </p:nvSpPr>
        <p:spPr>
          <a:xfrm>
            <a:off x="457200" y="274638"/>
            <a:ext cx="8229600" cy="1582726"/>
          </a:xfrm>
        </p:spPr>
        <p:txBody>
          <a:bodyPr>
            <a:normAutofit fontScale="90000"/>
          </a:bodyPr>
          <a:lstStyle/>
          <a:p>
            <a:r>
              <a:rPr lang="de" dirty="0" smtClean="0">
                <a:solidFill>
                  <a:srgbClr val="33CCFF"/>
                </a:solidFill>
                <a:latin typeface="Times New Roman" pitchFamily="18" charset="0"/>
                <a:cs typeface="Times New Roman" pitchFamily="18" charset="0"/>
              </a:rPr>
              <a:t>"</a:t>
            </a:r>
            <a:r>
              <a:rPr lang="ru-RU" dirty="0" err="1" smtClean="0">
                <a:solidFill>
                  <a:srgbClr val="33CCFF"/>
                </a:solidFill>
                <a:latin typeface="Times New Roman" pitchFamily="18" charset="0"/>
                <a:cs typeface="Times New Roman" pitchFamily="18" charset="0"/>
              </a:rPr>
              <a:t>Лісова</a:t>
            </a:r>
            <a:r>
              <a:rPr lang="ru-RU" dirty="0" smtClean="0">
                <a:solidFill>
                  <a:srgbClr val="33CCFF"/>
                </a:solidFill>
                <a:latin typeface="Times New Roman" pitchFamily="18" charset="0"/>
                <a:cs typeface="Times New Roman" pitchFamily="18" charset="0"/>
              </a:rPr>
              <a:t> </a:t>
            </a:r>
            <a:r>
              <a:rPr lang="ru-RU" dirty="0" err="1" smtClean="0">
                <a:solidFill>
                  <a:srgbClr val="33CCFF"/>
                </a:solidFill>
                <a:latin typeface="Times New Roman" pitchFamily="18" charset="0"/>
                <a:cs typeface="Times New Roman" pitchFamily="18" charset="0"/>
              </a:rPr>
              <a:t>пісня</a:t>
            </a:r>
            <a:r>
              <a:rPr lang="ru-RU" dirty="0" smtClean="0">
                <a:solidFill>
                  <a:srgbClr val="33CCFF"/>
                </a:solidFill>
                <a:latin typeface="Times New Roman" pitchFamily="18" charset="0"/>
                <a:cs typeface="Times New Roman" pitchFamily="18" charset="0"/>
              </a:rPr>
              <a:t>" — </a:t>
            </a:r>
            <a:r>
              <a:rPr lang="ru-RU" dirty="0" err="1" smtClean="0">
                <a:solidFill>
                  <a:srgbClr val="33CCFF"/>
                </a:solidFill>
                <a:latin typeface="Times New Roman" pitchFamily="18" charset="0"/>
                <a:cs typeface="Times New Roman" pitchFamily="18" charset="0"/>
              </a:rPr>
              <a:t>найвидатніша</a:t>
            </a:r>
            <a:r>
              <a:rPr lang="ru-RU" dirty="0" smtClean="0">
                <a:solidFill>
                  <a:srgbClr val="33CCFF"/>
                </a:solidFill>
                <a:latin typeface="Times New Roman" pitchFamily="18" charset="0"/>
                <a:cs typeface="Times New Roman" pitchFamily="18" charset="0"/>
              </a:rPr>
              <a:t> драма </a:t>
            </a:r>
            <a:r>
              <a:rPr lang="ru-RU" dirty="0" err="1" smtClean="0">
                <a:solidFill>
                  <a:srgbClr val="33CCFF"/>
                </a:solidFill>
                <a:latin typeface="Times New Roman" pitchFamily="18" charset="0"/>
                <a:cs typeface="Times New Roman" pitchFamily="18" charset="0"/>
              </a:rPr>
              <a:t>Лесі</a:t>
            </a:r>
            <a:r>
              <a:rPr lang="ru-RU" dirty="0" smtClean="0">
                <a:solidFill>
                  <a:srgbClr val="33CCFF"/>
                </a:solidFill>
                <a:latin typeface="Times New Roman" pitchFamily="18" charset="0"/>
                <a:cs typeface="Times New Roman" pitchFamily="18" charset="0"/>
              </a:rPr>
              <a:t> </a:t>
            </a:r>
            <a:r>
              <a:rPr lang="ru-RU" dirty="0" err="1" smtClean="0">
                <a:solidFill>
                  <a:srgbClr val="33CCFF"/>
                </a:solidFill>
                <a:latin typeface="Times New Roman" pitchFamily="18" charset="0"/>
                <a:cs typeface="Times New Roman" pitchFamily="18" charset="0"/>
              </a:rPr>
              <a:t>Українки</a:t>
            </a:r>
            <a:r>
              <a:rPr lang="ru-RU" dirty="0" smtClean="0">
                <a:solidFill>
                  <a:srgbClr val="33CCFF"/>
                </a:solidFill>
                <a:latin typeface="Times New Roman" pitchFamily="18" charset="0"/>
                <a:cs typeface="Times New Roman" pitchFamily="18" charset="0"/>
              </a:rPr>
              <a:t>, </a:t>
            </a:r>
            <a:r>
              <a:rPr lang="ru-RU" dirty="0" err="1" smtClean="0">
                <a:solidFill>
                  <a:srgbClr val="33CCFF"/>
                </a:solidFill>
                <a:latin typeface="Times New Roman" pitchFamily="18" charset="0"/>
                <a:cs typeface="Times New Roman" pitchFamily="18" charset="0"/>
              </a:rPr>
              <a:t>твір</a:t>
            </a:r>
            <a:r>
              <a:rPr lang="ru-RU" dirty="0" smtClean="0">
                <a:solidFill>
                  <a:srgbClr val="33CCFF"/>
                </a:solidFill>
                <a:latin typeface="Times New Roman" pitchFamily="18" charset="0"/>
                <a:cs typeface="Times New Roman" pitchFamily="18" charset="0"/>
              </a:rPr>
              <a:t>, </a:t>
            </a:r>
            <a:r>
              <a:rPr lang="ru-RU" dirty="0" err="1" smtClean="0">
                <a:solidFill>
                  <a:srgbClr val="33CCFF"/>
                </a:solidFill>
                <a:latin typeface="Times New Roman" pitchFamily="18" charset="0"/>
                <a:cs typeface="Times New Roman" pitchFamily="18" charset="0"/>
              </a:rPr>
              <a:t>що</a:t>
            </a:r>
            <a:r>
              <a:rPr lang="ru-RU" dirty="0" smtClean="0">
                <a:solidFill>
                  <a:srgbClr val="33CCFF"/>
                </a:solidFill>
                <a:latin typeface="Times New Roman" pitchFamily="18" charset="0"/>
                <a:cs typeface="Times New Roman" pitchFamily="18" charset="0"/>
              </a:rPr>
              <a:t> </a:t>
            </a:r>
            <a:r>
              <a:rPr lang="ru-RU" dirty="0" err="1" smtClean="0">
                <a:solidFill>
                  <a:srgbClr val="33CCFF"/>
                </a:solidFill>
                <a:latin typeface="Times New Roman" pitchFamily="18" charset="0"/>
                <a:cs typeface="Times New Roman" pitchFamily="18" charset="0"/>
              </a:rPr>
              <a:t>приніс</a:t>
            </a:r>
            <a:r>
              <a:rPr lang="ru-RU" dirty="0" smtClean="0">
                <a:solidFill>
                  <a:srgbClr val="33CCFF"/>
                </a:solidFill>
                <a:latin typeface="Times New Roman" pitchFamily="18" charset="0"/>
                <a:cs typeface="Times New Roman" pitchFamily="18" charset="0"/>
              </a:rPr>
              <a:t> </a:t>
            </a:r>
            <a:r>
              <a:rPr lang="ru-RU" dirty="0" err="1" smtClean="0">
                <a:solidFill>
                  <a:srgbClr val="33CCFF"/>
                </a:solidFill>
                <a:latin typeface="Times New Roman" pitchFamily="18" charset="0"/>
                <a:cs typeface="Times New Roman" pitchFamily="18" charset="0"/>
              </a:rPr>
              <a:t>їй</a:t>
            </a:r>
            <a:r>
              <a:rPr lang="ru-RU" dirty="0" smtClean="0">
                <a:solidFill>
                  <a:srgbClr val="33CCFF"/>
                </a:solidFill>
                <a:latin typeface="Times New Roman" pitchFamily="18" charset="0"/>
                <a:cs typeface="Times New Roman" pitchFamily="18" charset="0"/>
              </a:rPr>
              <a:t> </a:t>
            </a:r>
            <a:r>
              <a:rPr lang="ru-RU" dirty="0" err="1" smtClean="0">
                <a:solidFill>
                  <a:srgbClr val="33CCFF"/>
                </a:solidFill>
                <a:latin typeface="Times New Roman" pitchFamily="18" charset="0"/>
                <a:cs typeface="Times New Roman" pitchFamily="18" charset="0"/>
              </a:rPr>
              <a:t>найбільшу</a:t>
            </a:r>
            <a:r>
              <a:rPr lang="ru-RU" dirty="0" smtClean="0">
                <a:solidFill>
                  <a:srgbClr val="33CCFF"/>
                </a:solidFill>
                <a:latin typeface="Times New Roman" pitchFamily="18" charset="0"/>
                <a:cs typeface="Times New Roman" pitchFamily="18" charset="0"/>
              </a:rPr>
              <a:t> славу </a:t>
            </a:r>
            <a:r>
              <a:rPr lang="ru-RU" dirty="0" err="1" smtClean="0">
                <a:solidFill>
                  <a:srgbClr val="33CCFF"/>
                </a:solidFill>
                <a:latin typeface="Times New Roman" pitchFamily="18" charset="0"/>
                <a:cs typeface="Times New Roman" pitchFamily="18" charset="0"/>
              </a:rPr>
              <a:t>і</a:t>
            </a:r>
            <a:r>
              <a:rPr lang="ru-RU" dirty="0" smtClean="0">
                <a:solidFill>
                  <a:srgbClr val="33CCFF"/>
                </a:solidFill>
                <a:latin typeface="Times New Roman" pitchFamily="18" charset="0"/>
                <a:cs typeface="Times New Roman" pitchFamily="18" charset="0"/>
              </a:rPr>
              <a:t> </a:t>
            </a:r>
            <a:r>
              <a:rPr lang="ru-RU" dirty="0" err="1" smtClean="0">
                <a:solidFill>
                  <a:srgbClr val="33CCFF"/>
                </a:solidFill>
                <a:latin typeface="Times New Roman" pitchFamily="18" charset="0"/>
                <a:cs typeface="Times New Roman" pitchFamily="18" charset="0"/>
              </a:rPr>
              <a:t>радість</a:t>
            </a:r>
            <a:r>
              <a:rPr lang="ru-RU" dirty="0" smtClean="0">
                <a:solidFill>
                  <a:srgbClr val="33CCFF"/>
                </a:solidFill>
                <a:latin typeface="Times New Roman" pitchFamily="18" charset="0"/>
                <a:cs typeface="Times New Roman" pitchFamily="18" charset="0"/>
              </a:rPr>
              <a:t>.</a:t>
            </a:r>
            <a:endParaRPr lang="ru-RU" dirty="0">
              <a:solidFill>
                <a:srgbClr val="33CCFF"/>
              </a:solidFill>
              <a:latin typeface="Times New Roman" pitchFamily="18" charset="0"/>
              <a:cs typeface="Times New Roman" pitchFamily="18" charset="0"/>
            </a:endParaRPr>
          </a:p>
        </p:txBody>
      </p:sp>
      <p:pic>
        <p:nvPicPr>
          <p:cNvPr id="7" name="Picture 2" descr="C:\Users\Ritmik\Desktop\Новая папка (5)\Для презент\Укр драма\Ліс пісня\Лісова.jpg"/>
          <p:cNvPicPr>
            <a:picLocks noChangeAspect="1" noChangeArrowheads="1"/>
          </p:cNvPicPr>
          <p:nvPr/>
        </p:nvPicPr>
        <p:blipFill>
          <a:blip r:embed="rId5" cstate="print"/>
          <a:srcRect/>
          <a:stretch>
            <a:fillRect/>
          </a:stretch>
        </p:blipFill>
        <p:spPr bwMode="auto">
          <a:xfrm>
            <a:off x="1500166" y="3571876"/>
            <a:ext cx="2571768" cy="3067818"/>
          </a:xfrm>
          <a:prstGeom prst="rect">
            <a:avLst/>
          </a:prstGeom>
          <a:noFill/>
          <a:ln w="28575">
            <a:solidFill>
              <a:srgbClr val="FFFF00"/>
            </a:solidFill>
            <a:miter lim="800000"/>
            <a:headEnd/>
            <a:tailEnd/>
          </a:ln>
        </p:spPr>
      </p:pic>
      <p:pic>
        <p:nvPicPr>
          <p:cNvPr id="8" name="Picture 5" descr="C:\Users\Ritmik\Desktop\Новая папка (5)\Для презент\Укр драма\Ліс пісня\пісня.jpg"/>
          <p:cNvPicPr>
            <a:picLocks noChangeAspect="1" noChangeArrowheads="1"/>
          </p:cNvPicPr>
          <p:nvPr/>
        </p:nvPicPr>
        <p:blipFill>
          <a:blip r:embed="rId6" cstate="print"/>
          <a:srcRect/>
          <a:stretch>
            <a:fillRect/>
          </a:stretch>
        </p:blipFill>
        <p:spPr bwMode="auto">
          <a:xfrm rot="239804">
            <a:off x="5465078" y="4249792"/>
            <a:ext cx="2790825" cy="2124075"/>
          </a:xfrm>
          <a:prstGeom prst="rect">
            <a:avLst/>
          </a:prstGeom>
          <a:noFill/>
          <a:ln w="28575">
            <a:solidFill>
              <a:srgbClr val="FFFF00"/>
            </a:solidFill>
            <a:miter lim="800000"/>
            <a:headEnd/>
            <a:tailEnd/>
          </a:ln>
        </p:spPr>
      </p:pic>
    </p:spTree>
  </p:cSld>
  <p:clrMapOvr>
    <a:masterClrMapping/>
  </p:clrMapOvr>
  <p:transition>
    <p:wedg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Картинки по запросу фон занавес рисунок"/>
          <p:cNvPicPr>
            <a:picLocks noGrp="1" noChangeAspect="1" noChangeArrowheads="1"/>
          </p:cNvPicPr>
          <p:nvPr>
            <p:ph idx="1"/>
          </p:nvPr>
        </p:nvPicPr>
        <p:blipFill>
          <a:blip r:embed="rId2" cstate="print"/>
          <a:srcRect/>
          <a:stretch>
            <a:fillRect/>
          </a:stretch>
        </p:blipFill>
        <p:spPr bwMode="auto">
          <a:xfrm>
            <a:off x="-180528" y="-243408"/>
            <a:ext cx="9469560" cy="8441437"/>
          </a:xfrm>
          <a:prstGeom prst="rect">
            <a:avLst/>
          </a:prstGeom>
          <a:noFill/>
        </p:spPr>
      </p:pic>
      <p:graphicFrame>
        <p:nvGraphicFramePr>
          <p:cNvPr id="32823" name="Group 55"/>
          <p:cNvGraphicFramePr>
            <a:graphicFrameLocks noGrp="1"/>
          </p:cNvGraphicFramePr>
          <p:nvPr/>
        </p:nvGraphicFramePr>
        <p:xfrm>
          <a:off x="179388" y="692150"/>
          <a:ext cx="8783637" cy="5980114"/>
        </p:xfrm>
        <a:graphic>
          <a:graphicData uri="http://schemas.openxmlformats.org/drawingml/2006/table">
            <a:tbl>
              <a:tblPr/>
              <a:tblGrid>
                <a:gridCol w="892150"/>
                <a:gridCol w="1000132"/>
                <a:gridCol w="1285884"/>
                <a:gridCol w="1714512"/>
                <a:gridCol w="2189159"/>
                <a:gridCol w="1701800"/>
              </a:tblGrid>
              <a:tr h="7905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1" u="none" strike="noStrike" cap="none" normalizeH="0" baseline="0" dirty="0" smtClean="0">
                          <a:ln>
                            <a:noFill/>
                          </a:ln>
                          <a:solidFill>
                            <a:srgbClr val="FFFF00"/>
                          </a:solidFill>
                          <a:effectLst/>
                          <a:latin typeface="Times New Roman" pitchFamily="18" charset="0"/>
                          <a:cs typeface="Times New Roman" pitchFamily="18" charset="0"/>
                        </a:rPr>
                        <a:t>Героїня</a:t>
                      </a:r>
                      <a:endParaRPr kumimoji="0" lang="uk-UA" sz="1600" b="0" i="0" u="none" strike="noStrike" cap="none" normalizeH="0" baseline="0" dirty="0" smtClean="0">
                        <a:ln>
                          <a:noFill/>
                        </a:ln>
                        <a:solidFill>
                          <a:srgbClr val="FFFF00"/>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1" u="none" strike="noStrike" cap="none" normalizeH="0" baseline="0" dirty="0" smtClean="0">
                          <a:ln>
                            <a:noFill/>
                          </a:ln>
                          <a:solidFill>
                            <a:srgbClr val="FFFF00"/>
                          </a:solidFill>
                          <a:effectLst/>
                          <a:latin typeface="Times New Roman" pitchFamily="18" charset="0"/>
                          <a:cs typeface="Times New Roman" pitchFamily="18" charset="0"/>
                        </a:rPr>
                        <a:t>Автор, назва п'єси</a:t>
                      </a:r>
                      <a:endParaRPr kumimoji="0" lang="uk-UA" sz="1600" b="0" i="0" u="none" strike="noStrike" cap="none" normalizeH="0" baseline="0" dirty="0" smtClean="0">
                        <a:ln>
                          <a:noFill/>
                        </a:ln>
                        <a:solidFill>
                          <a:srgbClr val="FFFF00"/>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1" u="none" strike="noStrike" cap="none" normalizeH="0" baseline="0" dirty="0" smtClean="0">
                          <a:ln>
                            <a:noFill/>
                          </a:ln>
                          <a:solidFill>
                            <a:srgbClr val="FFFF00"/>
                          </a:solidFill>
                          <a:effectLst/>
                          <a:latin typeface="Times New Roman" pitchFamily="18" charset="0"/>
                          <a:cs typeface="Times New Roman" pitchFamily="18" charset="0"/>
                        </a:rPr>
                        <a:t>Із ким (чим) </a:t>
                      </a:r>
                      <a:r>
                        <a:rPr kumimoji="0" lang="uk-UA" sz="1600" b="1" i="1" u="none" strike="noStrike" cap="none" normalizeH="0" baseline="0" dirty="0" err="1" smtClean="0">
                          <a:ln>
                            <a:noFill/>
                          </a:ln>
                          <a:solidFill>
                            <a:srgbClr val="FFFF00"/>
                          </a:solidFill>
                          <a:effectLst/>
                          <a:latin typeface="Times New Roman" pitchFamily="18" charset="0"/>
                          <a:cs typeface="Times New Roman" pitchFamily="18" charset="0"/>
                        </a:rPr>
                        <a:t>порівню-ється</a:t>
                      </a:r>
                      <a:endParaRPr kumimoji="0" lang="uk-UA" sz="1600" b="0" i="0" u="none" strike="noStrike" cap="none" normalizeH="0" baseline="0" dirty="0" smtClean="0">
                        <a:ln>
                          <a:noFill/>
                        </a:ln>
                        <a:solidFill>
                          <a:srgbClr val="FFFF00"/>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1" u="none" strike="noStrike" cap="none" normalizeH="0" baseline="0" dirty="0" smtClean="0">
                          <a:ln>
                            <a:noFill/>
                          </a:ln>
                          <a:solidFill>
                            <a:srgbClr val="FFFF00"/>
                          </a:solidFill>
                          <a:effectLst/>
                          <a:latin typeface="Times New Roman" pitchFamily="18" charset="0"/>
                          <a:cs typeface="Times New Roman" pitchFamily="18" charset="0"/>
                        </a:rPr>
                        <a:t>Цитата</a:t>
                      </a:r>
                      <a:endParaRPr kumimoji="0" lang="uk-UA" sz="1600" b="0" i="0" u="none" strike="noStrike" cap="none" normalizeH="0" baseline="0" dirty="0" smtClean="0">
                        <a:ln>
                          <a:noFill/>
                        </a:ln>
                        <a:solidFill>
                          <a:srgbClr val="FFFF00"/>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1" u="none" strike="noStrike" cap="none" normalizeH="0" baseline="0" dirty="0" smtClean="0">
                          <a:ln>
                            <a:noFill/>
                          </a:ln>
                          <a:solidFill>
                            <a:srgbClr val="FFFF00"/>
                          </a:solidFill>
                          <a:effectLst/>
                          <a:latin typeface="Times New Roman" pitchFamily="18" charset="0"/>
                          <a:cs typeface="Times New Roman" pitchFamily="18" charset="0"/>
                        </a:rPr>
                        <a:t>Фінал п’єси</a:t>
                      </a:r>
                      <a:endParaRPr kumimoji="0" lang="uk-UA" sz="1600" b="0" i="0" u="none" strike="noStrike" cap="none" normalizeH="0" baseline="0" dirty="0" smtClean="0">
                        <a:ln>
                          <a:noFill/>
                        </a:ln>
                        <a:solidFill>
                          <a:srgbClr val="FFFF00"/>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1" u="none" strike="noStrike" cap="none" normalizeH="0" baseline="0" dirty="0" smtClean="0">
                          <a:ln>
                            <a:noFill/>
                          </a:ln>
                          <a:solidFill>
                            <a:srgbClr val="FFFF00"/>
                          </a:solidFill>
                          <a:effectLst/>
                          <a:latin typeface="Times New Roman" pitchFamily="18" charset="0"/>
                          <a:cs typeface="Times New Roman" pitchFamily="18" charset="0"/>
                        </a:rPr>
                        <a:t>Висновки</a:t>
                      </a:r>
                      <a:endParaRPr kumimoji="0" lang="uk-UA" sz="1600" b="0" i="0" u="none" strike="noStrike" cap="none" normalizeH="0" baseline="0" dirty="0" smtClean="0">
                        <a:ln>
                          <a:noFill/>
                        </a:ln>
                        <a:solidFill>
                          <a:srgbClr val="FFFF00"/>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985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dirty="0" smtClean="0">
                          <a:ln>
                            <a:noFill/>
                          </a:ln>
                          <a:solidFill>
                            <a:schemeClr val="tx1"/>
                          </a:solidFill>
                          <a:effectLst/>
                          <a:latin typeface="Times New Roman" pitchFamily="18" charset="0"/>
                          <a:cs typeface="Times New Roman" pitchFamily="18" charset="0"/>
                        </a:rPr>
                        <a:t>Нора</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dirty="0" smtClean="0">
                          <a:ln>
                            <a:noFill/>
                          </a:ln>
                          <a:solidFill>
                            <a:schemeClr val="tx1"/>
                          </a:solidFill>
                          <a:effectLst/>
                          <a:latin typeface="Times New Roman" pitchFamily="18" charset="0"/>
                          <a:cs typeface="Times New Roman" pitchFamily="18" charset="0"/>
                        </a:rPr>
                        <a:t>Г.Ібсен «Ляльковий дім»</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uk-UA"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uk-UA"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ru-RU" dirty="0"/>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ru-RU" dirty="0"/>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747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smtClean="0">
                          <a:ln>
                            <a:noFill/>
                          </a:ln>
                          <a:solidFill>
                            <a:schemeClr val="tx1"/>
                          </a:solidFill>
                          <a:effectLst/>
                          <a:latin typeface="Times New Roman" pitchFamily="18" charset="0"/>
                          <a:cs typeface="Times New Roman" pitchFamily="18" charset="0"/>
                        </a:rPr>
                        <a:t>Еліза</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dirty="0" smtClean="0">
                          <a:ln>
                            <a:noFill/>
                          </a:ln>
                          <a:solidFill>
                            <a:schemeClr val="tx1"/>
                          </a:solidFill>
                          <a:effectLst/>
                          <a:latin typeface="Times New Roman" pitchFamily="18" charset="0"/>
                          <a:cs typeface="Times New Roman" pitchFamily="18" charset="0"/>
                        </a:rPr>
                        <a:t>Б.Шоу «Пігмаліон»</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uk-UA"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uk-UA"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ru-RU"/>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ru-RU"/>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66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smtClean="0">
                          <a:ln>
                            <a:noFill/>
                          </a:ln>
                          <a:solidFill>
                            <a:schemeClr val="tx1"/>
                          </a:solidFill>
                          <a:effectLst/>
                          <a:latin typeface="Times New Roman" pitchFamily="18" charset="0"/>
                          <a:cs typeface="Times New Roman" pitchFamily="18" charset="0"/>
                        </a:rPr>
                        <a:t>Ніна</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dirty="0" smtClean="0">
                          <a:ln>
                            <a:noFill/>
                          </a:ln>
                          <a:solidFill>
                            <a:schemeClr val="tx1"/>
                          </a:solidFill>
                          <a:effectLst/>
                          <a:latin typeface="Times New Roman" pitchFamily="18" charset="0"/>
                          <a:cs typeface="Times New Roman" pitchFamily="18" charset="0"/>
                        </a:rPr>
                        <a:t>А.Чехов «Чайка»</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uk-UA"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uk-UA"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ru-RU"/>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ru-RU"/>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49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dirty="0" smtClean="0">
                          <a:ln>
                            <a:noFill/>
                          </a:ln>
                          <a:solidFill>
                            <a:schemeClr val="tx1"/>
                          </a:solidFill>
                          <a:effectLst/>
                          <a:latin typeface="Times New Roman" pitchFamily="18" charset="0"/>
                          <a:cs typeface="Times New Roman" pitchFamily="18" charset="0"/>
                        </a:rPr>
                        <a:t>Мавка</a:t>
                      </a:r>
                    </a:p>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1" u="none" strike="noStrike" cap="none" normalizeH="0" baseline="0" dirty="0" smtClean="0">
                          <a:ln>
                            <a:noFill/>
                          </a:ln>
                          <a:solidFill>
                            <a:schemeClr val="tx1"/>
                          </a:solidFill>
                          <a:effectLst/>
                          <a:latin typeface="Times New Roman" pitchFamily="18" charset="0"/>
                          <a:cs typeface="Times New Roman" pitchFamily="18" charset="0"/>
                        </a:rPr>
                        <a:t>(як ідеал люди</a:t>
                      </a:r>
                      <a:endParaRPr kumimoji="0" lang="en-US" sz="1600" b="1"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1" u="none" strike="noStrike" cap="none" normalizeH="0" baseline="0" dirty="0" err="1" smtClean="0">
                          <a:ln>
                            <a:noFill/>
                          </a:ln>
                          <a:solidFill>
                            <a:schemeClr val="tx1"/>
                          </a:solidFill>
                          <a:effectLst/>
                          <a:latin typeface="Times New Roman" pitchFamily="18" charset="0"/>
                          <a:cs typeface="Times New Roman" pitchFamily="18" charset="0"/>
                        </a:rPr>
                        <a:t>ни</a:t>
                      </a:r>
                      <a:r>
                        <a:rPr kumimoji="0" lang="uk-UA" sz="1600" b="1" i="1" u="none" strike="noStrike" cap="none" normalizeH="0" baseline="0" dirty="0" smtClean="0">
                          <a:ln>
                            <a:noFill/>
                          </a:ln>
                          <a:solidFill>
                            <a:schemeClr val="tx1"/>
                          </a:solidFill>
                          <a:effectLst/>
                          <a:latin typeface="Times New Roman" pitchFamily="18" charset="0"/>
                          <a:cs typeface="Times New Roman" pitchFamily="18" charset="0"/>
                        </a:rPr>
                        <a:t>)</a:t>
                      </a:r>
                      <a:endParaRPr kumimoji="0" lang="uk-UA"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dirty="0" smtClean="0">
                          <a:ln>
                            <a:noFill/>
                          </a:ln>
                          <a:solidFill>
                            <a:schemeClr val="tx1"/>
                          </a:solidFill>
                          <a:effectLst/>
                          <a:latin typeface="Times New Roman" pitchFamily="18" charset="0"/>
                          <a:cs typeface="Times New Roman" pitchFamily="18" charset="0"/>
                        </a:rPr>
                        <a:t>Леся Українка</a:t>
                      </a:r>
                    </a:p>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dirty="0" smtClean="0">
                          <a:ln>
                            <a:noFill/>
                          </a:ln>
                          <a:solidFill>
                            <a:schemeClr val="tx1"/>
                          </a:solidFill>
                          <a:effectLst/>
                          <a:latin typeface="Times New Roman" pitchFamily="18" charset="0"/>
                          <a:cs typeface="Times New Roman" pitchFamily="18" charset="0"/>
                        </a:rPr>
                        <a:t>«Лісова пісня»</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uk-UA"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uk-UA"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ru-RU" dirty="0"/>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ru-RU" dirty="0"/>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5886" name="Rectangle 5"/>
          <p:cNvSpPr>
            <a:spLocks noChangeArrowheads="1"/>
          </p:cNvSpPr>
          <p:nvPr/>
        </p:nvSpPr>
        <p:spPr bwMode="auto">
          <a:xfrm>
            <a:off x="1979613" y="0"/>
            <a:ext cx="5219700" cy="854075"/>
          </a:xfrm>
          <a:prstGeom prst="rect">
            <a:avLst/>
          </a:prstGeom>
          <a:noFill/>
          <a:ln w="9525">
            <a:noFill/>
            <a:miter lim="800000"/>
            <a:headEnd/>
            <a:tailEnd/>
          </a:ln>
        </p:spPr>
        <p:txBody>
          <a:bodyPr anchor="ctr">
            <a:spAutoFit/>
          </a:bodyPr>
          <a:lstStyle/>
          <a:p>
            <a:pPr eaLnBrk="0" hangingPunct="0"/>
            <a:r>
              <a:rPr lang="uk-UA" sz="3200" b="1" i="1">
                <a:solidFill>
                  <a:srgbClr val="FFFF00"/>
                </a:solidFill>
                <a:latin typeface="Times New Roman" pitchFamily="18" charset="0"/>
                <a:cs typeface="Times New Roman" pitchFamily="18" charset="0"/>
              </a:rPr>
              <a:t>Доля жінки у «новій драмі»</a:t>
            </a:r>
          </a:p>
          <a:p>
            <a:pPr eaLnBrk="0" hangingPunct="0"/>
            <a:endParaRPr lang="uk-UA"/>
          </a:p>
        </p:txBody>
      </p:sp>
    </p:spTree>
  </p:cSld>
  <p:clrMapOvr>
    <a:masterClrMapping/>
  </p:clrMapOvr>
  <p:transition spd="med">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Картинки по запросу фон занавес рисунок"/>
          <p:cNvPicPr>
            <a:picLocks noChangeAspect="1" noChangeArrowheads="1"/>
          </p:cNvPicPr>
          <p:nvPr/>
        </p:nvPicPr>
        <p:blipFill>
          <a:blip r:embed="rId2" cstate="print"/>
          <a:srcRect/>
          <a:stretch>
            <a:fillRect/>
          </a:stretch>
        </p:blipFill>
        <p:spPr bwMode="auto">
          <a:xfrm>
            <a:off x="-180528" y="-243408"/>
            <a:ext cx="9469560" cy="8441437"/>
          </a:xfrm>
          <a:prstGeom prst="rect">
            <a:avLst/>
          </a:prstGeom>
          <a:noFill/>
        </p:spPr>
      </p:pic>
      <p:sp>
        <p:nvSpPr>
          <p:cNvPr id="2" name="Заголовок 1"/>
          <p:cNvSpPr>
            <a:spLocks noGrp="1"/>
          </p:cNvSpPr>
          <p:nvPr>
            <p:ph type="title"/>
          </p:nvPr>
        </p:nvSpPr>
        <p:spPr/>
        <p:txBody>
          <a:bodyPr/>
          <a:lstStyle/>
          <a:p>
            <a:endParaRPr lang="ru-RU"/>
          </a:p>
        </p:txBody>
      </p:sp>
      <p:graphicFrame>
        <p:nvGraphicFramePr>
          <p:cNvPr id="5" name="Содержимое 4"/>
          <p:cNvGraphicFramePr>
            <a:graphicFrameLocks noGrp="1"/>
          </p:cNvGraphicFramePr>
          <p:nvPr>
            <p:ph idx="1"/>
          </p:nvPr>
        </p:nvGraphicFramePr>
        <p:xfrm>
          <a:off x="457200" y="1052736"/>
          <a:ext cx="8229600" cy="56166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graphicEl>
                                              <a:dgm id="{B4AA0B56-1576-4060-BC80-06BA4B5712B6}"/>
                                            </p:graphicEl>
                                          </p:spTgt>
                                        </p:tgtEl>
                                        <p:attrNameLst>
                                          <p:attrName>style.visibility</p:attrName>
                                        </p:attrNameLst>
                                      </p:cBhvr>
                                      <p:to>
                                        <p:strVal val="visible"/>
                                      </p:to>
                                    </p:set>
                                    <p:animEffect transition="in" filter="fade">
                                      <p:cBhvr>
                                        <p:cTn id="7" dur="2000"/>
                                        <p:tgtEl>
                                          <p:spTgt spid="5">
                                            <p:graphicEl>
                                              <a:dgm id="{B4AA0B56-1576-4060-BC80-06BA4B5712B6}"/>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graphicEl>
                                              <a:dgm id="{5444309D-3913-4EA0-8F89-D80A8D37684A}"/>
                                            </p:graphicEl>
                                          </p:spTgt>
                                        </p:tgtEl>
                                        <p:attrNameLst>
                                          <p:attrName>style.visibility</p:attrName>
                                        </p:attrNameLst>
                                      </p:cBhvr>
                                      <p:to>
                                        <p:strVal val="visible"/>
                                      </p:to>
                                    </p:set>
                                    <p:animEffect transition="in" filter="fade">
                                      <p:cBhvr>
                                        <p:cTn id="12" dur="2000"/>
                                        <p:tgtEl>
                                          <p:spTgt spid="5">
                                            <p:graphicEl>
                                              <a:dgm id="{5444309D-3913-4EA0-8F89-D80A8D37684A}"/>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graphicEl>
                                              <a:dgm id="{4F71EF1F-4FDA-4E6B-BC3C-DC1BBE736E59}"/>
                                            </p:graphicEl>
                                          </p:spTgt>
                                        </p:tgtEl>
                                        <p:attrNameLst>
                                          <p:attrName>style.visibility</p:attrName>
                                        </p:attrNameLst>
                                      </p:cBhvr>
                                      <p:to>
                                        <p:strVal val="visible"/>
                                      </p:to>
                                    </p:set>
                                    <p:animEffect transition="in" filter="fade">
                                      <p:cBhvr>
                                        <p:cTn id="15" dur="2000"/>
                                        <p:tgtEl>
                                          <p:spTgt spid="5">
                                            <p:graphicEl>
                                              <a:dgm id="{4F71EF1F-4FDA-4E6B-BC3C-DC1BBE736E59}"/>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graphicEl>
                                              <a:dgm id="{7A71397B-35C5-417E-8C23-188731703A41}"/>
                                            </p:graphicEl>
                                          </p:spTgt>
                                        </p:tgtEl>
                                        <p:attrNameLst>
                                          <p:attrName>style.visibility</p:attrName>
                                        </p:attrNameLst>
                                      </p:cBhvr>
                                      <p:to>
                                        <p:strVal val="visible"/>
                                      </p:to>
                                    </p:set>
                                    <p:animEffect transition="in" filter="fade">
                                      <p:cBhvr>
                                        <p:cTn id="20" dur="2000"/>
                                        <p:tgtEl>
                                          <p:spTgt spid="5">
                                            <p:graphicEl>
                                              <a:dgm id="{7A71397B-35C5-417E-8C23-188731703A41}"/>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graphicEl>
                                              <a:dgm id="{8EACDDF2-1B59-44F3-B091-2390E5AD0D93}"/>
                                            </p:graphicEl>
                                          </p:spTgt>
                                        </p:tgtEl>
                                        <p:attrNameLst>
                                          <p:attrName>style.visibility</p:attrName>
                                        </p:attrNameLst>
                                      </p:cBhvr>
                                      <p:to>
                                        <p:strVal val="visible"/>
                                      </p:to>
                                    </p:set>
                                    <p:animEffect transition="in" filter="fade">
                                      <p:cBhvr>
                                        <p:cTn id="23" dur="2000"/>
                                        <p:tgtEl>
                                          <p:spTgt spid="5">
                                            <p:graphicEl>
                                              <a:dgm id="{8EACDDF2-1B59-44F3-B091-2390E5AD0D93}"/>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graphicEl>
                                              <a:dgm id="{6BCB355F-FD09-4B49-A6B4-670656127ED7}"/>
                                            </p:graphicEl>
                                          </p:spTgt>
                                        </p:tgtEl>
                                        <p:attrNameLst>
                                          <p:attrName>style.visibility</p:attrName>
                                        </p:attrNameLst>
                                      </p:cBhvr>
                                      <p:to>
                                        <p:strVal val="visible"/>
                                      </p:to>
                                    </p:set>
                                    <p:animEffect transition="in" filter="fade">
                                      <p:cBhvr>
                                        <p:cTn id="28" dur="2000"/>
                                        <p:tgtEl>
                                          <p:spTgt spid="5">
                                            <p:graphicEl>
                                              <a:dgm id="{6BCB355F-FD09-4B49-A6B4-670656127ED7}"/>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
                                            <p:graphicEl>
                                              <a:dgm id="{E17E0F8B-021E-41B4-81AC-810FA5C26706}"/>
                                            </p:graphicEl>
                                          </p:spTgt>
                                        </p:tgtEl>
                                        <p:attrNameLst>
                                          <p:attrName>style.visibility</p:attrName>
                                        </p:attrNameLst>
                                      </p:cBhvr>
                                      <p:to>
                                        <p:strVal val="visible"/>
                                      </p:to>
                                    </p:set>
                                    <p:animEffect transition="in" filter="fade">
                                      <p:cBhvr>
                                        <p:cTn id="31" dur="2000"/>
                                        <p:tgtEl>
                                          <p:spTgt spid="5">
                                            <p:graphicEl>
                                              <a:dgm id="{E17E0F8B-021E-41B4-81AC-810FA5C26706}"/>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
                                            <p:graphicEl>
                                              <a:dgm id="{BA0C5E7A-F9F3-4DE2-BE31-043CB20ACA4D}"/>
                                            </p:graphicEl>
                                          </p:spTgt>
                                        </p:tgtEl>
                                        <p:attrNameLst>
                                          <p:attrName>style.visibility</p:attrName>
                                        </p:attrNameLst>
                                      </p:cBhvr>
                                      <p:to>
                                        <p:strVal val="visible"/>
                                      </p:to>
                                    </p:set>
                                    <p:animEffect transition="in" filter="fade">
                                      <p:cBhvr>
                                        <p:cTn id="36" dur="2000"/>
                                        <p:tgtEl>
                                          <p:spTgt spid="5">
                                            <p:graphicEl>
                                              <a:dgm id="{BA0C5E7A-F9F3-4DE2-BE31-043CB20ACA4D}"/>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
                                            <p:graphicEl>
                                              <a:dgm id="{5E1367D2-73DE-4EEF-B228-9667988CCCEF}"/>
                                            </p:graphicEl>
                                          </p:spTgt>
                                        </p:tgtEl>
                                        <p:attrNameLst>
                                          <p:attrName>style.visibility</p:attrName>
                                        </p:attrNameLst>
                                      </p:cBhvr>
                                      <p:to>
                                        <p:strVal val="visible"/>
                                      </p:to>
                                    </p:set>
                                    <p:animEffect transition="in" filter="fade">
                                      <p:cBhvr>
                                        <p:cTn id="39" dur="2000"/>
                                        <p:tgtEl>
                                          <p:spTgt spid="5">
                                            <p:graphicEl>
                                              <a:dgm id="{5E1367D2-73DE-4EEF-B228-9667988CCCEF}"/>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
                                            <p:graphicEl>
                                              <a:dgm id="{CF27F477-D46E-4194-9861-EFB58750CA28}"/>
                                            </p:graphicEl>
                                          </p:spTgt>
                                        </p:tgtEl>
                                        <p:attrNameLst>
                                          <p:attrName>style.visibility</p:attrName>
                                        </p:attrNameLst>
                                      </p:cBhvr>
                                      <p:to>
                                        <p:strVal val="visible"/>
                                      </p:to>
                                    </p:set>
                                    <p:animEffect transition="in" filter="fade">
                                      <p:cBhvr>
                                        <p:cTn id="44" dur="2000"/>
                                        <p:tgtEl>
                                          <p:spTgt spid="5">
                                            <p:graphicEl>
                                              <a:dgm id="{CF27F477-D46E-4194-9861-EFB58750CA28}"/>
                                            </p:graphic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
                                            <p:graphicEl>
                                              <a:dgm id="{9D858DF9-7431-4A0F-8305-E9AFC1473B24}"/>
                                            </p:graphicEl>
                                          </p:spTgt>
                                        </p:tgtEl>
                                        <p:attrNameLst>
                                          <p:attrName>style.visibility</p:attrName>
                                        </p:attrNameLst>
                                      </p:cBhvr>
                                      <p:to>
                                        <p:strVal val="visible"/>
                                      </p:to>
                                    </p:set>
                                    <p:animEffect transition="in" filter="fade">
                                      <p:cBhvr>
                                        <p:cTn id="47" dur="2000"/>
                                        <p:tgtEl>
                                          <p:spTgt spid="5">
                                            <p:graphicEl>
                                              <a:dgm id="{9D858DF9-7431-4A0F-8305-E9AFC1473B24}"/>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graphicEl>
                                              <a:dgm id="{0D954F60-0BB0-4CE7-9BD7-8E30167D576F}"/>
                                            </p:graphicEl>
                                          </p:spTgt>
                                        </p:tgtEl>
                                        <p:attrNameLst>
                                          <p:attrName>style.visibility</p:attrName>
                                        </p:attrNameLst>
                                      </p:cBhvr>
                                      <p:to>
                                        <p:strVal val="visible"/>
                                      </p:to>
                                    </p:set>
                                    <p:animEffect transition="in" filter="fade">
                                      <p:cBhvr>
                                        <p:cTn id="52" dur="2000"/>
                                        <p:tgtEl>
                                          <p:spTgt spid="5">
                                            <p:graphicEl>
                                              <a:dgm id="{0D954F60-0BB0-4CE7-9BD7-8E30167D576F}"/>
                                            </p:graphic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
                                            <p:graphicEl>
                                              <a:dgm id="{2A0131AD-3A18-4E3C-825C-9DEFCC869623}"/>
                                            </p:graphicEl>
                                          </p:spTgt>
                                        </p:tgtEl>
                                        <p:attrNameLst>
                                          <p:attrName>style.visibility</p:attrName>
                                        </p:attrNameLst>
                                      </p:cBhvr>
                                      <p:to>
                                        <p:strVal val="visible"/>
                                      </p:to>
                                    </p:set>
                                    <p:animEffect transition="in" filter="fade">
                                      <p:cBhvr>
                                        <p:cTn id="55" dur="2000"/>
                                        <p:tgtEl>
                                          <p:spTgt spid="5">
                                            <p:graphicEl>
                                              <a:dgm id="{2A0131AD-3A18-4E3C-825C-9DEFCC869623}"/>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5">
                                            <p:graphicEl>
                                              <a:dgm id="{0485C909-430F-4308-A493-03115070BEC5}"/>
                                            </p:graphicEl>
                                          </p:spTgt>
                                        </p:tgtEl>
                                        <p:attrNameLst>
                                          <p:attrName>style.visibility</p:attrName>
                                        </p:attrNameLst>
                                      </p:cBhvr>
                                      <p:to>
                                        <p:strVal val="visible"/>
                                      </p:to>
                                    </p:set>
                                    <p:animEffect transition="in" filter="fade">
                                      <p:cBhvr>
                                        <p:cTn id="60" dur="2000"/>
                                        <p:tgtEl>
                                          <p:spTgt spid="5">
                                            <p:graphicEl>
                                              <a:dgm id="{0485C909-430F-4308-A493-03115070BEC5}"/>
                                            </p:graphic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
                                            <p:graphicEl>
                                              <a:dgm id="{AE8B698F-68CF-47AB-934C-BAF6542F95EA}"/>
                                            </p:graphicEl>
                                          </p:spTgt>
                                        </p:tgtEl>
                                        <p:attrNameLst>
                                          <p:attrName>style.visibility</p:attrName>
                                        </p:attrNameLst>
                                      </p:cBhvr>
                                      <p:to>
                                        <p:strVal val="visible"/>
                                      </p:to>
                                    </p:set>
                                    <p:animEffect transition="in" filter="fade">
                                      <p:cBhvr>
                                        <p:cTn id="63" dur="2000"/>
                                        <p:tgtEl>
                                          <p:spTgt spid="5">
                                            <p:graphicEl>
                                              <a:dgm id="{AE8B698F-68CF-47AB-934C-BAF6542F95E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lvlOne"/>
        </p:bldSub>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Картинки по запросу фон занавес рисунок"/>
          <p:cNvPicPr>
            <a:picLocks noGrp="1" noChangeAspect="1" noChangeArrowheads="1"/>
          </p:cNvPicPr>
          <p:nvPr>
            <p:ph idx="1"/>
          </p:nvPr>
        </p:nvPicPr>
        <p:blipFill>
          <a:blip r:embed="rId2" cstate="print"/>
          <a:srcRect/>
          <a:stretch>
            <a:fillRect/>
          </a:stretch>
        </p:blipFill>
        <p:spPr bwMode="auto">
          <a:xfrm>
            <a:off x="-180528" y="-243408"/>
            <a:ext cx="9469560" cy="8441437"/>
          </a:xfrm>
          <a:prstGeom prst="rect">
            <a:avLst/>
          </a:prstGeom>
          <a:noFill/>
        </p:spPr>
      </p:pic>
      <p:graphicFrame>
        <p:nvGraphicFramePr>
          <p:cNvPr id="32823" name="Group 55"/>
          <p:cNvGraphicFramePr>
            <a:graphicFrameLocks noGrp="1"/>
          </p:cNvGraphicFramePr>
          <p:nvPr/>
        </p:nvGraphicFramePr>
        <p:xfrm>
          <a:off x="179388" y="692150"/>
          <a:ext cx="8783637" cy="5980114"/>
        </p:xfrm>
        <a:graphic>
          <a:graphicData uri="http://schemas.openxmlformats.org/drawingml/2006/table">
            <a:tbl>
              <a:tblPr/>
              <a:tblGrid>
                <a:gridCol w="892150"/>
                <a:gridCol w="1000132"/>
                <a:gridCol w="1285884"/>
                <a:gridCol w="1714512"/>
                <a:gridCol w="2189159"/>
                <a:gridCol w="1701800"/>
              </a:tblGrid>
              <a:tr h="7905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1" u="none" strike="noStrike" cap="none" normalizeH="0" baseline="0" dirty="0" smtClean="0">
                          <a:ln>
                            <a:noFill/>
                          </a:ln>
                          <a:solidFill>
                            <a:srgbClr val="FFFF00"/>
                          </a:solidFill>
                          <a:effectLst/>
                          <a:latin typeface="Times New Roman" pitchFamily="18" charset="0"/>
                          <a:cs typeface="Times New Roman" pitchFamily="18" charset="0"/>
                        </a:rPr>
                        <a:t>Героїня</a:t>
                      </a:r>
                      <a:endParaRPr kumimoji="0" lang="uk-UA" sz="1600" b="0" i="0" u="none" strike="noStrike" cap="none" normalizeH="0" baseline="0" dirty="0" smtClean="0">
                        <a:ln>
                          <a:noFill/>
                        </a:ln>
                        <a:solidFill>
                          <a:srgbClr val="FFFF00"/>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1" u="none" strike="noStrike" cap="none" normalizeH="0" baseline="0" dirty="0" smtClean="0">
                          <a:ln>
                            <a:noFill/>
                          </a:ln>
                          <a:solidFill>
                            <a:srgbClr val="FFFF00"/>
                          </a:solidFill>
                          <a:effectLst/>
                          <a:latin typeface="Times New Roman" pitchFamily="18" charset="0"/>
                          <a:cs typeface="Times New Roman" pitchFamily="18" charset="0"/>
                        </a:rPr>
                        <a:t>Автор, назва п'єси</a:t>
                      </a:r>
                      <a:endParaRPr kumimoji="0" lang="uk-UA" sz="1600" b="0" i="0" u="none" strike="noStrike" cap="none" normalizeH="0" baseline="0" dirty="0" smtClean="0">
                        <a:ln>
                          <a:noFill/>
                        </a:ln>
                        <a:solidFill>
                          <a:srgbClr val="FFFF00"/>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1" u="none" strike="noStrike" cap="none" normalizeH="0" baseline="0" dirty="0" smtClean="0">
                          <a:ln>
                            <a:noFill/>
                          </a:ln>
                          <a:solidFill>
                            <a:srgbClr val="FFFF00"/>
                          </a:solidFill>
                          <a:effectLst/>
                          <a:latin typeface="Times New Roman" pitchFamily="18" charset="0"/>
                          <a:cs typeface="Times New Roman" pitchFamily="18" charset="0"/>
                        </a:rPr>
                        <a:t>Із ким (чим) </a:t>
                      </a:r>
                      <a:r>
                        <a:rPr kumimoji="0" lang="uk-UA" sz="1600" b="1" i="1" u="none" strike="noStrike" cap="none" normalizeH="0" baseline="0" dirty="0" err="1" smtClean="0">
                          <a:ln>
                            <a:noFill/>
                          </a:ln>
                          <a:solidFill>
                            <a:srgbClr val="FFFF00"/>
                          </a:solidFill>
                          <a:effectLst/>
                          <a:latin typeface="Times New Roman" pitchFamily="18" charset="0"/>
                          <a:cs typeface="Times New Roman" pitchFamily="18" charset="0"/>
                        </a:rPr>
                        <a:t>порівню-ється</a:t>
                      </a:r>
                      <a:endParaRPr kumimoji="0" lang="uk-UA" sz="1600" b="0" i="0" u="none" strike="noStrike" cap="none" normalizeH="0" baseline="0" dirty="0" smtClean="0">
                        <a:ln>
                          <a:noFill/>
                        </a:ln>
                        <a:solidFill>
                          <a:srgbClr val="FFFF00"/>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1" u="none" strike="noStrike" cap="none" normalizeH="0" baseline="0" dirty="0" smtClean="0">
                          <a:ln>
                            <a:noFill/>
                          </a:ln>
                          <a:solidFill>
                            <a:srgbClr val="FFFF00"/>
                          </a:solidFill>
                          <a:effectLst/>
                          <a:latin typeface="Times New Roman" pitchFamily="18" charset="0"/>
                          <a:cs typeface="Times New Roman" pitchFamily="18" charset="0"/>
                        </a:rPr>
                        <a:t>Цитата</a:t>
                      </a:r>
                      <a:endParaRPr kumimoji="0" lang="uk-UA" sz="1600" b="0" i="0" u="none" strike="noStrike" cap="none" normalizeH="0" baseline="0" dirty="0" smtClean="0">
                        <a:ln>
                          <a:noFill/>
                        </a:ln>
                        <a:solidFill>
                          <a:srgbClr val="FFFF00"/>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1" u="none" strike="noStrike" cap="none" normalizeH="0" baseline="0" dirty="0" smtClean="0">
                          <a:ln>
                            <a:noFill/>
                          </a:ln>
                          <a:solidFill>
                            <a:srgbClr val="FFFF00"/>
                          </a:solidFill>
                          <a:effectLst/>
                          <a:latin typeface="Times New Roman" pitchFamily="18" charset="0"/>
                          <a:cs typeface="Times New Roman" pitchFamily="18" charset="0"/>
                        </a:rPr>
                        <a:t>Фінал п’єси</a:t>
                      </a:r>
                      <a:endParaRPr kumimoji="0" lang="uk-UA" sz="1600" b="0" i="0" u="none" strike="noStrike" cap="none" normalizeH="0" baseline="0" dirty="0" smtClean="0">
                        <a:ln>
                          <a:noFill/>
                        </a:ln>
                        <a:solidFill>
                          <a:srgbClr val="FFFF00"/>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1" u="none" strike="noStrike" cap="none" normalizeH="0" baseline="0" dirty="0" smtClean="0">
                          <a:ln>
                            <a:noFill/>
                          </a:ln>
                          <a:solidFill>
                            <a:srgbClr val="FFFF00"/>
                          </a:solidFill>
                          <a:effectLst/>
                          <a:latin typeface="Times New Roman" pitchFamily="18" charset="0"/>
                          <a:cs typeface="Times New Roman" pitchFamily="18" charset="0"/>
                        </a:rPr>
                        <a:t>Висновки</a:t>
                      </a:r>
                      <a:endParaRPr kumimoji="0" lang="uk-UA" sz="1600" b="0" i="0" u="none" strike="noStrike" cap="none" normalizeH="0" baseline="0" dirty="0" smtClean="0">
                        <a:ln>
                          <a:noFill/>
                        </a:ln>
                        <a:solidFill>
                          <a:srgbClr val="FFFF00"/>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985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dirty="0" smtClean="0">
                          <a:ln>
                            <a:noFill/>
                          </a:ln>
                          <a:solidFill>
                            <a:schemeClr val="tx1"/>
                          </a:solidFill>
                          <a:effectLst/>
                          <a:latin typeface="Times New Roman" pitchFamily="18" charset="0"/>
                          <a:cs typeface="Times New Roman" pitchFamily="18" charset="0"/>
                        </a:rPr>
                        <a:t>Нора</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dirty="0" smtClean="0">
                          <a:ln>
                            <a:noFill/>
                          </a:ln>
                          <a:solidFill>
                            <a:schemeClr val="tx1"/>
                          </a:solidFill>
                          <a:effectLst/>
                          <a:latin typeface="Times New Roman" pitchFamily="18" charset="0"/>
                          <a:cs typeface="Times New Roman" pitchFamily="18" charset="0"/>
                        </a:rPr>
                        <a:t>Г.Ібсен «Ляльковий дім»</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dirty="0" smtClean="0">
                          <a:ln>
                            <a:noFill/>
                          </a:ln>
                          <a:solidFill>
                            <a:schemeClr val="tx1"/>
                          </a:solidFill>
                          <a:effectLst/>
                          <a:latin typeface="Times New Roman" pitchFamily="18" charset="0"/>
                          <a:cs typeface="Times New Roman" pitchFamily="18" charset="0"/>
                        </a:rPr>
                        <a:t>Білочка, жайворонок, пташка, лялька</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dirty="0" smtClean="0">
                          <a:ln>
                            <a:noFill/>
                          </a:ln>
                          <a:solidFill>
                            <a:schemeClr val="tx1"/>
                          </a:solidFill>
                          <a:effectLst/>
                          <a:latin typeface="Times New Roman" pitchFamily="18" charset="0"/>
                          <a:cs typeface="Times New Roman" pitchFamily="18" charset="0"/>
                        </a:rPr>
                        <a:t>«Я була тут твоєю лялечкою-дружиною, як вдома у тата буда татовою лялечкою-донею»</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1" i="0" u="none" strike="noStrike" cap="none" normalizeH="0" baseline="0" smtClean="0">
                          <a:ln>
                            <a:noFill/>
                          </a:ln>
                          <a:solidFill>
                            <a:schemeClr val="tx1"/>
                          </a:solidFill>
                          <a:effectLst/>
                          <a:latin typeface="Times New Roman" pitchFamily="18" charset="0"/>
                          <a:cs typeface="Times New Roman" pitchFamily="18" charset="0"/>
                        </a:rPr>
                        <a:t>Відкритий</a:t>
                      </a:r>
                      <a:r>
                        <a:rPr kumimoji="0" lang="uk-UA" sz="1400" b="0" i="0" u="none" strike="noStrike" cap="none" normalizeH="0" baseline="0" smtClean="0">
                          <a:ln>
                            <a:noFill/>
                          </a:ln>
                          <a:solidFill>
                            <a:schemeClr val="tx1"/>
                          </a:solidFill>
                          <a:effectLst/>
                          <a:latin typeface="Times New Roman" pitchFamily="18" charset="0"/>
                          <a:cs typeface="Times New Roman" pitchFamily="18" charset="0"/>
                        </a:rPr>
                        <a:t>: героїня може: 1) залишитись «лялькою» свого чоловіка; 2) піти від Хельмера, але кинути дітей</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chemeClr val="tx1"/>
                          </a:solidFill>
                          <a:effectLst/>
                          <a:latin typeface="Times New Roman" pitchFamily="18" charset="0"/>
                          <a:cs typeface="Times New Roman" pitchFamily="18" charset="0"/>
                        </a:rPr>
                        <a:t>Жінки Заходу більш рішучі, самостійні у своєму виборі</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747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smtClean="0">
                          <a:ln>
                            <a:noFill/>
                          </a:ln>
                          <a:solidFill>
                            <a:schemeClr val="tx1"/>
                          </a:solidFill>
                          <a:effectLst/>
                          <a:latin typeface="Times New Roman" pitchFamily="18" charset="0"/>
                          <a:cs typeface="Times New Roman" pitchFamily="18" charset="0"/>
                        </a:rPr>
                        <a:t>Еліза</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dirty="0" smtClean="0">
                          <a:ln>
                            <a:noFill/>
                          </a:ln>
                          <a:solidFill>
                            <a:schemeClr val="tx1"/>
                          </a:solidFill>
                          <a:effectLst/>
                          <a:latin typeface="Times New Roman" pitchFamily="18" charset="0"/>
                          <a:cs typeface="Times New Roman" pitchFamily="18" charset="0"/>
                        </a:rPr>
                        <a:t>Б.Шоу «Пігмаліон»</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dirty="0" smtClean="0">
                          <a:ln>
                            <a:noFill/>
                          </a:ln>
                          <a:solidFill>
                            <a:schemeClr val="tx1"/>
                          </a:solidFill>
                          <a:effectLst/>
                          <a:latin typeface="Times New Roman" pitchFamily="18" charset="0"/>
                          <a:cs typeface="Times New Roman" pitchFamily="18" charset="0"/>
                        </a:rPr>
                        <a:t>лялька</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dirty="0" smtClean="0">
                          <a:ln>
                            <a:noFill/>
                          </a:ln>
                          <a:solidFill>
                            <a:schemeClr val="tx1"/>
                          </a:solidFill>
                          <a:effectLst/>
                          <a:latin typeface="Times New Roman" pitchFamily="18" charset="0"/>
                          <a:cs typeface="Times New Roman" pitchFamily="18" charset="0"/>
                        </a:rPr>
                        <a:t>«Діти, ви, діти, завели собі живу ляльку…»</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1" i="0" u="none" strike="noStrike" cap="none" normalizeH="0" baseline="0" dirty="0" smtClean="0">
                          <a:ln>
                            <a:noFill/>
                          </a:ln>
                          <a:solidFill>
                            <a:schemeClr val="tx1"/>
                          </a:solidFill>
                          <a:effectLst/>
                          <a:latin typeface="Times New Roman" pitchFamily="18" charset="0"/>
                          <a:cs typeface="Times New Roman" pitchFamily="18" charset="0"/>
                        </a:rPr>
                        <a:t>Відкритий: </a:t>
                      </a:r>
                      <a:r>
                        <a:rPr kumimoji="0" lang="uk-UA" sz="1400" b="0" i="0" u="none" strike="noStrike" cap="none" normalizeH="0" baseline="0" dirty="0" smtClean="0">
                          <a:ln>
                            <a:noFill/>
                          </a:ln>
                          <a:solidFill>
                            <a:schemeClr val="tx1"/>
                          </a:solidFill>
                          <a:effectLst/>
                          <a:latin typeface="Times New Roman" pitchFamily="18" charset="0"/>
                          <a:cs typeface="Times New Roman" pitchFamily="18" charset="0"/>
                        </a:rPr>
                        <a:t>героїня може: 1) залишитись «лялькою» </a:t>
                      </a:r>
                      <a:r>
                        <a:rPr kumimoji="0" lang="uk-UA" sz="1400" b="0" i="0" u="none" strike="noStrike" cap="none" normalizeH="0" baseline="0" dirty="0" err="1" smtClean="0">
                          <a:ln>
                            <a:noFill/>
                          </a:ln>
                          <a:solidFill>
                            <a:schemeClr val="tx1"/>
                          </a:solidFill>
                          <a:effectLst/>
                          <a:latin typeface="Times New Roman" pitchFamily="18" charset="0"/>
                          <a:cs typeface="Times New Roman" pitchFamily="18" charset="0"/>
                        </a:rPr>
                        <a:t>Хіггінса</a:t>
                      </a:r>
                      <a:r>
                        <a:rPr kumimoji="0" lang="uk-UA" sz="1400" b="0" i="0" u="none" strike="noStrike" cap="none" normalizeH="0" baseline="0" dirty="0" smtClean="0">
                          <a:ln>
                            <a:noFill/>
                          </a:ln>
                          <a:solidFill>
                            <a:schemeClr val="tx1"/>
                          </a:solidFill>
                          <a:effectLst/>
                          <a:latin typeface="Times New Roman" pitchFamily="18" charset="0"/>
                          <a:cs typeface="Times New Roman" pitchFamily="18" charset="0"/>
                        </a:rPr>
                        <a:t>; 2) вийти заміж за </a:t>
                      </a:r>
                      <a:r>
                        <a:rPr kumimoji="0" lang="uk-UA" sz="1400" b="0" i="0" u="none" strike="noStrike" cap="none" normalizeH="0" baseline="0" dirty="0" err="1" smtClean="0">
                          <a:ln>
                            <a:noFill/>
                          </a:ln>
                          <a:solidFill>
                            <a:schemeClr val="tx1"/>
                          </a:solidFill>
                          <a:effectLst/>
                          <a:latin typeface="Times New Roman" pitchFamily="18" charset="0"/>
                          <a:cs typeface="Times New Roman" pitchFamily="18" charset="0"/>
                        </a:rPr>
                        <a:t>Фредді</a:t>
                      </a:r>
                      <a:r>
                        <a:rPr kumimoji="0" lang="uk-UA" sz="1400" b="0" i="0" u="none" strike="noStrike" cap="none" normalizeH="0" baseline="0" dirty="0" smtClean="0">
                          <a:ln>
                            <a:noFill/>
                          </a:ln>
                          <a:solidFill>
                            <a:schemeClr val="tx1"/>
                          </a:solidFill>
                          <a:effectLst/>
                          <a:latin typeface="Times New Roman" pitchFamily="18" charset="0"/>
                          <a:cs typeface="Times New Roman" pitchFamily="18" charset="0"/>
                        </a:rPr>
                        <a:t>.</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chemeClr val="tx1"/>
                          </a:solidFill>
                          <a:effectLst/>
                          <a:latin typeface="Times New Roman" pitchFamily="18" charset="0"/>
                          <a:cs typeface="Times New Roman" pitchFamily="18" charset="0"/>
                        </a:rPr>
                        <a:t>Див. висновки про Нору</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66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smtClean="0">
                          <a:ln>
                            <a:noFill/>
                          </a:ln>
                          <a:solidFill>
                            <a:schemeClr val="tx1"/>
                          </a:solidFill>
                          <a:effectLst/>
                          <a:latin typeface="Times New Roman" pitchFamily="18" charset="0"/>
                          <a:cs typeface="Times New Roman" pitchFamily="18" charset="0"/>
                        </a:rPr>
                        <a:t>Ніна</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dirty="0" smtClean="0">
                          <a:ln>
                            <a:noFill/>
                          </a:ln>
                          <a:solidFill>
                            <a:schemeClr val="tx1"/>
                          </a:solidFill>
                          <a:effectLst/>
                          <a:latin typeface="Times New Roman" pitchFamily="18" charset="0"/>
                          <a:cs typeface="Times New Roman" pitchFamily="18" charset="0"/>
                        </a:rPr>
                        <a:t>А.Чехов «Чайка»</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dirty="0" smtClean="0">
                          <a:ln>
                            <a:noFill/>
                          </a:ln>
                          <a:solidFill>
                            <a:schemeClr val="tx1"/>
                          </a:solidFill>
                          <a:effectLst/>
                          <a:latin typeface="Times New Roman" pitchFamily="18" charset="0"/>
                          <a:cs typeface="Times New Roman" pitchFamily="18" charset="0"/>
                        </a:rPr>
                        <a:t>чайка</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chemeClr val="tx1"/>
                          </a:solidFill>
                          <a:effectLst/>
                          <a:latin typeface="Times New Roman" pitchFamily="18" charset="0"/>
                          <a:cs typeface="Times New Roman" pitchFamily="18" charset="0"/>
                        </a:rPr>
                        <a:t>«Я – чайка…»</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1" i="0" u="none" strike="noStrike" cap="none" normalizeH="0" baseline="0" dirty="0" smtClean="0">
                          <a:ln>
                            <a:noFill/>
                          </a:ln>
                          <a:solidFill>
                            <a:schemeClr val="tx1"/>
                          </a:solidFill>
                          <a:effectLst/>
                          <a:latin typeface="Times New Roman" pitchFamily="18" charset="0"/>
                          <a:cs typeface="Times New Roman" pitchFamily="18" charset="0"/>
                        </a:rPr>
                        <a:t>Закритий: </a:t>
                      </a:r>
                      <a:r>
                        <a:rPr kumimoji="0" lang="uk-UA" sz="1400" b="0" i="0" u="none" strike="noStrike" cap="none" normalizeH="0" baseline="0" dirty="0" smtClean="0">
                          <a:ln>
                            <a:noFill/>
                          </a:ln>
                          <a:solidFill>
                            <a:schemeClr val="tx1"/>
                          </a:solidFill>
                          <a:effectLst/>
                          <a:latin typeface="Times New Roman" pitchFamily="18" charset="0"/>
                          <a:cs typeface="Times New Roman" pitchFamily="18" charset="0"/>
                        </a:rPr>
                        <a:t>героїня може: 1) стати актрисою;           2) жити з батьком та мачухою; 3) вийти заміж за </a:t>
                      </a:r>
                      <a:r>
                        <a:rPr kumimoji="0" lang="uk-UA" sz="1400" b="0" i="0" u="none" strike="noStrike" cap="none" normalizeH="0" baseline="0" dirty="0" err="1" smtClean="0">
                          <a:ln>
                            <a:noFill/>
                          </a:ln>
                          <a:solidFill>
                            <a:schemeClr val="tx1"/>
                          </a:solidFill>
                          <a:effectLst/>
                          <a:latin typeface="Times New Roman" pitchFamily="18" charset="0"/>
                          <a:cs typeface="Times New Roman" pitchFamily="18" charset="0"/>
                        </a:rPr>
                        <a:t>Треплєва</a:t>
                      </a:r>
                      <a:r>
                        <a:rPr kumimoji="0" lang="uk-UA" sz="1400" b="0" i="0" u="none" strike="noStrike" cap="none" normalizeH="0" baseline="0" dirty="0" smtClean="0">
                          <a:ln>
                            <a:noFill/>
                          </a:ln>
                          <a:solidFill>
                            <a:schemeClr val="tx1"/>
                          </a:solidFill>
                          <a:effectLst/>
                          <a:latin typeface="Times New Roman" pitchFamily="18" charset="0"/>
                          <a:cs typeface="Times New Roman" pitchFamily="18" charset="0"/>
                        </a:rPr>
                        <a:t>, але він гине.</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dirty="0" smtClean="0">
                          <a:ln>
                            <a:noFill/>
                          </a:ln>
                          <a:solidFill>
                            <a:schemeClr val="tx1"/>
                          </a:solidFill>
                          <a:effectLst/>
                          <a:latin typeface="Times New Roman" pitchFamily="18" charset="0"/>
                          <a:cs typeface="Times New Roman" pitchFamily="18" charset="0"/>
                        </a:rPr>
                        <a:t>Жінки Росії мають три шляхи, а не два, як звичайно. Може, тому й відбувається трагедія?</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49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dirty="0" smtClean="0">
                          <a:ln>
                            <a:noFill/>
                          </a:ln>
                          <a:solidFill>
                            <a:schemeClr val="tx1"/>
                          </a:solidFill>
                          <a:effectLst/>
                          <a:latin typeface="Times New Roman" pitchFamily="18" charset="0"/>
                          <a:cs typeface="Times New Roman" pitchFamily="18" charset="0"/>
                        </a:rPr>
                        <a:t>Мавка</a:t>
                      </a:r>
                    </a:p>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1" u="none" strike="noStrike" cap="none" normalizeH="0" baseline="0" dirty="0" smtClean="0">
                          <a:ln>
                            <a:noFill/>
                          </a:ln>
                          <a:solidFill>
                            <a:schemeClr val="tx1"/>
                          </a:solidFill>
                          <a:effectLst/>
                          <a:latin typeface="Times New Roman" pitchFamily="18" charset="0"/>
                          <a:cs typeface="Times New Roman" pitchFamily="18" charset="0"/>
                        </a:rPr>
                        <a:t>(як ідеал люди</a:t>
                      </a:r>
                      <a:endParaRPr kumimoji="0" lang="en-US" sz="1600" b="1"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1" u="none" strike="noStrike" cap="none" normalizeH="0" baseline="0" dirty="0" err="1" smtClean="0">
                          <a:ln>
                            <a:noFill/>
                          </a:ln>
                          <a:solidFill>
                            <a:schemeClr val="tx1"/>
                          </a:solidFill>
                          <a:effectLst/>
                          <a:latin typeface="Times New Roman" pitchFamily="18" charset="0"/>
                          <a:cs typeface="Times New Roman" pitchFamily="18" charset="0"/>
                        </a:rPr>
                        <a:t>ни</a:t>
                      </a:r>
                      <a:r>
                        <a:rPr kumimoji="0" lang="uk-UA" sz="1600" b="1" i="1" u="none" strike="noStrike" cap="none" normalizeH="0" baseline="0" dirty="0" smtClean="0">
                          <a:ln>
                            <a:noFill/>
                          </a:ln>
                          <a:solidFill>
                            <a:schemeClr val="tx1"/>
                          </a:solidFill>
                          <a:effectLst/>
                          <a:latin typeface="Times New Roman" pitchFamily="18" charset="0"/>
                          <a:cs typeface="Times New Roman" pitchFamily="18" charset="0"/>
                        </a:rPr>
                        <a:t>)</a:t>
                      </a:r>
                      <a:endParaRPr kumimoji="0" lang="uk-UA"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dirty="0" smtClean="0">
                          <a:ln>
                            <a:noFill/>
                          </a:ln>
                          <a:solidFill>
                            <a:schemeClr val="tx1"/>
                          </a:solidFill>
                          <a:effectLst/>
                          <a:latin typeface="Times New Roman" pitchFamily="18" charset="0"/>
                          <a:cs typeface="Times New Roman" pitchFamily="18" charset="0"/>
                        </a:rPr>
                        <a:t>Леся Українка</a:t>
                      </a:r>
                    </a:p>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dirty="0" smtClean="0">
                          <a:ln>
                            <a:noFill/>
                          </a:ln>
                          <a:solidFill>
                            <a:schemeClr val="tx1"/>
                          </a:solidFill>
                          <a:effectLst/>
                          <a:latin typeface="Times New Roman" pitchFamily="18" charset="0"/>
                          <a:cs typeface="Times New Roman" pitchFamily="18" charset="0"/>
                        </a:rPr>
                        <a:t>«Лісова пісня»</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chemeClr val="tx1"/>
                          </a:solidFill>
                          <a:effectLst/>
                          <a:latin typeface="Times New Roman" pitchFamily="18" charset="0"/>
                          <a:cs typeface="Times New Roman" pitchFamily="18" charset="0"/>
                        </a:rPr>
                        <a:t>мавка</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dirty="0" smtClean="0">
                          <a:ln>
                            <a:noFill/>
                          </a:ln>
                          <a:solidFill>
                            <a:schemeClr val="tx1"/>
                          </a:solidFill>
                          <a:effectLst/>
                          <a:latin typeface="Times New Roman" pitchFamily="18" charset="0"/>
                          <a:cs typeface="Times New Roman" pitchFamily="18" charset="0"/>
                        </a:rPr>
                        <a:t>«Я – Мавка лісова»</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1" i="0" u="none" strike="noStrike" cap="none" normalizeH="0" baseline="0" smtClean="0">
                          <a:ln>
                            <a:noFill/>
                          </a:ln>
                          <a:solidFill>
                            <a:schemeClr val="tx1"/>
                          </a:solidFill>
                          <a:effectLst/>
                          <a:latin typeface="Times New Roman" pitchFamily="18" charset="0"/>
                          <a:cs typeface="Times New Roman" pitchFamily="18" charset="0"/>
                        </a:rPr>
                        <a:t>Закритий: </a:t>
                      </a:r>
                      <a:r>
                        <a:rPr kumimoji="0" lang="uk-UA" sz="1400" b="0" i="0" u="none" strike="noStrike" cap="none" normalizeH="0" baseline="0" smtClean="0">
                          <a:ln>
                            <a:noFill/>
                          </a:ln>
                          <a:solidFill>
                            <a:schemeClr val="tx1"/>
                          </a:solidFill>
                          <a:effectLst/>
                          <a:latin typeface="Times New Roman" pitchFamily="18" charset="0"/>
                          <a:cs typeface="Times New Roman" pitchFamily="18" charset="0"/>
                        </a:rPr>
                        <a:t>героїня може: 1) залишатись «лісовою царівною»; 2) ступивши на «людські стежки», згубити «душі своєї цвіт»; 3) боротися за «цвіт душі» коханого і – загинути. </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dirty="0" smtClean="0">
                          <a:ln>
                            <a:noFill/>
                          </a:ln>
                          <a:solidFill>
                            <a:schemeClr val="tx1"/>
                          </a:solidFill>
                          <a:effectLst/>
                          <a:latin typeface="Times New Roman" pitchFamily="18" charset="0"/>
                          <a:cs typeface="Times New Roman" pitchFamily="18" charset="0"/>
                        </a:rPr>
                        <a:t>В суспільстві, де переважають </a:t>
                      </a:r>
                      <a:r>
                        <a:rPr kumimoji="0" lang="uk-UA" sz="1400" b="0" i="0" u="none" strike="noStrike" cap="none" normalizeH="0" baseline="0" dirty="0" err="1" smtClean="0">
                          <a:ln>
                            <a:noFill/>
                          </a:ln>
                          <a:solidFill>
                            <a:schemeClr val="tx1"/>
                          </a:solidFill>
                          <a:effectLst/>
                          <a:latin typeface="Times New Roman" pitchFamily="18" charset="0"/>
                          <a:cs typeface="Times New Roman" pitchFamily="18" charset="0"/>
                        </a:rPr>
                        <a:t>матері-альні</a:t>
                      </a:r>
                      <a:r>
                        <a:rPr kumimoji="0" lang="uk-UA" sz="1400" b="0" i="0" u="none" strike="noStrike" cap="none" normalizeH="0" baseline="0" dirty="0" smtClean="0">
                          <a:ln>
                            <a:noFill/>
                          </a:ln>
                          <a:solidFill>
                            <a:schemeClr val="tx1"/>
                          </a:solidFill>
                          <a:effectLst/>
                          <a:latin typeface="Times New Roman" pitchFamily="18" charset="0"/>
                          <a:cs typeface="Times New Roman" pitchFamily="18" charset="0"/>
                        </a:rPr>
                        <a:t> розрахунки і практицизм, духовно багата, обдарована особистість приречена</a:t>
                      </a:r>
                    </a:p>
                  </a:txBody>
                  <a:tcPr marL="44526" marR="4452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5886" name="Rectangle 5"/>
          <p:cNvSpPr>
            <a:spLocks noChangeArrowheads="1"/>
          </p:cNvSpPr>
          <p:nvPr/>
        </p:nvSpPr>
        <p:spPr bwMode="auto">
          <a:xfrm>
            <a:off x="1979613" y="0"/>
            <a:ext cx="5219700" cy="854075"/>
          </a:xfrm>
          <a:prstGeom prst="rect">
            <a:avLst/>
          </a:prstGeom>
          <a:noFill/>
          <a:ln w="9525">
            <a:noFill/>
            <a:miter lim="800000"/>
            <a:headEnd/>
            <a:tailEnd/>
          </a:ln>
        </p:spPr>
        <p:txBody>
          <a:bodyPr anchor="ctr">
            <a:spAutoFit/>
          </a:bodyPr>
          <a:lstStyle/>
          <a:p>
            <a:pPr eaLnBrk="0" hangingPunct="0"/>
            <a:r>
              <a:rPr lang="uk-UA" sz="3200" b="1" i="1">
                <a:solidFill>
                  <a:srgbClr val="FFFF00"/>
                </a:solidFill>
                <a:latin typeface="Times New Roman" pitchFamily="18" charset="0"/>
                <a:cs typeface="Times New Roman" pitchFamily="18" charset="0"/>
              </a:rPr>
              <a:t>Доля жінки у «новій драмі»</a:t>
            </a:r>
          </a:p>
          <a:p>
            <a:pPr eaLnBrk="0" hangingPunct="0"/>
            <a:endParaRPr lang="uk-UA"/>
          </a:p>
        </p:txBody>
      </p:sp>
    </p:spTree>
  </p:cSld>
  <p:clrMapOvr>
    <a:masterClrMapping/>
  </p:clrMapOvr>
  <p:transition spd="med">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0" descr="Занавес, красный, складки, штора, портьера"/>
          <p:cNvPicPr>
            <a:picLocks noChangeAspect="1" noChangeArrowheads="1"/>
          </p:cNvPicPr>
          <p:nvPr/>
        </p:nvPicPr>
        <p:blipFill>
          <a:blip r:embed="rId2" cstate="print"/>
          <a:srcRect/>
          <a:stretch>
            <a:fillRect/>
          </a:stretch>
        </p:blipFill>
        <p:spPr bwMode="auto">
          <a:xfrm>
            <a:off x="-972616" y="0"/>
            <a:ext cx="11089232" cy="6858000"/>
          </a:xfrm>
          <a:prstGeom prst="rect">
            <a:avLst/>
          </a:prstGeom>
          <a:noFill/>
        </p:spPr>
      </p:pic>
      <p:sp>
        <p:nvSpPr>
          <p:cNvPr id="2" name="Заголовок 1"/>
          <p:cNvSpPr>
            <a:spLocks noGrp="1"/>
          </p:cNvSpPr>
          <p:nvPr>
            <p:ph type="title"/>
          </p:nvPr>
        </p:nvSpPr>
        <p:spPr/>
        <p:txBody>
          <a:bodyPr/>
          <a:lstStyle/>
          <a:p>
            <a:endParaRPr lang="ru-RU" dirty="0"/>
          </a:p>
        </p:txBody>
      </p:sp>
      <p:sp>
        <p:nvSpPr>
          <p:cNvPr id="6" name="Содержимое 5"/>
          <p:cNvSpPr>
            <a:spLocks noGrp="1"/>
          </p:cNvSpPr>
          <p:nvPr>
            <p:ph idx="1"/>
          </p:nvPr>
        </p:nvSpPr>
        <p:spPr>
          <a:xfrm>
            <a:off x="457200" y="836712"/>
            <a:ext cx="8229600" cy="5400600"/>
          </a:xfrm>
        </p:spPr>
        <p:txBody>
          <a:bodyPr>
            <a:normAutofit lnSpcReduction="10000"/>
          </a:bodyPr>
          <a:lstStyle/>
          <a:p>
            <a:r>
              <a:rPr lang="uk-UA" b="1" dirty="0" smtClean="0">
                <a:solidFill>
                  <a:srgbClr val="FFFF00"/>
                </a:solidFill>
                <a:latin typeface="Times New Roman" pitchFamily="18" charset="0"/>
                <a:cs typeface="Times New Roman" pitchFamily="18" charset="0"/>
              </a:rPr>
              <a:t>Давньогрецький драматург </a:t>
            </a:r>
            <a:r>
              <a:rPr lang="uk-UA" b="1" dirty="0" err="1" smtClean="0">
                <a:solidFill>
                  <a:srgbClr val="FFFF00"/>
                </a:solidFill>
                <a:latin typeface="Times New Roman" pitchFamily="18" charset="0"/>
                <a:cs typeface="Times New Roman" pitchFamily="18" charset="0"/>
              </a:rPr>
              <a:t>Арістофан</a:t>
            </a:r>
            <a:r>
              <a:rPr lang="uk-UA" b="1" dirty="0" smtClean="0">
                <a:solidFill>
                  <a:srgbClr val="FFFF00"/>
                </a:solidFill>
                <a:latin typeface="Times New Roman" pitchFamily="18" charset="0"/>
                <a:cs typeface="Times New Roman" pitchFamily="18" charset="0"/>
              </a:rPr>
              <a:t> ще двадцять три століття тому писав про жінок: “ Обійтися без них так само важко, як і жити з </a:t>
            </a:r>
            <a:r>
              <a:rPr lang="uk-UA" b="1" dirty="0" err="1" smtClean="0">
                <a:solidFill>
                  <a:srgbClr val="FFFF00"/>
                </a:solidFill>
                <a:latin typeface="Times New Roman" pitchFamily="18" charset="0"/>
                <a:cs typeface="Times New Roman" pitchFamily="18" charset="0"/>
              </a:rPr>
              <a:t>ними”</a:t>
            </a:r>
            <a:r>
              <a:rPr lang="uk-UA" b="1" dirty="0" smtClean="0">
                <a:solidFill>
                  <a:srgbClr val="FFFF00"/>
                </a:solidFill>
                <a:latin typeface="Times New Roman" pitchFamily="18" charset="0"/>
                <a:cs typeface="Times New Roman" pitchFamily="18" charset="0"/>
              </a:rPr>
              <a:t>. Сучасні чоловіки із цим, мабуть, погодяться, а сучасні жінки, напевно, те саме скажуть про чоловіків. Не є секретом, що чоловік і жінка по – різному сприймають світ, по – різному думають і діють. Як же знайти гармонію в їхніх взаєминах, зробити їх щасливими…</a:t>
            </a:r>
            <a:endParaRPr lang="uk-UA" dirty="0"/>
          </a:p>
        </p:txBody>
      </p:sp>
    </p:spTree>
  </p:cSld>
  <p:clrMapOvr>
    <a:masterClrMapping/>
  </p:clrMapOvr>
  <p:transition>
    <p:dissolv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0" descr="Занавес, красный, складки, штора, портьера"/>
          <p:cNvPicPr>
            <a:picLocks noChangeAspect="1" noChangeArrowheads="1"/>
          </p:cNvPicPr>
          <p:nvPr/>
        </p:nvPicPr>
        <p:blipFill>
          <a:blip r:embed="rId2" cstate="print"/>
          <a:srcRect/>
          <a:stretch>
            <a:fillRect/>
          </a:stretch>
        </p:blipFill>
        <p:spPr bwMode="auto">
          <a:xfrm>
            <a:off x="-900608" y="0"/>
            <a:ext cx="11089232" cy="6858000"/>
          </a:xfrm>
          <a:prstGeom prst="rect">
            <a:avLst/>
          </a:prstGeom>
          <a:noFill/>
        </p:spPr>
      </p:pic>
      <p:sp>
        <p:nvSpPr>
          <p:cNvPr id="2" name="Заголовок 1"/>
          <p:cNvSpPr>
            <a:spLocks noGrp="1"/>
          </p:cNvSpPr>
          <p:nvPr>
            <p:ph type="title"/>
          </p:nvPr>
        </p:nvSpPr>
        <p:spPr>
          <a:xfrm>
            <a:off x="359024" y="548680"/>
            <a:ext cx="8784976" cy="2146250"/>
          </a:xfrm>
        </p:spPr>
        <p:txBody>
          <a:bodyPr>
            <a:noAutofit/>
          </a:bodyPr>
          <a:lstStyle/>
          <a:p>
            <a:r>
              <a:rPr lang="uk-UA" sz="3600" b="1" dirty="0" smtClean="0">
                <a:solidFill>
                  <a:srgbClr val="FFFF00"/>
                </a:solidFill>
                <a:latin typeface="Monotype Corsiva" pitchFamily="66" charset="0"/>
              </a:rPr>
              <a:t>В душі кожна жінка чекає тепла, ніжності, любові, поваги, уваги, щирості, доброго слова, якою б емансипованою вона не була</a:t>
            </a:r>
            <a:r>
              <a:rPr lang="uk-UA" sz="3600" b="1" dirty="0" smtClean="0">
                <a:solidFill>
                  <a:srgbClr val="FFFF00"/>
                </a:solidFill>
                <a:latin typeface="Arial" charset="0"/>
              </a:rPr>
              <a:t/>
            </a:r>
            <a:br>
              <a:rPr lang="uk-UA" sz="3600" b="1" dirty="0" smtClean="0">
                <a:solidFill>
                  <a:srgbClr val="FFFF00"/>
                </a:solidFill>
                <a:latin typeface="Arial" charset="0"/>
              </a:rPr>
            </a:br>
            <a:endParaRPr lang="ru-RU" sz="3600" dirty="0"/>
          </a:p>
        </p:txBody>
      </p:sp>
      <p:sp>
        <p:nvSpPr>
          <p:cNvPr id="6" name="Содержимое 5"/>
          <p:cNvSpPr>
            <a:spLocks noGrp="1"/>
          </p:cNvSpPr>
          <p:nvPr>
            <p:ph idx="1"/>
          </p:nvPr>
        </p:nvSpPr>
        <p:spPr>
          <a:xfrm>
            <a:off x="251520" y="1700808"/>
            <a:ext cx="5194920" cy="4968552"/>
          </a:xfrm>
        </p:spPr>
        <p:txBody>
          <a:bodyPr>
            <a:normAutofit/>
          </a:bodyPr>
          <a:lstStyle/>
          <a:p>
            <a:pPr algn="ctr">
              <a:lnSpc>
                <a:spcPct val="90000"/>
              </a:lnSpc>
              <a:buFontTx/>
              <a:buNone/>
              <a:tabLst>
                <a:tab pos="6642100" algn="l"/>
              </a:tabLst>
            </a:pPr>
            <a:endParaRPr lang="uk-UA" b="1" dirty="0" smtClean="0">
              <a:latin typeface="Arial" charset="0"/>
            </a:endParaRPr>
          </a:p>
          <a:p>
            <a:pPr algn="ctr">
              <a:lnSpc>
                <a:spcPct val="90000"/>
              </a:lnSpc>
              <a:buFontTx/>
              <a:buNone/>
              <a:tabLst>
                <a:tab pos="6642100" algn="l"/>
              </a:tabLst>
            </a:pPr>
            <a:endParaRPr lang="uk-UA" b="1" dirty="0" smtClean="0">
              <a:latin typeface="Arial" charset="0"/>
            </a:endParaRPr>
          </a:p>
          <a:p>
            <a:pPr>
              <a:lnSpc>
                <a:spcPct val="90000"/>
              </a:lnSpc>
              <a:buFontTx/>
              <a:buNone/>
              <a:tabLst>
                <a:tab pos="6642100" algn="l"/>
              </a:tabLst>
            </a:pPr>
            <a:r>
              <a:rPr lang="uk-UA" b="1" dirty="0" smtClean="0">
                <a:solidFill>
                  <a:srgbClr val="00FFFF"/>
                </a:solidFill>
                <a:latin typeface="Monotype Corsiva" pitchFamily="66" charset="0"/>
              </a:rPr>
              <a:t>А ти тільки вдумайся:</a:t>
            </a:r>
          </a:p>
          <a:p>
            <a:pPr>
              <a:lnSpc>
                <a:spcPct val="90000"/>
              </a:lnSpc>
              <a:buFontTx/>
              <a:buNone/>
              <a:tabLst>
                <a:tab pos="6642100" algn="l"/>
              </a:tabLst>
            </a:pPr>
            <a:r>
              <a:rPr lang="uk-UA" b="1" dirty="0" smtClean="0">
                <a:solidFill>
                  <a:srgbClr val="00FFFF"/>
                </a:solidFill>
                <a:latin typeface="Monotype Corsiva" pitchFamily="66" charset="0"/>
              </a:rPr>
              <a:t>Перед тобою</a:t>
            </a:r>
          </a:p>
          <a:p>
            <a:pPr>
              <a:lnSpc>
                <a:spcPct val="90000"/>
              </a:lnSpc>
              <a:buFontTx/>
              <a:buNone/>
              <a:tabLst>
                <a:tab pos="6642100" algn="l"/>
              </a:tabLst>
            </a:pPr>
            <a:r>
              <a:rPr lang="uk-UA" b="1" dirty="0" smtClean="0">
                <a:solidFill>
                  <a:srgbClr val="00FFFF"/>
                </a:solidFill>
                <a:latin typeface="Monotype Corsiva" pitchFamily="66" charset="0"/>
              </a:rPr>
              <a:t>Неповторною радістю</a:t>
            </a:r>
          </a:p>
          <a:p>
            <a:pPr>
              <a:lnSpc>
                <a:spcPct val="90000"/>
              </a:lnSpc>
              <a:buFontTx/>
              <a:buNone/>
              <a:tabLst>
                <a:tab pos="6642100" algn="l"/>
              </a:tabLst>
            </a:pPr>
            <a:r>
              <a:rPr lang="uk-UA" b="1" dirty="0" smtClean="0">
                <a:solidFill>
                  <a:srgbClr val="00FFFF"/>
                </a:solidFill>
                <a:latin typeface="Monotype Corsiva" pitchFamily="66" charset="0"/>
              </a:rPr>
              <a:t>І журбою</a:t>
            </a:r>
          </a:p>
          <a:p>
            <a:pPr>
              <a:lnSpc>
                <a:spcPct val="90000"/>
              </a:lnSpc>
              <a:buFontTx/>
              <a:buNone/>
              <a:tabLst>
                <a:tab pos="6642100" algn="l"/>
              </a:tabLst>
            </a:pPr>
            <a:r>
              <a:rPr lang="uk-UA" b="1" dirty="0" smtClean="0">
                <a:solidFill>
                  <a:srgbClr val="00FFFF"/>
                </a:solidFill>
                <a:latin typeface="Monotype Corsiva" pitchFamily="66" charset="0"/>
              </a:rPr>
              <a:t>Пройнята кожна сторінка</a:t>
            </a:r>
          </a:p>
          <a:p>
            <a:pPr>
              <a:lnSpc>
                <a:spcPct val="90000"/>
              </a:lnSpc>
              <a:buFontTx/>
              <a:buNone/>
              <a:tabLst>
                <a:tab pos="6642100" algn="l"/>
              </a:tabLst>
            </a:pPr>
            <a:r>
              <a:rPr lang="uk-UA" b="1" dirty="0" smtClean="0">
                <a:solidFill>
                  <a:srgbClr val="00FFFF"/>
                </a:solidFill>
                <a:latin typeface="Monotype Corsiva" pitchFamily="66" charset="0"/>
              </a:rPr>
              <a:t>Жінка.</a:t>
            </a:r>
          </a:p>
          <a:p>
            <a:pPr>
              <a:lnSpc>
                <a:spcPct val="90000"/>
              </a:lnSpc>
              <a:buFontTx/>
              <a:buNone/>
              <a:tabLst>
                <a:tab pos="6642100" algn="l"/>
              </a:tabLst>
            </a:pPr>
            <a:r>
              <a:rPr lang="uk-UA" b="1" dirty="0" smtClean="0">
                <a:solidFill>
                  <a:srgbClr val="00FFFF"/>
                </a:solidFill>
                <a:latin typeface="Monotype Corsiva" pitchFamily="66" charset="0"/>
              </a:rPr>
              <a:t>                              (Т.Коломієць)</a:t>
            </a:r>
            <a:endParaRPr lang="ru-RU" b="1" dirty="0" smtClean="0">
              <a:solidFill>
                <a:srgbClr val="00FFFF"/>
              </a:solidFill>
              <a:latin typeface="Monotype Corsiva" pitchFamily="66" charset="0"/>
            </a:endParaRPr>
          </a:p>
        </p:txBody>
      </p:sp>
      <p:pic>
        <p:nvPicPr>
          <p:cNvPr id="1027" name="Picture 3" descr="C:\Documents and Settings\user\Мои документы\Downloads\жынка.jpg"/>
          <p:cNvPicPr>
            <a:picLocks noChangeAspect="1" noChangeArrowheads="1"/>
          </p:cNvPicPr>
          <p:nvPr/>
        </p:nvPicPr>
        <p:blipFill>
          <a:blip r:embed="rId3" cstate="print"/>
          <a:srcRect/>
          <a:stretch>
            <a:fillRect/>
          </a:stretch>
        </p:blipFill>
        <p:spPr bwMode="auto">
          <a:xfrm>
            <a:off x="5508104" y="2636912"/>
            <a:ext cx="3384376" cy="3271563"/>
          </a:xfrm>
          <a:prstGeom prst="rect">
            <a:avLst/>
          </a:prstGeom>
          <a:noFill/>
          <a:ln w="57150">
            <a:solidFill>
              <a:srgbClr val="FFFF00"/>
            </a:solidFill>
            <a:prstDash val="solid"/>
          </a:ln>
          <a:effectLst>
            <a:glow rad="101600">
              <a:schemeClr val="accent4">
                <a:satMod val="175000"/>
                <a:alpha val="40000"/>
              </a:schemeClr>
            </a:glow>
          </a:effectLst>
        </p:spPr>
      </p:pic>
    </p:spTree>
  </p:cSld>
  <p:clrMapOvr>
    <a:masterClrMapping/>
  </p:clrMapOvr>
  <p:transition>
    <p:wheel spokes="8"/>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Картинки по запросу фон занавес рисунок"/>
          <p:cNvPicPr>
            <a:picLocks noGrp="1" noChangeAspect="1" noChangeArrowheads="1"/>
          </p:cNvPicPr>
          <p:nvPr>
            <p:ph idx="1"/>
          </p:nvPr>
        </p:nvPicPr>
        <p:blipFill>
          <a:blip r:embed="rId2" cstate="print"/>
          <a:srcRect/>
          <a:stretch>
            <a:fillRect/>
          </a:stretch>
        </p:blipFill>
        <p:spPr bwMode="auto">
          <a:xfrm>
            <a:off x="-180528" y="-243408"/>
            <a:ext cx="9469560" cy="8441437"/>
          </a:xfrm>
          <a:prstGeom prst="rect">
            <a:avLst/>
          </a:prstGeom>
          <a:noFill/>
        </p:spPr>
      </p:pic>
      <p:sp>
        <p:nvSpPr>
          <p:cNvPr id="2" name="Заголовок 1"/>
          <p:cNvSpPr>
            <a:spLocks noGrp="1"/>
          </p:cNvSpPr>
          <p:nvPr>
            <p:ph type="title"/>
          </p:nvPr>
        </p:nvSpPr>
        <p:spPr>
          <a:xfrm>
            <a:off x="457200" y="274638"/>
            <a:ext cx="8229600" cy="5962674"/>
          </a:xfrm>
        </p:spPr>
        <p:txBody>
          <a:bodyPr>
            <a:normAutofit fontScale="90000"/>
          </a:bodyPr>
          <a:lstStyle/>
          <a:p>
            <a:pPr marL="742950" indent="-742950" algn="l"/>
            <a:r>
              <a:rPr lang="uk-UA" sz="3600" b="1" dirty="0" smtClean="0">
                <a:latin typeface="Times New Roman" pitchFamily="18" charset="0"/>
                <a:cs typeface="Times New Roman" pitchFamily="18" charset="0"/>
              </a:rPr>
              <a:t/>
            </a:r>
            <a:br>
              <a:rPr lang="uk-UA" sz="3600" b="1" dirty="0" smtClean="0">
                <a:latin typeface="Times New Roman" pitchFamily="18" charset="0"/>
                <a:cs typeface="Times New Roman" pitchFamily="18" charset="0"/>
              </a:rPr>
            </a:br>
            <a:r>
              <a:rPr lang="uk-UA" sz="4000" b="1" dirty="0" smtClean="0">
                <a:solidFill>
                  <a:srgbClr val="FFFF00"/>
                </a:solidFill>
                <a:latin typeface="Times New Roman" pitchFamily="18" charset="0"/>
                <a:cs typeface="Times New Roman" pitchFamily="18" charset="0"/>
              </a:rPr>
              <a:t>Домашнє завдання. </a:t>
            </a: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uk-UA" sz="3600" dirty="0" smtClean="0">
                <a:solidFill>
                  <a:srgbClr val="7030A0"/>
                </a:solidFill>
                <a:latin typeface="Times New Roman" pitchFamily="18" charset="0"/>
                <a:cs typeface="Times New Roman" pitchFamily="18" charset="0"/>
              </a:rPr>
              <a:t>Написати міні-твір на теми:</a:t>
            </a:r>
            <a:br>
              <a:rPr lang="uk-UA" sz="3600" dirty="0" smtClean="0">
                <a:solidFill>
                  <a:srgbClr val="7030A0"/>
                </a:solidFill>
                <a:latin typeface="Times New Roman" pitchFamily="18" charset="0"/>
                <a:cs typeface="Times New Roman" pitchFamily="18" charset="0"/>
              </a:rPr>
            </a:br>
            <a:r>
              <a:rPr lang="uk-UA" sz="3600" dirty="0" smtClean="0">
                <a:solidFill>
                  <a:srgbClr val="7030A0"/>
                </a:solidFill>
                <a:latin typeface="Times New Roman" pitchFamily="18" charset="0"/>
                <a:cs typeface="Times New Roman" pitchFamily="18" charset="0"/>
              </a:rPr>
              <a:t>1. </a:t>
            </a:r>
            <a:r>
              <a:rPr lang="ru-RU" sz="3600" dirty="0" smtClean="0">
                <a:solidFill>
                  <a:srgbClr val="7030A0"/>
                </a:solidFill>
                <a:latin typeface="Times New Roman" pitchFamily="18" charset="0"/>
                <a:cs typeface="Times New Roman" pitchFamily="18" charset="0"/>
              </a:rPr>
              <a:t>Проблема </a:t>
            </a:r>
            <a:r>
              <a:rPr lang="ru-RU" sz="3600" dirty="0" err="1" smtClean="0">
                <a:solidFill>
                  <a:srgbClr val="7030A0"/>
                </a:solidFill>
                <a:latin typeface="Times New Roman" pitchFamily="18" charset="0"/>
                <a:cs typeface="Times New Roman" pitchFamily="18" charset="0"/>
              </a:rPr>
              <a:t>сім’ї</a:t>
            </a:r>
            <a:r>
              <a:rPr lang="ru-RU" sz="3600" dirty="0" smtClean="0">
                <a:solidFill>
                  <a:srgbClr val="7030A0"/>
                </a:solidFill>
                <a:latin typeface="Times New Roman" pitchFamily="18" charset="0"/>
                <a:cs typeface="Times New Roman" pitchFamily="18" charset="0"/>
              </a:rPr>
              <a:t> — </a:t>
            </a:r>
            <a:r>
              <a:rPr lang="ru-RU" sz="3600" dirty="0" err="1" smtClean="0">
                <a:solidFill>
                  <a:srgbClr val="7030A0"/>
                </a:solidFill>
                <a:latin typeface="Times New Roman" pitchFamily="18" charset="0"/>
                <a:cs typeface="Times New Roman" pitchFamily="18" charset="0"/>
              </a:rPr>
              <a:t>це</a:t>
            </a:r>
            <a:r>
              <a:rPr lang="ru-RU" sz="3600" dirty="0" smtClean="0">
                <a:solidFill>
                  <a:srgbClr val="7030A0"/>
                </a:solidFill>
                <a:latin typeface="Times New Roman" pitchFamily="18" charset="0"/>
                <a:cs typeface="Times New Roman" pitchFamily="18" charset="0"/>
              </a:rPr>
              <a:t>... </a:t>
            </a:r>
            <a:br>
              <a:rPr lang="ru-RU" sz="3600" dirty="0" smtClean="0">
                <a:solidFill>
                  <a:srgbClr val="7030A0"/>
                </a:solidFill>
                <a:latin typeface="Times New Roman" pitchFamily="18" charset="0"/>
                <a:cs typeface="Times New Roman" pitchFamily="18" charset="0"/>
              </a:rPr>
            </a:br>
            <a:r>
              <a:rPr lang="ru-RU" sz="3600" dirty="0" smtClean="0">
                <a:solidFill>
                  <a:srgbClr val="7030A0"/>
                </a:solidFill>
                <a:latin typeface="Times New Roman" pitchFamily="18" charset="0"/>
                <a:cs typeface="Times New Roman" pitchFamily="18" charset="0"/>
              </a:rPr>
              <a:t>2. </a:t>
            </a:r>
            <a:r>
              <a:rPr lang="ru-RU" sz="3600" dirty="0" err="1" smtClean="0">
                <a:solidFill>
                  <a:srgbClr val="7030A0"/>
                </a:solidFill>
                <a:latin typeface="Times New Roman" pitchFamily="18" charset="0"/>
                <a:cs typeface="Times New Roman" pitchFamily="18" charset="0"/>
              </a:rPr>
              <a:t>Сімейне</a:t>
            </a:r>
            <a:r>
              <a:rPr lang="ru-RU" sz="3600" dirty="0" smtClean="0">
                <a:solidFill>
                  <a:srgbClr val="7030A0"/>
                </a:solidFill>
                <a:latin typeface="Times New Roman" pitchFamily="18" charset="0"/>
                <a:cs typeface="Times New Roman" pitchFamily="18" charset="0"/>
              </a:rPr>
              <a:t> </a:t>
            </a:r>
            <a:r>
              <a:rPr lang="ru-RU" sz="3600" dirty="0" err="1" smtClean="0">
                <a:solidFill>
                  <a:srgbClr val="7030A0"/>
                </a:solidFill>
                <a:latin typeface="Times New Roman" pitchFamily="18" charset="0"/>
                <a:cs typeface="Times New Roman" pitchFamily="18" charset="0"/>
              </a:rPr>
              <a:t>щастя</a:t>
            </a:r>
            <a:r>
              <a:rPr lang="ru-RU" sz="3600" dirty="0" smtClean="0">
                <a:solidFill>
                  <a:srgbClr val="7030A0"/>
                </a:solidFill>
                <a:latin typeface="Times New Roman" pitchFamily="18" charset="0"/>
                <a:cs typeface="Times New Roman" pitchFamily="18" charset="0"/>
              </a:rPr>
              <a:t> в </a:t>
            </a:r>
            <a:r>
              <a:rPr lang="ru-RU" sz="3600" dirty="0" err="1" smtClean="0">
                <a:solidFill>
                  <a:srgbClr val="7030A0"/>
                </a:solidFill>
                <a:latin typeface="Times New Roman" pitchFamily="18" charset="0"/>
                <a:cs typeface="Times New Roman" pitchFamily="18" charset="0"/>
              </a:rPr>
              <a:t>родині</a:t>
            </a:r>
            <a:r>
              <a:rPr lang="ru-RU" sz="3600" dirty="0" smtClean="0">
                <a:solidFill>
                  <a:srgbClr val="7030A0"/>
                </a:solidFill>
                <a:latin typeface="Times New Roman" pitchFamily="18" charset="0"/>
                <a:cs typeface="Times New Roman" pitchFamily="18" charset="0"/>
              </a:rPr>
              <a:t> </a:t>
            </a:r>
            <a:r>
              <a:rPr lang="ru-RU" sz="3600" dirty="0" err="1" smtClean="0">
                <a:solidFill>
                  <a:srgbClr val="7030A0"/>
                </a:solidFill>
                <a:latin typeface="Times New Roman" pitchFamily="18" charset="0"/>
                <a:cs typeface="Times New Roman" pitchFamily="18" charset="0"/>
              </a:rPr>
              <a:t>Хельмерів</a:t>
            </a:r>
            <a:r>
              <a:rPr lang="ru-RU" sz="3600" dirty="0" smtClean="0">
                <a:solidFill>
                  <a:srgbClr val="7030A0"/>
                </a:solidFill>
                <a:latin typeface="Times New Roman" pitchFamily="18" charset="0"/>
                <a:cs typeface="Times New Roman" pitchFamily="18" charset="0"/>
              </a:rPr>
              <a:t>, на мою думку, не </a:t>
            </a:r>
            <a:r>
              <a:rPr lang="ru-RU" sz="3600" dirty="0" err="1" smtClean="0">
                <a:solidFill>
                  <a:srgbClr val="7030A0"/>
                </a:solidFill>
                <a:latin typeface="Times New Roman" pitchFamily="18" charset="0"/>
                <a:cs typeface="Times New Roman" pitchFamily="18" charset="0"/>
              </a:rPr>
              <a:t>склалося</a:t>
            </a:r>
            <a:r>
              <a:rPr lang="ru-RU" sz="3600" dirty="0" smtClean="0">
                <a:solidFill>
                  <a:srgbClr val="7030A0"/>
                </a:solidFill>
                <a:latin typeface="Times New Roman" pitchFamily="18" charset="0"/>
                <a:cs typeface="Times New Roman" pitchFamily="18" charset="0"/>
              </a:rPr>
              <a:t> тому, </a:t>
            </a:r>
            <a:r>
              <a:rPr lang="ru-RU" sz="3600" dirty="0" err="1" smtClean="0">
                <a:solidFill>
                  <a:srgbClr val="7030A0"/>
                </a:solidFill>
                <a:latin typeface="Times New Roman" pitchFamily="18" charset="0"/>
                <a:cs typeface="Times New Roman" pitchFamily="18" charset="0"/>
              </a:rPr>
              <a:t>що</a:t>
            </a:r>
            <a:r>
              <a:rPr lang="ru-RU" sz="3600" dirty="0" smtClean="0">
                <a:solidFill>
                  <a:srgbClr val="7030A0"/>
                </a:solidFill>
                <a:latin typeface="Times New Roman" pitchFamily="18" charset="0"/>
                <a:cs typeface="Times New Roman" pitchFamily="18" charset="0"/>
              </a:rPr>
              <a:t>...</a:t>
            </a:r>
            <a:br>
              <a:rPr lang="ru-RU" sz="3600" dirty="0" smtClean="0">
                <a:solidFill>
                  <a:srgbClr val="7030A0"/>
                </a:solidFill>
                <a:latin typeface="Times New Roman" pitchFamily="18" charset="0"/>
                <a:cs typeface="Times New Roman" pitchFamily="18" charset="0"/>
              </a:rPr>
            </a:br>
            <a:r>
              <a:rPr lang="ru-RU" sz="3600" dirty="0" smtClean="0">
                <a:solidFill>
                  <a:srgbClr val="7030A0"/>
                </a:solidFill>
                <a:latin typeface="Times New Roman" pitchFamily="18" charset="0"/>
                <a:cs typeface="Times New Roman" pitchFamily="18" charset="0"/>
              </a:rPr>
              <a:t>3. </a:t>
            </a:r>
            <a:r>
              <a:rPr lang="uk-UA" sz="3600" dirty="0" smtClean="0">
                <a:solidFill>
                  <a:srgbClr val="7030A0"/>
                </a:solidFill>
                <a:latin typeface="Times New Roman" pitchFamily="18" charset="0"/>
                <a:cs typeface="Times New Roman" pitchFamily="18" charset="0"/>
              </a:rPr>
              <a:t>Визначте, які проблеми піднімає Чехов у п’єсі? Чи можна ці проблеми назвати вічними, такими, що будуть хвилювати людство і нині і через багато років? </a:t>
            </a:r>
            <a:r>
              <a:rPr lang="ru-RU" sz="3600" dirty="0" smtClean="0">
                <a:solidFill>
                  <a:srgbClr val="7030A0"/>
                </a:solidFill>
                <a:latin typeface="Times New Roman" pitchFamily="18" charset="0"/>
                <a:cs typeface="Times New Roman" pitchFamily="18" charset="0"/>
              </a:rPr>
              <a:t/>
            </a:r>
            <a:br>
              <a:rPr lang="ru-RU" sz="3600" dirty="0" smtClean="0">
                <a:solidFill>
                  <a:srgbClr val="7030A0"/>
                </a:solidFill>
                <a:latin typeface="Times New Roman" pitchFamily="18" charset="0"/>
                <a:cs typeface="Times New Roman" pitchFamily="18" charset="0"/>
              </a:rPr>
            </a:br>
            <a:r>
              <a:rPr lang="ru-RU" sz="3600" dirty="0" smtClean="0">
                <a:solidFill>
                  <a:srgbClr val="7030A0"/>
                </a:solidFill>
                <a:latin typeface="Times New Roman" pitchFamily="18" charset="0"/>
                <a:cs typeface="Times New Roman" pitchFamily="18" charset="0"/>
              </a:rPr>
              <a:t>4. </a:t>
            </a:r>
            <a:r>
              <a:rPr lang="uk-UA" sz="3600" dirty="0" smtClean="0">
                <a:solidFill>
                  <a:srgbClr val="7030A0"/>
                </a:solidFill>
                <a:latin typeface="Times New Roman" pitchFamily="18" charset="0"/>
                <a:cs typeface="Times New Roman" pitchFamily="18" charset="0"/>
              </a:rPr>
              <a:t>Чи є проблеми, підняті Б.Шоу у його у його п’єсі Пігмаліон, актуальними й сьогодні?</a:t>
            </a:r>
            <a:r>
              <a:rPr lang="ru-RU" dirty="0" smtClean="0">
                <a:solidFill>
                  <a:srgbClr val="7030A0"/>
                </a:solidFill>
              </a:rPr>
              <a:t/>
            </a:r>
            <a:br>
              <a:rPr lang="ru-RU" dirty="0" smtClean="0">
                <a:solidFill>
                  <a:srgbClr val="7030A0"/>
                </a:solidFill>
              </a:rPr>
            </a:br>
            <a:endParaRPr lang="ru-RU" dirty="0">
              <a:solidFill>
                <a:srgbClr val="7030A0"/>
              </a:solidFill>
            </a:endParaRPr>
          </a:p>
        </p:txBody>
      </p:sp>
    </p:spTree>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0" descr="Занавес, красный, складки, штора, портьера"/>
          <p:cNvPicPr>
            <a:picLocks noChangeAspect="1" noChangeArrowheads="1"/>
          </p:cNvPicPr>
          <p:nvPr/>
        </p:nvPicPr>
        <p:blipFill>
          <a:blip r:embed="rId2" cstate="print"/>
          <a:srcRect/>
          <a:stretch>
            <a:fillRect/>
          </a:stretch>
        </p:blipFill>
        <p:spPr bwMode="auto">
          <a:xfrm>
            <a:off x="-972616" y="0"/>
            <a:ext cx="11089232" cy="6858000"/>
          </a:xfrm>
          <a:prstGeom prst="rect">
            <a:avLst/>
          </a:prstGeom>
          <a:noFill/>
        </p:spPr>
      </p:pic>
      <p:sp>
        <p:nvSpPr>
          <p:cNvPr id="2" name="Заголовок 1"/>
          <p:cNvSpPr>
            <a:spLocks noGrp="1"/>
          </p:cNvSpPr>
          <p:nvPr>
            <p:ph type="title"/>
          </p:nvPr>
        </p:nvSpPr>
        <p:spPr/>
        <p:txBody>
          <a:bodyPr>
            <a:normAutofit/>
          </a:bodyPr>
          <a:lstStyle/>
          <a:p>
            <a:r>
              <a:rPr lang="uk-UA" sz="4800" b="1" i="1" dirty="0" smtClean="0">
                <a:solidFill>
                  <a:srgbClr val="FFFF00"/>
                </a:solidFill>
                <a:latin typeface="Times New Roman" pitchFamily="18" charset="0"/>
                <a:cs typeface="Times New Roman" pitchFamily="18" charset="0"/>
              </a:rPr>
              <a:t>Представники </a:t>
            </a:r>
            <a:r>
              <a:rPr lang="uk-UA" sz="4800" b="1" i="1" dirty="0" err="1" smtClean="0">
                <a:solidFill>
                  <a:srgbClr val="FFFF00"/>
                </a:solidFill>
                <a:latin typeface="Times New Roman" pitchFamily="18" charset="0"/>
                <a:cs typeface="Times New Roman" pitchFamily="18" charset="0"/>
              </a:rPr>
              <a:t>“нової</a:t>
            </a:r>
            <a:r>
              <a:rPr lang="uk-UA" sz="4800" b="1" i="1" dirty="0" smtClean="0">
                <a:solidFill>
                  <a:srgbClr val="FFFF00"/>
                </a:solidFill>
                <a:latin typeface="Times New Roman" pitchFamily="18" charset="0"/>
                <a:cs typeface="Times New Roman" pitchFamily="18" charset="0"/>
              </a:rPr>
              <a:t> </a:t>
            </a:r>
            <a:r>
              <a:rPr lang="uk-UA" sz="4800" b="1" i="1" dirty="0" err="1" smtClean="0">
                <a:solidFill>
                  <a:srgbClr val="FFFF00"/>
                </a:solidFill>
                <a:latin typeface="Times New Roman" pitchFamily="18" charset="0"/>
                <a:cs typeface="Times New Roman" pitchFamily="18" charset="0"/>
              </a:rPr>
              <a:t>драми”</a:t>
            </a:r>
            <a:endParaRPr lang="ru-RU" sz="4800" b="1" i="1" dirty="0">
              <a:solidFill>
                <a:srgbClr val="FFFF00"/>
              </a:solidFill>
              <a:latin typeface="Times New Roman" pitchFamily="18" charset="0"/>
              <a:cs typeface="Times New Roman" pitchFamily="18" charset="0"/>
            </a:endParaRPr>
          </a:p>
        </p:txBody>
      </p:sp>
      <p:graphicFrame>
        <p:nvGraphicFramePr>
          <p:cNvPr id="9" name="Содержимое 8"/>
          <p:cNvGraphicFramePr>
            <a:graphicFrameLocks noGrp="1"/>
          </p:cNvGraphicFramePr>
          <p:nvPr>
            <p:ph idx="1"/>
          </p:nvPr>
        </p:nvGraphicFramePr>
        <p:xfrm>
          <a:off x="467544" y="1844824"/>
          <a:ext cx="8085584" cy="4663890"/>
        </p:xfrm>
        <a:graphic>
          <a:graphicData uri="http://schemas.openxmlformats.org/drawingml/2006/table">
            <a:tbl>
              <a:tblPr firstRow="1" bandRow="1">
                <a:tableStyleId>{8799B23B-EC83-4686-B30A-512413B5E67A}</a:tableStyleId>
              </a:tblPr>
              <a:tblGrid>
                <a:gridCol w="2021396"/>
                <a:gridCol w="1867036"/>
                <a:gridCol w="2175756"/>
                <a:gridCol w="2021396"/>
              </a:tblGrid>
              <a:tr h="1368152">
                <a:tc>
                  <a:txBody>
                    <a:bodyPr/>
                    <a:lstStyle/>
                    <a:p>
                      <a:pPr algn="ctr"/>
                      <a:r>
                        <a:rPr lang="uk-UA" sz="2400" b="1" kern="1200" dirty="0" smtClean="0">
                          <a:solidFill>
                            <a:srgbClr val="00B0F0"/>
                          </a:solidFill>
                          <a:latin typeface="Times New Roman" pitchFamily="18" charset="0"/>
                          <a:ea typeface="+mn-ea"/>
                          <a:cs typeface="Times New Roman" pitchFamily="18" charset="0"/>
                        </a:rPr>
                        <a:t>Автор</a:t>
                      </a:r>
                      <a:endParaRPr lang="ru-RU" sz="2400" b="1" kern="1200" dirty="0" smtClean="0">
                        <a:solidFill>
                          <a:srgbClr val="00B0F0"/>
                        </a:solidFill>
                        <a:latin typeface="Times New Roman" pitchFamily="18" charset="0"/>
                        <a:ea typeface="+mn-ea"/>
                        <a:cs typeface="Times New Roman" pitchFamily="18" charset="0"/>
                      </a:endParaRPr>
                    </a:p>
                    <a:p>
                      <a:pPr algn="ctr"/>
                      <a:endParaRPr lang="ru-RU" sz="2400" dirty="0">
                        <a:solidFill>
                          <a:srgbClr val="00B0F0"/>
                        </a:solidFill>
                        <a:latin typeface="Times New Roman" pitchFamily="18" charset="0"/>
                        <a:cs typeface="Times New Roman"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400" b="1" kern="1200" dirty="0" smtClean="0">
                          <a:solidFill>
                            <a:srgbClr val="00B0F0"/>
                          </a:solidFill>
                          <a:latin typeface="Times New Roman" pitchFamily="18" charset="0"/>
                          <a:ea typeface="+mn-ea"/>
                          <a:cs typeface="Times New Roman" pitchFamily="18" charset="0"/>
                        </a:rPr>
                        <a:t>Країна</a:t>
                      </a:r>
                      <a:endParaRPr lang="ru-RU" sz="2400" b="1" kern="1200" dirty="0" smtClean="0">
                        <a:solidFill>
                          <a:srgbClr val="00B0F0"/>
                        </a:solidFill>
                        <a:latin typeface="Times New Roman" pitchFamily="18" charset="0"/>
                        <a:ea typeface="+mn-ea"/>
                        <a:cs typeface="Times New Roman" pitchFamily="18" charset="0"/>
                      </a:endParaRPr>
                    </a:p>
                    <a:p>
                      <a:pPr algn="ctr"/>
                      <a:endParaRPr lang="ru-RU" sz="2400" dirty="0">
                        <a:solidFill>
                          <a:srgbClr val="00B0F0"/>
                        </a:solidFill>
                        <a:latin typeface="Times New Roman" pitchFamily="18" charset="0"/>
                        <a:cs typeface="Times New Roman"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400" b="1" kern="1200" dirty="0" smtClean="0">
                          <a:solidFill>
                            <a:srgbClr val="00B0F0"/>
                          </a:solidFill>
                          <a:latin typeface="Times New Roman" pitchFamily="18" charset="0"/>
                          <a:ea typeface="+mn-ea"/>
                          <a:cs typeface="Times New Roman" pitchFamily="18" charset="0"/>
                        </a:rPr>
                        <a:t>Назва твору (головна героїня)</a:t>
                      </a:r>
                      <a:endParaRPr lang="ru-RU" sz="2400" b="1" kern="1200" dirty="0" smtClean="0">
                        <a:solidFill>
                          <a:srgbClr val="00B0F0"/>
                        </a:solidFill>
                        <a:latin typeface="Times New Roman" pitchFamily="18" charset="0"/>
                        <a:ea typeface="+mn-ea"/>
                        <a:cs typeface="Times New Roman"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400" b="1" kern="1200" dirty="0" smtClean="0">
                          <a:solidFill>
                            <a:srgbClr val="00B0F0"/>
                          </a:solidFill>
                          <a:latin typeface="Times New Roman" pitchFamily="18" charset="0"/>
                          <a:ea typeface="+mn-ea"/>
                          <a:cs typeface="Times New Roman" pitchFamily="18" charset="0"/>
                        </a:rPr>
                        <a:t>Умовна назва твору</a:t>
                      </a:r>
                      <a:endParaRPr lang="ru-RU" sz="2400" b="1" kern="1200" dirty="0" smtClean="0">
                        <a:solidFill>
                          <a:srgbClr val="00B0F0"/>
                        </a:solidFill>
                        <a:latin typeface="Times New Roman" pitchFamily="18" charset="0"/>
                        <a:ea typeface="+mn-ea"/>
                        <a:cs typeface="Times New Roman" pitchFamily="18" charset="0"/>
                      </a:endParaRPr>
                    </a:p>
                    <a:p>
                      <a:pPr algn="ctr"/>
                      <a:endParaRPr lang="ru-RU" sz="2400" dirty="0">
                        <a:solidFill>
                          <a:srgbClr val="00B0F0"/>
                        </a:solidFill>
                        <a:latin typeface="Times New Roman" pitchFamily="18" charset="0"/>
                        <a:cs typeface="Times New Roman" pitchFamily="18" charset="0"/>
                      </a:endParaRPr>
                    </a:p>
                  </a:txBody>
                  <a:tcPr anchor="ctr"/>
                </a:tc>
              </a:tr>
              <a:tr h="979258">
                <a:tc>
                  <a:txBody>
                    <a:bodyPr/>
                    <a:lstStyle/>
                    <a:p>
                      <a:pPr algn="ctr"/>
                      <a:r>
                        <a:rPr lang="uk-UA" sz="2000" b="1" kern="1200" dirty="0" smtClean="0">
                          <a:solidFill>
                            <a:srgbClr val="FFFF00"/>
                          </a:solidFill>
                          <a:latin typeface="Times New Roman" pitchFamily="18" charset="0"/>
                          <a:ea typeface="+mn-ea"/>
                          <a:cs typeface="Times New Roman" pitchFamily="18" charset="0"/>
                        </a:rPr>
                        <a:t>Генрік Ібсен </a:t>
                      </a:r>
                      <a:endParaRPr lang="ru-RU" sz="2000" b="1" kern="1200" dirty="0" smtClean="0">
                        <a:solidFill>
                          <a:srgbClr val="FFFF00"/>
                        </a:solidFill>
                        <a:latin typeface="Times New Roman" pitchFamily="18" charset="0"/>
                        <a:ea typeface="+mn-ea"/>
                        <a:cs typeface="Times New Roman" pitchFamily="18" charset="0"/>
                      </a:endParaRPr>
                    </a:p>
                    <a:p>
                      <a:pPr algn="ctr"/>
                      <a:r>
                        <a:rPr lang="uk-UA" sz="2000" b="1" kern="1200" dirty="0" smtClean="0">
                          <a:solidFill>
                            <a:srgbClr val="FFFF00"/>
                          </a:solidFill>
                          <a:latin typeface="Times New Roman" pitchFamily="18" charset="0"/>
                          <a:ea typeface="+mn-ea"/>
                          <a:cs typeface="Times New Roman" pitchFamily="18" charset="0"/>
                        </a:rPr>
                        <a:t>(1828-1906)</a:t>
                      </a:r>
                      <a:endParaRPr lang="ru-RU" sz="2000" b="1" kern="1200" dirty="0" smtClean="0">
                        <a:solidFill>
                          <a:srgbClr val="FFFF00"/>
                        </a:solidFill>
                        <a:latin typeface="Times New Roman" pitchFamily="18" charset="0"/>
                        <a:ea typeface="+mn-ea"/>
                        <a:cs typeface="Times New Roman" pitchFamily="18" charset="0"/>
                      </a:endParaRPr>
                    </a:p>
                    <a:p>
                      <a:pPr algn="ctr"/>
                      <a:endParaRPr lang="ru-RU" sz="2000" b="1" dirty="0">
                        <a:solidFill>
                          <a:srgbClr val="FFFF00"/>
                        </a:solidFill>
                        <a:latin typeface="Times New Roman" pitchFamily="18" charset="0"/>
                        <a:cs typeface="Times New Roman" pitchFamily="18" charset="0"/>
                      </a:endParaRPr>
                    </a:p>
                  </a:txBody>
                  <a:tcPr anchor="ctr"/>
                </a:tc>
                <a:tc>
                  <a:txBody>
                    <a:bodyPr/>
                    <a:lstStyle/>
                    <a:p>
                      <a:pPr algn="ctr"/>
                      <a:r>
                        <a:rPr lang="uk-UA" sz="2000" b="1" dirty="0" smtClean="0">
                          <a:solidFill>
                            <a:srgbClr val="FFFF00"/>
                          </a:solidFill>
                          <a:latin typeface="Times New Roman" pitchFamily="18" charset="0"/>
                          <a:cs typeface="Times New Roman" pitchFamily="18" charset="0"/>
                        </a:rPr>
                        <a:t>Норвегія </a:t>
                      </a:r>
                      <a:endParaRPr lang="ru-RU" sz="2000" b="1" dirty="0">
                        <a:solidFill>
                          <a:srgbClr val="FFFF00"/>
                        </a:solidFill>
                        <a:latin typeface="Times New Roman" pitchFamily="18" charset="0"/>
                        <a:cs typeface="Times New Roman" pitchFamily="18" charset="0"/>
                      </a:endParaRPr>
                    </a:p>
                  </a:txBody>
                  <a:tcPr anchor="ctr"/>
                </a:tc>
                <a:tc>
                  <a:txBody>
                    <a:bodyPr/>
                    <a:lstStyle/>
                    <a:p>
                      <a:pPr algn="ctr"/>
                      <a:r>
                        <a:rPr lang="uk-UA" sz="2000" b="1" kern="1200" dirty="0" smtClean="0">
                          <a:solidFill>
                            <a:srgbClr val="FFFF00"/>
                          </a:solidFill>
                          <a:latin typeface="Times New Roman" pitchFamily="18" charset="0"/>
                          <a:ea typeface="+mn-ea"/>
                          <a:cs typeface="Times New Roman" pitchFamily="18" charset="0"/>
                        </a:rPr>
                        <a:t>«Ляльковий дім» (Нора)</a:t>
                      </a:r>
                      <a:endParaRPr lang="ru-RU" sz="2000" b="1" dirty="0">
                        <a:solidFill>
                          <a:srgbClr val="FFFF00"/>
                        </a:solidFill>
                        <a:latin typeface="Times New Roman" pitchFamily="18" charset="0"/>
                        <a:cs typeface="Times New Roman" pitchFamily="18" charset="0"/>
                      </a:endParaRPr>
                    </a:p>
                  </a:txBody>
                  <a:tcPr anchor="ctr"/>
                </a:tc>
                <a:tc>
                  <a:txBody>
                    <a:bodyPr/>
                    <a:lstStyle/>
                    <a:p>
                      <a:pPr algn="ctr"/>
                      <a:r>
                        <a:rPr lang="uk-UA" sz="2000" b="1" kern="1200" dirty="0" smtClean="0">
                          <a:solidFill>
                            <a:srgbClr val="FFFF00"/>
                          </a:solidFill>
                          <a:latin typeface="Times New Roman" pitchFamily="18" charset="0"/>
                          <a:ea typeface="+mn-ea"/>
                          <a:cs typeface="Times New Roman" pitchFamily="18" charset="0"/>
                        </a:rPr>
                        <a:t>Соціально-психологічна «драма ідей»</a:t>
                      </a:r>
                      <a:endParaRPr lang="ru-RU" sz="2000" b="1" dirty="0">
                        <a:solidFill>
                          <a:srgbClr val="FFFF00"/>
                        </a:solidFill>
                        <a:latin typeface="Times New Roman" pitchFamily="18" charset="0"/>
                        <a:cs typeface="Times New Roman" pitchFamily="18" charset="0"/>
                      </a:endParaRPr>
                    </a:p>
                  </a:txBody>
                  <a:tcPr anchor="ctr"/>
                </a:tc>
              </a:tr>
              <a:tr h="979258">
                <a:tc>
                  <a:txBody>
                    <a:bodyPr/>
                    <a:lstStyle/>
                    <a:p>
                      <a:pPr algn="ctr"/>
                      <a:r>
                        <a:rPr lang="uk-UA" sz="2000" b="1" kern="1200" dirty="0" smtClean="0">
                          <a:solidFill>
                            <a:srgbClr val="FFFF00"/>
                          </a:solidFill>
                          <a:latin typeface="Times New Roman" pitchFamily="18" charset="0"/>
                          <a:ea typeface="+mn-ea"/>
                          <a:cs typeface="Times New Roman" pitchFamily="18" charset="0"/>
                        </a:rPr>
                        <a:t>Антон Чехов  (1860-1904)</a:t>
                      </a:r>
                      <a:endParaRPr lang="ru-RU" sz="2000" b="1" dirty="0">
                        <a:solidFill>
                          <a:srgbClr val="FFFF00"/>
                        </a:solidFill>
                        <a:latin typeface="Times New Roman" pitchFamily="18" charset="0"/>
                        <a:cs typeface="Times New Roman" pitchFamily="18" charset="0"/>
                      </a:endParaRPr>
                    </a:p>
                  </a:txBody>
                  <a:tcPr anchor="ctr"/>
                </a:tc>
                <a:tc>
                  <a:txBody>
                    <a:bodyPr/>
                    <a:lstStyle/>
                    <a:p>
                      <a:pPr algn="ctr"/>
                      <a:r>
                        <a:rPr lang="uk-UA" sz="2000" b="1" dirty="0" smtClean="0">
                          <a:solidFill>
                            <a:srgbClr val="FFFF00"/>
                          </a:solidFill>
                          <a:latin typeface="Times New Roman" pitchFamily="18" charset="0"/>
                          <a:cs typeface="Times New Roman" pitchFamily="18" charset="0"/>
                        </a:rPr>
                        <a:t>Росія </a:t>
                      </a:r>
                      <a:endParaRPr lang="ru-RU" sz="2000" b="1" dirty="0">
                        <a:solidFill>
                          <a:srgbClr val="FFFF00"/>
                        </a:solidFill>
                        <a:latin typeface="Times New Roman" pitchFamily="18" charset="0"/>
                        <a:cs typeface="Times New Roman" pitchFamily="18" charset="0"/>
                      </a:endParaRPr>
                    </a:p>
                  </a:txBody>
                  <a:tcPr anchor="ctr"/>
                </a:tc>
                <a:tc>
                  <a:txBody>
                    <a:bodyPr/>
                    <a:lstStyle/>
                    <a:p>
                      <a:pPr algn="ctr"/>
                      <a:r>
                        <a:rPr lang="uk-UA" sz="2000" b="1" kern="1200" dirty="0" smtClean="0">
                          <a:solidFill>
                            <a:srgbClr val="FFFF00"/>
                          </a:solidFill>
                          <a:latin typeface="Times New Roman" pitchFamily="18" charset="0"/>
                          <a:ea typeface="+mn-ea"/>
                          <a:cs typeface="Times New Roman" pitchFamily="18" charset="0"/>
                        </a:rPr>
                        <a:t>«Чайка» (Ніна)</a:t>
                      </a:r>
                      <a:endParaRPr lang="ru-RU" sz="2000" b="1" dirty="0">
                        <a:solidFill>
                          <a:srgbClr val="FFFF00"/>
                        </a:solidFill>
                        <a:latin typeface="Times New Roman" pitchFamily="18" charset="0"/>
                        <a:cs typeface="Times New Roman" pitchFamily="18" charset="0"/>
                      </a:endParaRPr>
                    </a:p>
                  </a:txBody>
                  <a:tcPr anchor="ctr"/>
                </a:tc>
                <a:tc>
                  <a:txBody>
                    <a:bodyPr/>
                    <a:lstStyle/>
                    <a:p>
                      <a:pPr algn="ctr"/>
                      <a:r>
                        <a:rPr lang="uk-UA" sz="2000" b="1" kern="1200" dirty="0" smtClean="0">
                          <a:solidFill>
                            <a:srgbClr val="FFFF00"/>
                          </a:solidFill>
                          <a:latin typeface="Times New Roman" pitchFamily="18" charset="0"/>
                          <a:ea typeface="+mn-ea"/>
                          <a:cs typeface="Times New Roman" pitchFamily="18" charset="0"/>
                        </a:rPr>
                        <a:t>«життя як </a:t>
                      </a:r>
                    </a:p>
                    <a:p>
                      <a:pPr algn="ctr"/>
                      <a:r>
                        <a:rPr lang="uk-UA" sz="2000" b="1" kern="1200" dirty="0" smtClean="0">
                          <a:solidFill>
                            <a:srgbClr val="FFFF00"/>
                          </a:solidFill>
                          <a:latin typeface="Times New Roman" pitchFamily="18" charset="0"/>
                          <a:ea typeface="+mn-ea"/>
                          <a:cs typeface="Times New Roman" pitchFamily="18" charset="0"/>
                        </a:rPr>
                        <a:t>воно є»</a:t>
                      </a:r>
                      <a:endParaRPr lang="ru-RU" sz="2000" b="1" dirty="0">
                        <a:solidFill>
                          <a:srgbClr val="FFFF00"/>
                        </a:solidFill>
                        <a:latin typeface="Times New Roman" pitchFamily="18" charset="0"/>
                        <a:cs typeface="Times New Roman" pitchFamily="18" charset="0"/>
                      </a:endParaRPr>
                    </a:p>
                  </a:txBody>
                  <a:tcPr anchor="ctr"/>
                </a:tc>
              </a:tr>
              <a:tr h="979258">
                <a:tc>
                  <a:txBody>
                    <a:bodyPr/>
                    <a:lstStyle/>
                    <a:p>
                      <a:pPr algn="ctr"/>
                      <a:r>
                        <a:rPr lang="uk-UA" sz="2000" b="1" kern="1200" dirty="0" smtClean="0">
                          <a:solidFill>
                            <a:srgbClr val="FFFF00"/>
                          </a:solidFill>
                          <a:latin typeface="Times New Roman" pitchFamily="18" charset="0"/>
                          <a:ea typeface="+mn-ea"/>
                          <a:cs typeface="Times New Roman" pitchFamily="18" charset="0"/>
                        </a:rPr>
                        <a:t>Бернард Шоу </a:t>
                      </a:r>
                      <a:endParaRPr lang="ru-RU" sz="2000" b="1" kern="1200" dirty="0" smtClean="0">
                        <a:solidFill>
                          <a:srgbClr val="FFFF00"/>
                        </a:solidFill>
                        <a:latin typeface="Times New Roman" pitchFamily="18" charset="0"/>
                        <a:ea typeface="+mn-ea"/>
                        <a:cs typeface="Times New Roman" pitchFamily="18" charset="0"/>
                      </a:endParaRPr>
                    </a:p>
                    <a:p>
                      <a:pPr algn="ctr"/>
                      <a:r>
                        <a:rPr lang="uk-UA" sz="2000" b="1" kern="1200" dirty="0" smtClean="0">
                          <a:solidFill>
                            <a:srgbClr val="FFFF00"/>
                          </a:solidFill>
                          <a:latin typeface="Times New Roman" pitchFamily="18" charset="0"/>
                          <a:ea typeface="+mn-ea"/>
                          <a:cs typeface="Times New Roman" pitchFamily="18" charset="0"/>
                        </a:rPr>
                        <a:t>(1856-1960)</a:t>
                      </a:r>
                      <a:endParaRPr lang="ru-RU" sz="2000" b="1" kern="1200" dirty="0" smtClean="0">
                        <a:solidFill>
                          <a:srgbClr val="FFFF00"/>
                        </a:solidFill>
                        <a:latin typeface="Times New Roman" pitchFamily="18" charset="0"/>
                        <a:ea typeface="+mn-ea"/>
                        <a:cs typeface="Times New Roman" pitchFamily="18" charset="0"/>
                      </a:endParaRPr>
                    </a:p>
                    <a:p>
                      <a:pPr algn="ctr"/>
                      <a:endParaRPr lang="ru-RU" sz="2000" b="1" dirty="0">
                        <a:solidFill>
                          <a:srgbClr val="FFFF00"/>
                        </a:solidFill>
                        <a:latin typeface="Times New Roman" pitchFamily="18" charset="0"/>
                        <a:cs typeface="Times New Roman" pitchFamily="18" charset="0"/>
                      </a:endParaRPr>
                    </a:p>
                  </a:txBody>
                  <a:tcPr anchor="ctr"/>
                </a:tc>
                <a:tc>
                  <a:txBody>
                    <a:bodyPr/>
                    <a:lstStyle/>
                    <a:p>
                      <a:pPr algn="ctr"/>
                      <a:r>
                        <a:rPr lang="uk-UA" sz="2000" b="1" dirty="0" smtClean="0">
                          <a:solidFill>
                            <a:srgbClr val="FFFF00"/>
                          </a:solidFill>
                          <a:latin typeface="Times New Roman" pitchFamily="18" charset="0"/>
                          <a:cs typeface="Times New Roman" pitchFamily="18" charset="0"/>
                        </a:rPr>
                        <a:t>Англія </a:t>
                      </a:r>
                      <a:endParaRPr lang="ru-RU" sz="2000" b="1" dirty="0">
                        <a:solidFill>
                          <a:srgbClr val="FFFF00"/>
                        </a:solidFill>
                        <a:latin typeface="Times New Roman" pitchFamily="18" charset="0"/>
                        <a:cs typeface="Times New Roman" pitchFamily="18" charset="0"/>
                      </a:endParaRPr>
                    </a:p>
                  </a:txBody>
                  <a:tcPr anchor="ctr"/>
                </a:tc>
                <a:tc>
                  <a:txBody>
                    <a:bodyPr/>
                    <a:lstStyle/>
                    <a:p>
                      <a:pPr algn="ctr"/>
                      <a:r>
                        <a:rPr lang="uk-UA" sz="2000" b="1" kern="1200" dirty="0" smtClean="0">
                          <a:solidFill>
                            <a:srgbClr val="FFFF00"/>
                          </a:solidFill>
                          <a:latin typeface="Times New Roman" pitchFamily="18" charset="0"/>
                          <a:ea typeface="+mn-ea"/>
                          <a:cs typeface="Times New Roman" pitchFamily="18" charset="0"/>
                        </a:rPr>
                        <a:t>«Пігмаліон» (Еліза)</a:t>
                      </a:r>
                      <a:endParaRPr lang="ru-RU" sz="2000" b="1" dirty="0">
                        <a:solidFill>
                          <a:srgbClr val="FFFF00"/>
                        </a:solidFill>
                        <a:latin typeface="Times New Roman" pitchFamily="18" charset="0"/>
                        <a:cs typeface="Times New Roman" pitchFamily="18" charset="0"/>
                      </a:endParaRPr>
                    </a:p>
                  </a:txBody>
                  <a:tcPr anchor="ctr"/>
                </a:tc>
                <a:tc>
                  <a:txBody>
                    <a:bodyPr/>
                    <a:lstStyle/>
                    <a:p>
                      <a:pPr algn="ctr"/>
                      <a:r>
                        <a:rPr lang="uk-UA" sz="2000" b="1" kern="1200" dirty="0" smtClean="0">
                          <a:solidFill>
                            <a:srgbClr val="FFFF00"/>
                          </a:solidFill>
                          <a:latin typeface="Times New Roman" pitchFamily="18" charset="0"/>
                          <a:ea typeface="+mn-ea"/>
                          <a:cs typeface="Times New Roman" pitchFamily="18" charset="0"/>
                        </a:rPr>
                        <a:t>Соціально-аналітична «драма-дискусія»</a:t>
                      </a:r>
                      <a:endParaRPr lang="ru-RU" sz="2000" b="1" dirty="0">
                        <a:solidFill>
                          <a:srgbClr val="FFFF00"/>
                        </a:solidFill>
                        <a:latin typeface="Times New Roman" pitchFamily="18" charset="0"/>
                        <a:cs typeface="Times New Roman" pitchFamily="18" charset="0"/>
                      </a:endParaRPr>
                    </a:p>
                  </a:txBody>
                  <a:tcPr anchor="ctr"/>
                </a:tc>
              </a:tr>
            </a:tbl>
          </a:graphicData>
        </a:graphic>
      </p:graphicFrame>
    </p:spTree>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74" name="Picture 10" descr="Занавес, красный, складки, штора, портьера"/>
          <p:cNvPicPr>
            <a:picLocks noChangeAspect="1" noChangeArrowheads="1"/>
          </p:cNvPicPr>
          <p:nvPr/>
        </p:nvPicPr>
        <p:blipFill>
          <a:blip r:embed="rId2" cstate="print"/>
          <a:srcRect/>
          <a:stretch>
            <a:fillRect/>
          </a:stretch>
        </p:blipFill>
        <p:spPr bwMode="auto">
          <a:xfrm>
            <a:off x="-972616" y="0"/>
            <a:ext cx="11089232" cy="6858000"/>
          </a:xfrm>
          <a:prstGeom prst="rect">
            <a:avLst/>
          </a:prstGeom>
          <a:noFill/>
        </p:spPr>
      </p:pic>
      <p:sp>
        <p:nvSpPr>
          <p:cNvPr id="2" name="Заголовок 1"/>
          <p:cNvSpPr>
            <a:spLocks noGrp="1"/>
          </p:cNvSpPr>
          <p:nvPr>
            <p:ph type="title"/>
          </p:nvPr>
        </p:nvSpPr>
        <p:spPr/>
        <p:txBody>
          <a:bodyPr>
            <a:noAutofit/>
          </a:bodyPr>
          <a:lstStyle/>
          <a:p>
            <a:r>
              <a:rPr lang="uk-UA" sz="4800" b="1" i="1" dirty="0" smtClean="0">
                <a:solidFill>
                  <a:srgbClr val="FFFF00"/>
                </a:solidFill>
                <a:latin typeface="Times New Roman" pitchFamily="18" charset="0"/>
                <a:cs typeface="Times New Roman" pitchFamily="18" charset="0"/>
              </a:rPr>
              <a:t/>
            </a:r>
            <a:br>
              <a:rPr lang="uk-UA" sz="4800" b="1" i="1" dirty="0" smtClean="0">
                <a:solidFill>
                  <a:srgbClr val="FFFF00"/>
                </a:solidFill>
                <a:latin typeface="Times New Roman" pitchFamily="18" charset="0"/>
                <a:cs typeface="Times New Roman" pitchFamily="18" charset="0"/>
              </a:rPr>
            </a:br>
            <a:r>
              <a:rPr lang="uk-UA" sz="4800" b="1" i="1" dirty="0" smtClean="0">
                <a:solidFill>
                  <a:srgbClr val="FFFF00"/>
                </a:solidFill>
                <a:latin typeface="Times New Roman" pitchFamily="18" charset="0"/>
                <a:cs typeface="Times New Roman" pitchFamily="18" charset="0"/>
              </a:rPr>
              <a:t/>
            </a:r>
            <a:br>
              <a:rPr lang="uk-UA" sz="4800" b="1" i="1" dirty="0" smtClean="0">
                <a:solidFill>
                  <a:srgbClr val="FFFF00"/>
                </a:solidFill>
                <a:latin typeface="Times New Roman" pitchFamily="18" charset="0"/>
                <a:cs typeface="Times New Roman" pitchFamily="18" charset="0"/>
              </a:rPr>
            </a:br>
            <a:r>
              <a:rPr lang="uk-UA" sz="4800" b="1" i="1" dirty="0" smtClean="0">
                <a:solidFill>
                  <a:srgbClr val="FFFF00"/>
                </a:solidFill>
                <a:latin typeface="Times New Roman" pitchFamily="18" charset="0"/>
                <a:cs typeface="Times New Roman" pitchFamily="18" charset="0"/>
              </a:rPr>
              <a:t>Генрік Ібсен  (1828 – 1906)</a:t>
            </a:r>
            <a:r>
              <a:rPr lang="ru-RU" sz="4800" b="1" i="1" dirty="0" smtClean="0">
                <a:latin typeface="Times New Roman" pitchFamily="18" charset="0"/>
                <a:cs typeface="Times New Roman" pitchFamily="18" charset="0"/>
              </a:rPr>
              <a:t/>
            </a:r>
            <a:br>
              <a:rPr lang="ru-RU" sz="4800" b="1" i="1" dirty="0" smtClean="0">
                <a:latin typeface="Times New Roman" pitchFamily="18" charset="0"/>
                <a:cs typeface="Times New Roman" pitchFamily="18" charset="0"/>
              </a:rPr>
            </a:br>
            <a:endParaRPr lang="ru-RU" sz="4800" dirty="0"/>
          </a:p>
        </p:txBody>
      </p:sp>
      <p:sp>
        <p:nvSpPr>
          <p:cNvPr id="7" name="Содержимое 6"/>
          <p:cNvSpPr>
            <a:spLocks noGrp="1"/>
          </p:cNvSpPr>
          <p:nvPr>
            <p:ph idx="1"/>
          </p:nvPr>
        </p:nvSpPr>
        <p:spPr>
          <a:xfrm>
            <a:off x="-468560" y="1600200"/>
            <a:ext cx="9612560" cy="4997152"/>
          </a:xfrm>
        </p:spPr>
        <p:txBody>
          <a:bodyPr/>
          <a:lstStyle/>
          <a:p>
            <a:endParaRPr lang="ru-RU" dirty="0"/>
          </a:p>
        </p:txBody>
      </p:sp>
      <p:sp>
        <p:nvSpPr>
          <p:cNvPr id="8" name="Прямоугольник 7"/>
          <p:cNvSpPr/>
          <p:nvPr/>
        </p:nvSpPr>
        <p:spPr>
          <a:xfrm>
            <a:off x="4644008" y="2420888"/>
            <a:ext cx="3816424" cy="3970318"/>
          </a:xfrm>
          <a:prstGeom prst="rect">
            <a:avLst/>
          </a:prstGeom>
        </p:spPr>
        <p:txBody>
          <a:bodyPr wrap="square">
            <a:spAutoFit/>
          </a:bodyPr>
          <a:lstStyle/>
          <a:p>
            <a:pPr algn="r"/>
            <a:r>
              <a:rPr lang="uk-UA" sz="2800" dirty="0" smtClean="0">
                <a:solidFill>
                  <a:srgbClr val="92D050"/>
                </a:solidFill>
                <a:latin typeface="Times New Roman" pitchFamily="18" charset="0"/>
                <a:cs typeface="Times New Roman" pitchFamily="18" charset="0"/>
              </a:rPr>
              <a:t>«Під шум великих міжнародних бур я зі свого боку воював із маленьким суспільством, до якого був прикутий волею обставин і життєвих умов»</a:t>
            </a:r>
          </a:p>
          <a:p>
            <a:pPr algn="r"/>
            <a:r>
              <a:rPr lang="uk-UA" sz="2800" dirty="0" smtClean="0">
                <a:solidFill>
                  <a:srgbClr val="92D050"/>
                </a:solidFill>
                <a:latin typeface="Times New Roman" pitchFamily="18" charset="0"/>
                <a:cs typeface="Times New Roman" pitchFamily="18" charset="0"/>
              </a:rPr>
              <a:t>Генрік </a:t>
            </a:r>
            <a:r>
              <a:rPr lang="uk-UA" sz="2800" dirty="0" err="1" smtClean="0">
                <a:solidFill>
                  <a:srgbClr val="92D050"/>
                </a:solidFill>
                <a:latin typeface="Times New Roman" pitchFamily="18" charset="0"/>
                <a:cs typeface="Times New Roman" pitchFamily="18" charset="0"/>
              </a:rPr>
              <a:t>ібсен</a:t>
            </a:r>
            <a:r>
              <a:rPr lang="uk-UA" sz="2800" dirty="0" smtClean="0">
                <a:solidFill>
                  <a:srgbClr val="92D050"/>
                </a:solidFill>
                <a:latin typeface="Times New Roman" pitchFamily="18" charset="0"/>
                <a:cs typeface="Times New Roman" pitchFamily="18" charset="0"/>
              </a:rPr>
              <a:t> </a:t>
            </a:r>
            <a:endParaRPr lang="ru-RU" sz="2800" dirty="0">
              <a:solidFill>
                <a:srgbClr val="92D050"/>
              </a:solidFill>
              <a:latin typeface="Times New Roman" pitchFamily="18" charset="0"/>
              <a:cs typeface="Times New Roman" pitchFamily="18" charset="0"/>
            </a:endParaRPr>
          </a:p>
        </p:txBody>
      </p:sp>
      <p:pic>
        <p:nvPicPr>
          <p:cNvPr id="9" name="Содержимое 10" descr="genrik-ibsen-hronologiya-185x183.jpg"/>
          <p:cNvPicPr>
            <a:picLocks noChangeAspect="1"/>
          </p:cNvPicPr>
          <p:nvPr/>
        </p:nvPicPr>
        <p:blipFill>
          <a:blip r:embed="rId3" cstate="print"/>
          <a:stretch>
            <a:fillRect/>
          </a:stretch>
        </p:blipFill>
        <p:spPr>
          <a:xfrm>
            <a:off x="683568" y="2492896"/>
            <a:ext cx="3908611" cy="3866356"/>
          </a:xfrm>
          <a:prstGeom prst="rect">
            <a:avLst/>
          </a:prstGeom>
          <a:ln w="34925" cmpd="tri">
            <a:solidFill>
              <a:srgbClr val="FFFF00"/>
            </a:solidFill>
          </a:ln>
          <a:scene3d>
            <a:camera prst="orthographicFront"/>
            <a:lightRig rig="threePt" dir="t"/>
          </a:scene3d>
          <a:sp3d extrusionH="76200" contourW="12700">
            <a:bevelT prst="relaxedInset"/>
            <a:extrusionClr>
              <a:srgbClr val="FFFF00"/>
            </a:extrusionClr>
            <a:contourClr>
              <a:srgbClr val="FFFF00"/>
            </a:contourClr>
          </a:sp3d>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Мои документы\Downloads\Norway-Askim.jpg"/>
          <p:cNvPicPr>
            <a:picLocks noChangeAspect="1" noChangeArrowheads="1"/>
          </p:cNvPicPr>
          <p:nvPr/>
        </p:nvPicPr>
        <p:blipFill>
          <a:blip r:embed="rId2" cstate="print"/>
          <a:srcRect/>
          <a:stretch>
            <a:fillRect/>
          </a:stretch>
        </p:blipFill>
        <p:spPr bwMode="auto">
          <a:xfrm>
            <a:off x="6660232" y="1196394"/>
            <a:ext cx="1912296" cy="1587567"/>
          </a:xfrm>
          <a:prstGeom prst="rect">
            <a:avLst/>
          </a:prstGeom>
          <a:noFill/>
          <a:ln w="19050">
            <a:solidFill>
              <a:srgbClr val="0070C0"/>
            </a:solidFill>
          </a:ln>
        </p:spPr>
      </p:pic>
      <p:pic>
        <p:nvPicPr>
          <p:cNvPr id="1027" name="Picture 3" descr="C:\Documents and Settings\user\Мои документы\Downloads\(Panoramic_view,_I,_Bergen,_Norway)_(LOC)_(3175009868).jpg"/>
          <p:cNvPicPr>
            <a:picLocks noChangeAspect="1" noChangeArrowheads="1"/>
          </p:cNvPicPr>
          <p:nvPr/>
        </p:nvPicPr>
        <p:blipFill>
          <a:blip r:embed="rId3" cstate="print"/>
          <a:srcRect/>
          <a:stretch>
            <a:fillRect/>
          </a:stretch>
        </p:blipFill>
        <p:spPr bwMode="auto">
          <a:xfrm>
            <a:off x="4860032" y="2348880"/>
            <a:ext cx="2341563" cy="1719263"/>
          </a:xfrm>
          <a:prstGeom prst="rect">
            <a:avLst/>
          </a:prstGeom>
          <a:noFill/>
          <a:ln w="19050">
            <a:solidFill>
              <a:srgbClr val="FFFF00"/>
            </a:solidFill>
          </a:ln>
        </p:spPr>
      </p:pic>
      <p:pic>
        <p:nvPicPr>
          <p:cNvPr id="1028" name="Picture 4" descr="C:\Documents and Settings\user\Мои документы\Downloads\genrik-ibsen-hronologiya-185x183.jpg"/>
          <p:cNvPicPr>
            <a:picLocks noChangeAspect="1" noChangeArrowheads="1"/>
          </p:cNvPicPr>
          <p:nvPr/>
        </p:nvPicPr>
        <p:blipFill>
          <a:blip r:embed="rId4" cstate="print"/>
          <a:srcRect/>
          <a:stretch>
            <a:fillRect/>
          </a:stretch>
        </p:blipFill>
        <p:spPr bwMode="auto">
          <a:xfrm>
            <a:off x="285720" y="214290"/>
            <a:ext cx="1689330" cy="1671067"/>
          </a:xfrm>
          <a:prstGeom prst="rect">
            <a:avLst/>
          </a:prstGeom>
          <a:noFill/>
          <a:ln w="19050">
            <a:solidFill>
              <a:srgbClr val="00B0F0"/>
            </a:solidFill>
          </a:ln>
        </p:spPr>
      </p:pic>
      <p:sp>
        <p:nvSpPr>
          <p:cNvPr id="2" name="Заголовок 1"/>
          <p:cNvSpPr>
            <a:spLocks noGrp="1"/>
          </p:cNvSpPr>
          <p:nvPr>
            <p:ph type="title"/>
          </p:nvPr>
        </p:nvSpPr>
        <p:spPr>
          <a:xfrm>
            <a:off x="914400" y="714356"/>
            <a:ext cx="8229600" cy="850106"/>
          </a:xfrm>
        </p:spPr>
        <p:txBody>
          <a:bodyPr>
            <a:normAutofit fontScale="90000"/>
          </a:bodyPr>
          <a:lstStyle/>
          <a:p>
            <a:r>
              <a:rPr lang="uk-UA" b="1" i="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«Генрік Ібсен – засновник європейської «нової драми»</a:t>
            </a:r>
            <a:endParaRPr lang="ru-RU"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idx="1"/>
          </p:nvPr>
        </p:nvSpPr>
        <p:spPr>
          <a:xfrm>
            <a:off x="457200" y="1600200"/>
            <a:ext cx="8229600" cy="4925144"/>
          </a:xfrm>
        </p:spPr>
        <p:txBody>
          <a:bodyPr>
            <a:normAutofit/>
          </a:bodyPr>
          <a:lstStyle/>
          <a:p>
            <a:endParaRPr lang="ru-RU" sz="2000" dirty="0" smtClean="0">
              <a:solidFill>
                <a:srgbClr val="0070C0"/>
              </a:solidFill>
              <a:latin typeface="Times New Roman" pitchFamily="18" charset="0"/>
              <a:cs typeface="Times New Roman" pitchFamily="18" charset="0"/>
            </a:endParaRPr>
          </a:p>
          <a:p>
            <a:r>
              <a:rPr lang="ru-RU" sz="2000" dirty="0" err="1" smtClean="0">
                <a:solidFill>
                  <a:srgbClr val="0070C0"/>
                </a:solidFill>
                <a:latin typeface="Times New Roman" pitchFamily="18" charset="0"/>
                <a:cs typeface="Times New Roman" pitchFamily="18" charset="0"/>
              </a:rPr>
              <a:t>Генрік</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Ібсен</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народився</a:t>
            </a:r>
            <a:r>
              <a:rPr lang="ru-RU" sz="2000" dirty="0" smtClean="0">
                <a:solidFill>
                  <a:srgbClr val="0070C0"/>
                </a:solidFill>
                <a:latin typeface="Times New Roman" pitchFamily="18" charset="0"/>
                <a:cs typeface="Times New Roman" pitchFamily="18" charset="0"/>
              </a:rPr>
              <a:t> в </a:t>
            </a:r>
            <a:r>
              <a:rPr lang="ru-RU" sz="2000" dirty="0" err="1" smtClean="0">
                <a:solidFill>
                  <a:srgbClr val="0070C0"/>
                </a:solidFill>
                <a:latin typeface="Times New Roman" pitchFamily="18" charset="0"/>
                <a:cs typeface="Times New Roman" pitchFamily="18" charset="0"/>
              </a:rPr>
              <a:t>Шиєні</a:t>
            </a:r>
            <a:r>
              <a:rPr lang="ru-RU" sz="2000" dirty="0" smtClean="0">
                <a:solidFill>
                  <a:srgbClr val="0070C0"/>
                </a:solidFill>
                <a:latin typeface="Times New Roman" pitchFamily="18" charset="0"/>
                <a:cs typeface="Times New Roman" pitchFamily="18" charset="0"/>
              </a:rPr>
              <a:t> —</a:t>
            </a:r>
          </a:p>
          <a:p>
            <a:pPr>
              <a:buNone/>
            </a:pP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норвезькому</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містечку</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лісорубів</a:t>
            </a:r>
            <a:r>
              <a:rPr lang="ru-RU" sz="2000" dirty="0" smtClean="0">
                <a:solidFill>
                  <a:srgbClr val="0070C0"/>
                </a:solidFill>
                <a:latin typeface="Times New Roman" pitchFamily="18" charset="0"/>
                <a:cs typeface="Times New Roman" pitchFamily="18" charset="0"/>
              </a:rPr>
              <a:t>. </a:t>
            </a:r>
          </a:p>
          <a:p>
            <a:r>
              <a:rPr lang="ru-RU" sz="2000" dirty="0" smtClean="0">
                <a:solidFill>
                  <a:srgbClr val="0070C0"/>
                </a:solidFill>
                <a:latin typeface="Times New Roman" pitchFamily="18" charset="0"/>
                <a:cs typeface="Times New Roman" pitchFamily="18" charset="0"/>
              </a:rPr>
              <a:t>Перша </a:t>
            </a:r>
            <a:r>
              <a:rPr lang="ru-RU" sz="2000" dirty="0" err="1" smtClean="0">
                <a:solidFill>
                  <a:srgbClr val="0070C0"/>
                </a:solidFill>
                <a:latin typeface="Times New Roman" pitchFamily="18" charset="0"/>
                <a:cs typeface="Times New Roman" pitchFamily="18" charset="0"/>
              </a:rPr>
              <a:t>п’єса</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Ібсена</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Катиліна</a:t>
            </a:r>
            <a:r>
              <a:rPr lang="ru-RU" sz="2000" dirty="0" smtClean="0">
                <a:solidFill>
                  <a:srgbClr val="0070C0"/>
                </a:solidFill>
                <a:latin typeface="Times New Roman" pitchFamily="18" charset="0"/>
                <a:cs typeface="Times New Roman" pitchFamily="18" charset="0"/>
              </a:rPr>
              <a:t>» —</a:t>
            </a:r>
          </a:p>
          <a:p>
            <a:pPr>
              <a:buNone/>
            </a:pP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історична</a:t>
            </a:r>
            <a:r>
              <a:rPr lang="ru-RU" sz="2000" dirty="0" smtClean="0">
                <a:solidFill>
                  <a:srgbClr val="0070C0"/>
                </a:solidFill>
                <a:latin typeface="Times New Roman" pitchFamily="18" charset="0"/>
                <a:cs typeface="Times New Roman" pitchFamily="18" charset="0"/>
              </a:rPr>
              <a:t> драма — особливого </a:t>
            </a:r>
            <a:r>
              <a:rPr lang="ru-RU" sz="2000" dirty="0" err="1" smtClean="0">
                <a:solidFill>
                  <a:srgbClr val="0070C0"/>
                </a:solidFill>
                <a:latin typeface="Times New Roman" pitchFamily="18" charset="0"/>
                <a:cs typeface="Times New Roman" pitchFamily="18" charset="0"/>
              </a:rPr>
              <a:t>успіху</a:t>
            </a:r>
            <a:endParaRPr lang="de-DE" sz="2000" dirty="0" smtClean="0">
              <a:solidFill>
                <a:srgbClr val="0070C0"/>
              </a:solidFill>
              <a:latin typeface="Times New Roman" pitchFamily="18" charset="0"/>
              <a:cs typeface="Times New Roman" pitchFamily="18" charset="0"/>
            </a:endParaRPr>
          </a:p>
          <a:p>
            <a:pPr>
              <a:buNone/>
            </a:pPr>
            <a:r>
              <a:rPr lang="ru-RU" sz="2000" dirty="0" smtClean="0">
                <a:solidFill>
                  <a:srgbClr val="0070C0"/>
                </a:solidFill>
                <a:latin typeface="Times New Roman" pitchFamily="18" charset="0"/>
                <a:cs typeface="Times New Roman" pitchFamily="18" charset="0"/>
              </a:rPr>
              <a:t> не мала.</a:t>
            </a:r>
          </a:p>
          <a:p>
            <a:r>
              <a:rPr lang="ru-RU" sz="2000" dirty="0" smtClean="0">
                <a:solidFill>
                  <a:srgbClr val="0070C0"/>
                </a:solidFill>
                <a:latin typeface="Times New Roman" pitchFamily="18" charset="0"/>
                <a:cs typeface="Times New Roman" pitchFamily="18" charset="0"/>
              </a:rPr>
              <a:t>1852 року </a:t>
            </a:r>
            <a:r>
              <a:rPr lang="ru-RU" sz="2000" dirty="0" err="1" smtClean="0">
                <a:solidFill>
                  <a:srgbClr val="0070C0"/>
                </a:solidFill>
                <a:latin typeface="Times New Roman" pitchFamily="18" charset="0"/>
                <a:cs typeface="Times New Roman" pitchFamily="18" charset="0"/>
              </a:rPr>
              <a:t>він</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приїхав</a:t>
            </a:r>
            <a:r>
              <a:rPr lang="ru-RU" sz="2000" dirty="0" smtClean="0">
                <a:solidFill>
                  <a:srgbClr val="0070C0"/>
                </a:solidFill>
                <a:latin typeface="Times New Roman" pitchFamily="18" charset="0"/>
                <a:cs typeface="Times New Roman" pitchFamily="18" charset="0"/>
              </a:rPr>
              <a:t> до Бергена, </a:t>
            </a:r>
          </a:p>
          <a:p>
            <a:pPr>
              <a:buNone/>
            </a:pPr>
            <a:r>
              <a:rPr lang="ru-RU" sz="2000" dirty="0" err="1" smtClean="0">
                <a:solidFill>
                  <a:srgbClr val="0070C0"/>
                </a:solidFill>
                <a:latin typeface="Times New Roman" pitchFamily="18" charset="0"/>
                <a:cs typeface="Times New Roman" pitchFamily="18" charset="0"/>
              </a:rPr>
              <a:t>очолив</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молодий</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норвезький</a:t>
            </a:r>
            <a:r>
              <a:rPr lang="ru-RU" sz="2000" dirty="0" smtClean="0">
                <a:solidFill>
                  <a:srgbClr val="0070C0"/>
                </a:solidFill>
                <a:latin typeface="Times New Roman" pitchFamily="18" charset="0"/>
                <a:cs typeface="Times New Roman" pitchFamily="18" charset="0"/>
              </a:rPr>
              <a:t> театр.</a:t>
            </a:r>
          </a:p>
          <a:p>
            <a:r>
              <a:rPr lang="ru-RU" sz="2000" dirty="0" smtClean="0">
                <a:solidFill>
                  <a:srgbClr val="0070C0"/>
                </a:solidFill>
                <a:latin typeface="Times New Roman" pitchFamily="18" charset="0"/>
                <a:cs typeface="Times New Roman" pitchFamily="18" charset="0"/>
              </a:rPr>
              <a:t>У 1857-1864 роках драматург </a:t>
            </a:r>
          </a:p>
          <a:p>
            <a:pPr>
              <a:buNone/>
            </a:pPr>
            <a:r>
              <a:rPr lang="ru-RU" sz="2000" dirty="0" err="1" smtClean="0">
                <a:solidFill>
                  <a:srgbClr val="0070C0"/>
                </a:solidFill>
                <a:latin typeface="Times New Roman" pitchFamily="18" charset="0"/>
                <a:cs typeface="Times New Roman" pitchFamily="18" charset="0"/>
              </a:rPr>
              <a:t>перебував</a:t>
            </a:r>
            <a:r>
              <a:rPr lang="ru-RU" sz="2000" dirty="0" smtClean="0">
                <a:solidFill>
                  <a:srgbClr val="0070C0"/>
                </a:solidFill>
                <a:latin typeface="Times New Roman" pitchFamily="18" charset="0"/>
                <a:cs typeface="Times New Roman" pitchFamily="18" charset="0"/>
              </a:rPr>
              <a:t> у </a:t>
            </a:r>
            <a:r>
              <a:rPr lang="ru-RU" sz="2000" dirty="0" err="1" smtClean="0">
                <a:solidFill>
                  <a:srgbClr val="0070C0"/>
                </a:solidFill>
                <a:latin typeface="Times New Roman" pitchFamily="18" charset="0"/>
                <a:cs typeface="Times New Roman" pitchFamily="18" charset="0"/>
              </a:rPr>
              <a:t>Кристіанії</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і</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це</a:t>
            </a:r>
            <a:r>
              <a:rPr lang="ru-RU" sz="2000" dirty="0" smtClean="0">
                <a:solidFill>
                  <a:srgbClr val="0070C0"/>
                </a:solidFill>
                <a:latin typeface="Times New Roman" pitchFamily="18" charset="0"/>
                <a:cs typeface="Times New Roman" pitchFamily="18" charset="0"/>
              </a:rPr>
              <a:t> один </a:t>
            </a:r>
          </a:p>
          <a:p>
            <a:pPr>
              <a:buNone/>
            </a:pPr>
            <a:r>
              <a:rPr lang="ru-RU" sz="2000" dirty="0" err="1" smtClean="0">
                <a:solidFill>
                  <a:srgbClr val="0070C0"/>
                </a:solidFill>
                <a:latin typeface="Times New Roman" pitchFamily="18" charset="0"/>
                <a:cs typeface="Times New Roman" pitchFamily="18" charset="0"/>
              </a:rPr>
              <a:t>із</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найважчих</a:t>
            </a:r>
            <a:r>
              <a:rPr lang="ru-RU" sz="2000" dirty="0" smtClean="0">
                <a:solidFill>
                  <a:srgbClr val="0070C0"/>
                </a:solidFill>
                <a:latin typeface="Times New Roman" pitchFamily="18" charset="0"/>
                <a:cs typeface="Times New Roman" pitchFamily="18" charset="0"/>
              </a:rPr>
              <a:t> у </a:t>
            </a:r>
            <a:r>
              <a:rPr lang="ru-RU" sz="2000" dirty="0" err="1" smtClean="0">
                <a:solidFill>
                  <a:srgbClr val="0070C0"/>
                </a:solidFill>
                <a:latin typeface="Times New Roman" pitchFamily="18" charset="0"/>
                <a:cs typeface="Times New Roman" pitchFamily="18" charset="0"/>
              </a:rPr>
              <a:t>його</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житті</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періодів</a:t>
            </a:r>
            <a:r>
              <a:rPr lang="ru-RU" sz="2000" dirty="0" smtClean="0">
                <a:solidFill>
                  <a:srgbClr val="0070C0"/>
                </a:solidFill>
                <a:latin typeface="Times New Roman" pitchFamily="18" charset="0"/>
                <a:cs typeface="Times New Roman" pitchFamily="18" charset="0"/>
              </a:rPr>
              <a:t>.</a:t>
            </a:r>
          </a:p>
          <a:p>
            <a:pPr lvl="0"/>
            <a:r>
              <a:rPr lang="ru-RU" sz="2000" dirty="0" smtClean="0">
                <a:solidFill>
                  <a:srgbClr val="0070C0"/>
                </a:solidFill>
                <a:latin typeface="Times New Roman" pitchFamily="18" charset="0"/>
                <a:cs typeface="Times New Roman" pitchFamily="18" charset="0"/>
              </a:rPr>
              <a:t>1864 року </a:t>
            </a:r>
            <a:r>
              <a:rPr lang="ru-RU" sz="2000" dirty="0" err="1" smtClean="0">
                <a:solidFill>
                  <a:srgbClr val="0070C0"/>
                </a:solidFill>
                <a:latin typeface="Times New Roman" pitchFamily="18" charset="0"/>
                <a:cs typeface="Times New Roman" pitchFamily="18" charset="0"/>
              </a:rPr>
              <a:t>Ібсен</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виїхав</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із</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Норвегії</a:t>
            </a:r>
            <a:r>
              <a:rPr lang="ru-RU" sz="2000" dirty="0" smtClean="0">
                <a:solidFill>
                  <a:srgbClr val="0070C0"/>
                </a:solidFill>
                <a:latin typeface="Times New Roman" pitchFamily="18" charset="0"/>
                <a:cs typeface="Times New Roman" pitchFamily="18" charset="0"/>
              </a:rPr>
              <a:t>. </a:t>
            </a:r>
          </a:p>
          <a:p>
            <a:pPr lvl="0">
              <a:buNone/>
            </a:pPr>
            <a:r>
              <a:rPr lang="ru-RU" sz="2000" dirty="0" err="1" smtClean="0">
                <a:solidFill>
                  <a:srgbClr val="0070C0"/>
                </a:solidFill>
                <a:latin typeface="Times New Roman" pitchFamily="18" charset="0"/>
                <a:cs typeface="Times New Roman" pitchFamily="18" charset="0"/>
              </a:rPr>
              <a:t>Це</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добровільне</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вигнання</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тривало</a:t>
            </a:r>
            <a:r>
              <a:rPr lang="ru-RU" sz="2000" dirty="0" smtClean="0">
                <a:solidFill>
                  <a:srgbClr val="0070C0"/>
                </a:solidFill>
                <a:latin typeface="Times New Roman" pitchFamily="18" charset="0"/>
                <a:cs typeface="Times New Roman" pitchFamily="18" charset="0"/>
              </a:rPr>
              <a:t> аж 27 </a:t>
            </a:r>
            <a:r>
              <a:rPr lang="ru-RU" sz="2000" dirty="0" err="1" smtClean="0">
                <a:solidFill>
                  <a:srgbClr val="0070C0"/>
                </a:solidFill>
                <a:latin typeface="Times New Roman" pitchFamily="18" charset="0"/>
                <a:cs typeface="Times New Roman" pitchFamily="18" charset="0"/>
              </a:rPr>
              <a:t>років</a:t>
            </a:r>
            <a:r>
              <a:rPr lang="ru-RU" sz="2000" dirty="0" smtClean="0">
                <a:solidFill>
                  <a:srgbClr val="0070C0"/>
                </a:solidFill>
                <a:latin typeface="Times New Roman" pitchFamily="18" charset="0"/>
                <a:cs typeface="Times New Roman" pitchFamily="18" charset="0"/>
              </a:rPr>
              <a:t>. </a:t>
            </a:r>
          </a:p>
          <a:p>
            <a:endParaRPr lang="ru-RU" sz="2000" dirty="0"/>
          </a:p>
        </p:txBody>
      </p:sp>
      <p:pic>
        <p:nvPicPr>
          <p:cNvPr id="1030" name="Picture 6" descr="C:\Documents and Settings\user\Мои документы\Downloads\ыбсен театр.jpg"/>
          <p:cNvPicPr>
            <a:picLocks noChangeAspect="1" noChangeArrowheads="1"/>
          </p:cNvPicPr>
          <p:nvPr/>
        </p:nvPicPr>
        <p:blipFill>
          <a:blip r:embed="rId5" cstate="print"/>
          <a:srcRect/>
          <a:stretch>
            <a:fillRect/>
          </a:stretch>
        </p:blipFill>
        <p:spPr bwMode="auto">
          <a:xfrm>
            <a:off x="5429256" y="4143380"/>
            <a:ext cx="3330699" cy="2210280"/>
          </a:xfrm>
          <a:prstGeom prst="rect">
            <a:avLst/>
          </a:prstGeom>
          <a:noFill/>
          <a:ln w="28575">
            <a:solidFill>
              <a:srgbClr val="00B0F0"/>
            </a:solidFill>
            <a:prstDash val="sysDot"/>
          </a:ln>
        </p:spPr>
      </p:pic>
      <p:sp>
        <p:nvSpPr>
          <p:cNvPr id="123908" name="AutoShape 4" descr="Похожее изображение"/>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sp>
        <p:nvSpPr>
          <p:cNvPr id="123910" name="AutoShape 6" descr="Похожее изображение"/>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sp>
        <p:nvSpPr>
          <p:cNvPr id="123912" name="AutoShape 8" descr="Похожее изображение"/>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pic>
        <p:nvPicPr>
          <p:cNvPr id="123913" name="Picture 9" descr="C:\Users\1\Desktop\Сніжинки\frame-2086162_640.png"/>
          <p:cNvPicPr>
            <a:picLocks noChangeAspect="1" noChangeArrowheads="1"/>
          </p:cNvPicPr>
          <p:nvPr/>
        </p:nvPicPr>
        <p:blipFill>
          <a:blip r:embed="rId6" cstate="print"/>
          <a:srcRect/>
          <a:stretch>
            <a:fillRect/>
          </a:stretch>
        </p:blipFill>
        <p:spPr bwMode="auto">
          <a:xfrm>
            <a:off x="0" y="0"/>
            <a:ext cx="9144000" cy="6878673"/>
          </a:xfrm>
          <a:prstGeom prst="rect">
            <a:avLst/>
          </a:prstGeom>
          <a:noFill/>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9" descr="C:\Users\1\Desktop\Сніжинки\frame-2086162_640.png"/>
          <p:cNvPicPr>
            <a:picLocks noChangeAspect="1" noChangeArrowheads="1"/>
          </p:cNvPicPr>
          <p:nvPr/>
        </p:nvPicPr>
        <p:blipFill>
          <a:blip r:embed="rId2" cstate="print"/>
          <a:srcRect/>
          <a:stretch>
            <a:fillRect/>
          </a:stretch>
        </p:blipFill>
        <p:spPr bwMode="auto">
          <a:xfrm>
            <a:off x="0" y="0"/>
            <a:ext cx="9144000" cy="6878673"/>
          </a:xfrm>
          <a:prstGeom prst="rect">
            <a:avLst/>
          </a:prstGeom>
          <a:noFill/>
        </p:spPr>
      </p:pic>
      <p:pic>
        <p:nvPicPr>
          <p:cNvPr id="2053" name="Picture 5" descr="C:\Documents and Settings\user\Мои документы\Downloads\IBSEN_Genrik8.jpg"/>
          <p:cNvPicPr>
            <a:picLocks noChangeAspect="1" noChangeArrowheads="1"/>
          </p:cNvPicPr>
          <p:nvPr/>
        </p:nvPicPr>
        <p:blipFill>
          <a:blip r:embed="rId3" cstate="print"/>
          <a:srcRect/>
          <a:stretch>
            <a:fillRect/>
          </a:stretch>
        </p:blipFill>
        <p:spPr bwMode="auto">
          <a:xfrm>
            <a:off x="5148064" y="2276872"/>
            <a:ext cx="1891928" cy="1958145"/>
          </a:xfrm>
          <a:prstGeom prst="rect">
            <a:avLst/>
          </a:prstGeom>
          <a:noFill/>
          <a:ln w="19050">
            <a:solidFill>
              <a:srgbClr val="00B0F0"/>
            </a:solidFill>
          </a:ln>
        </p:spPr>
      </p:pic>
      <p:pic>
        <p:nvPicPr>
          <p:cNvPr id="7" name="Рисунок 6" descr="C:\Documents and Settings\user\Мои документы\Downloads\сюзана торесен.jpg"/>
          <p:cNvPicPr/>
          <p:nvPr/>
        </p:nvPicPr>
        <p:blipFill>
          <a:blip r:embed="rId4" cstate="print"/>
          <a:srcRect l="62694" t="5342" b="8974"/>
          <a:stretch>
            <a:fillRect/>
          </a:stretch>
        </p:blipFill>
        <p:spPr bwMode="auto">
          <a:xfrm>
            <a:off x="7020272" y="1052737"/>
            <a:ext cx="1787277" cy="2664295"/>
          </a:xfrm>
          <a:prstGeom prst="rect">
            <a:avLst/>
          </a:prstGeom>
          <a:noFill/>
          <a:ln w="19050">
            <a:solidFill>
              <a:srgbClr val="00B0F0"/>
            </a:solidFill>
            <a:prstDash val="sysDot"/>
            <a:miter lim="800000"/>
            <a:headEnd/>
            <a:tailEnd/>
          </a:ln>
        </p:spPr>
      </p:pic>
      <p:sp>
        <p:nvSpPr>
          <p:cNvPr id="2" name="Заголовок 1"/>
          <p:cNvSpPr>
            <a:spLocks noGrp="1"/>
          </p:cNvSpPr>
          <p:nvPr>
            <p:ph type="title"/>
          </p:nvPr>
        </p:nvSpPr>
        <p:spPr>
          <a:xfrm>
            <a:off x="467544" y="476672"/>
            <a:ext cx="8229600" cy="922114"/>
          </a:xfrm>
        </p:spPr>
        <p:txBody>
          <a:bodyPr>
            <a:normAutofit fontScale="90000"/>
          </a:bodyPr>
          <a:lstStyle/>
          <a:p>
            <a:r>
              <a:rPr lang="uk-UA" b="1" i="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«Генрік Ібсен – засновник європейської «нової драми»</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normAutofit/>
          </a:bodyPr>
          <a:lstStyle/>
          <a:p>
            <a:r>
              <a:rPr lang="ru-RU" sz="2000" dirty="0" err="1" smtClean="0">
                <a:solidFill>
                  <a:srgbClr val="0070C0"/>
                </a:solidFill>
                <a:latin typeface="Times New Roman" pitchFamily="18" charset="0"/>
                <a:cs typeface="Times New Roman" pitchFamily="18" charset="0"/>
              </a:rPr>
              <a:t>Ібсен</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одружився</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із</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Сюзанною</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Торесен</a:t>
            </a:r>
            <a:r>
              <a:rPr lang="ru-RU" sz="2000" dirty="0" smtClean="0">
                <a:solidFill>
                  <a:srgbClr val="0070C0"/>
                </a:solidFill>
                <a:latin typeface="Times New Roman" pitchFamily="18" charset="0"/>
                <a:cs typeface="Times New Roman" pitchFamily="18" charset="0"/>
              </a:rPr>
              <a:t>, </a:t>
            </a:r>
          </a:p>
          <a:p>
            <a:pPr>
              <a:buNone/>
            </a:pPr>
            <a:r>
              <a:rPr lang="ru-RU" sz="2000" dirty="0" smtClean="0">
                <a:solidFill>
                  <a:srgbClr val="0070C0"/>
                </a:solidFill>
                <a:latin typeface="Times New Roman" pitchFamily="18" charset="0"/>
                <a:cs typeface="Times New Roman" pitchFamily="18" charset="0"/>
              </a:rPr>
              <a:t>яка стала </a:t>
            </a:r>
            <a:r>
              <a:rPr lang="ru-RU" sz="2000" dirty="0" err="1" smtClean="0">
                <a:solidFill>
                  <a:srgbClr val="0070C0"/>
                </a:solidFill>
                <a:latin typeface="Times New Roman" pitchFamily="18" charset="0"/>
                <a:cs typeface="Times New Roman" pitchFamily="18" charset="0"/>
              </a:rPr>
              <a:t>його</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вірним</a:t>
            </a:r>
            <a:r>
              <a:rPr lang="ru-RU" sz="2000" dirty="0" smtClean="0">
                <a:solidFill>
                  <a:srgbClr val="0070C0"/>
                </a:solidFill>
                <a:latin typeface="Times New Roman" pitchFamily="18" charset="0"/>
                <a:cs typeface="Times New Roman" pitchFamily="18" charset="0"/>
              </a:rPr>
              <a:t> другом на все </a:t>
            </a:r>
            <a:r>
              <a:rPr lang="ru-RU" sz="2000" dirty="0" err="1" smtClean="0">
                <a:solidFill>
                  <a:srgbClr val="0070C0"/>
                </a:solidFill>
                <a:latin typeface="Times New Roman" pitchFamily="18" charset="0"/>
                <a:cs typeface="Times New Roman" pitchFamily="18" charset="0"/>
              </a:rPr>
              <a:t>життя</a:t>
            </a:r>
            <a:r>
              <a:rPr lang="ru-RU" sz="2000" dirty="0" smtClean="0">
                <a:solidFill>
                  <a:srgbClr val="0070C0"/>
                </a:solidFill>
                <a:latin typeface="Times New Roman" pitchFamily="18" charset="0"/>
                <a:cs typeface="Times New Roman" pitchFamily="18" charset="0"/>
              </a:rPr>
              <a:t>.              </a:t>
            </a:r>
          </a:p>
          <a:p>
            <a:r>
              <a:rPr lang="ru-RU" sz="2000" dirty="0" smtClean="0">
                <a:solidFill>
                  <a:srgbClr val="0070C0"/>
                </a:solidFill>
                <a:latin typeface="Times New Roman" pitchFamily="18" charset="0"/>
                <a:cs typeface="Times New Roman" pitchFamily="18" charset="0"/>
              </a:rPr>
              <a:t>1891 року </a:t>
            </a:r>
            <a:r>
              <a:rPr lang="ru-RU" sz="2000" dirty="0" err="1" smtClean="0">
                <a:solidFill>
                  <a:srgbClr val="0070C0"/>
                </a:solidFill>
                <a:latin typeface="Times New Roman" pitchFamily="18" charset="0"/>
                <a:cs typeface="Times New Roman" pitchFamily="18" charset="0"/>
              </a:rPr>
              <a:t>Ібсен</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повернувся</a:t>
            </a:r>
            <a:r>
              <a:rPr lang="ru-RU" sz="2000" dirty="0" smtClean="0">
                <a:solidFill>
                  <a:srgbClr val="0070C0"/>
                </a:solidFill>
                <a:latin typeface="Times New Roman" pitchFamily="18" charset="0"/>
                <a:cs typeface="Times New Roman" pitchFamily="18" charset="0"/>
              </a:rPr>
              <a:t> на </a:t>
            </a:r>
            <a:r>
              <a:rPr lang="ru-RU" sz="2000" dirty="0" err="1" smtClean="0">
                <a:solidFill>
                  <a:srgbClr val="0070C0"/>
                </a:solidFill>
                <a:latin typeface="Times New Roman" pitchFamily="18" charset="0"/>
                <a:cs typeface="Times New Roman" pitchFamily="18" charset="0"/>
              </a:rPr>
              <a:t>батьківщину</a:t>
            </a:r>
            <a:r>
              <a:rPr lang="ru-RU" sz="2000" dirty="0" smtClean="0">
                <a:solidFill>
                  <a:srgbClr val="0070C0"/>
                </a:solidFill>
                <a:latin typeface="Times New Roman" pitchFamily="18" charset="0"/>
                <a:cs typeface="Times New Roman" pitchFamily="18" charset="0"/>
              </a:rPr>
              <a:t>. </a:t>
            </a:r>
          </a:p>
          <a:p>
            <a:r>
              <a:rPr lang="ru-RU" sz="2000" dirty="0" err="1" smtClean="0">
                <a:solidFill>
                  <a:srgbClr val="0070C0"/>
                </a:solidFill>
                <a:latin typeface="Times New Roman" pitchFamily="18" charset="0"/>
                <a:cs typeface="Times New Roman" pitchFamily="18" charset="0"/>
              </a:rPr>
              <a:t>Перші</a:t>
            </a:r>
            <a:r>
              <a:rPr lang="ru-RU" sz="2000" dirty="0" smtClean="0">
                <a:solidFill>
                  <a:srgbClr val="0070C0"/>
                </a:solidFill>
                <a:latin typeface="Times New Roman" pitchFamily="18" charset="0"/>
                <a:cs typeface="Times New Roman" pitchFamily="18" charset="0"/>
              </a:rPr>
              <a:t> твори, </a:t>
            </a:r>
            <a:r>
              <a:rPr lang="ru-RU" sz="2000" dirty="0" err="1" smtClean="0">
                <a:solidFill>
                  <a:srgbClr val="0070C0"/>
                </a:solidFill>
                <a:latin typeface="Times New Roman" pitchFamily="18" charset="0"/>
                <a:cs typeface="Times New Roman" pitchFamily="18" charset="0"/>
              </a:rPr>
              <a:t>які</a:t>
            </a:r>
            <a:r>
              <a:rPr lang="ru-RU" sz="2000" dirty="0" smtClean="0">
                <a:solidFill>
                  <a:srgbClr val="0070C0"/>
                </a:solidFill>
                <a:latin typeface="Times New Roman" pitchFamily="18" charset="0"/>
                <a:cs typeface="Times New Roman" pitchFamily="18" charset="0"/>
              </a:rPr>
              <a:t> принесли </a:t>
            </a:r>
            <a:r>
              <a:rPr lang="ru-RU" sz="2000" dirty="0" err="1" smtClean="0">
                <a:solidFill>
                  <a:srgbClr val="0070C0"/>
                </a:solidFill>
                <a:latin typeface="Times New Roman" pitchFamily="18" charset="0"/>
                <a:cs typeface="Times New Roman" pitchFamily="18" charset="0"/>
              </a:rPr>
              <a:t>драматургові</a:t>
            </a:r>
            <a:endParaRPr lang="ru-RU" sz="2000" dirty="0" smtClean="0">
              <a:solidFill>
                <a:srgbClr val="0070C0"/>
              </a:solidFill>
              <a:latin typeface="Times New Roman" pitchFamily="18" charset="0"/>
              <a:cs typeface="Times New Roman" pitchFamily="18" charset="0"/>
            </a:endParaRPr>
          </a:p>
          <a:p>
            <a:pPr>
              <a:buNone/>
            </a:pPr>
            <a:r>
              <a:rPr lang="ru-RU" sz="2000" dirty="0" err="1" smtClean="0">
                <a:solidFill>
                  <a:srgbClr val="0070C0"/>
                </a:solidFill>
                <a:latin typeface="Times New Roman" pitchFamily="18" charset="0"/>
                <a:cs typeface="Times New Roman" pitchFamily="18" charset="0"/>
              </a:rPr>
              <a:t>світову</a:t>
            </a: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популярність</a:t>
            </a:r>
            <a:r>
              <a:rPr lang="ru-RU" sz="2000" dirty="0" smtClean="0">
                <a:solidFill>
                  <a:srgbClr val="0070C0"/>
                </a:solidFill>
                <a:latin typeface="Times New Roman" pitchFamily="18" charset="0"/>
                <a:cs typeface="Times New Roman" pitchFamily="18" charset="0"/>
              </a:rPr>
              <a:t>, </a:t>
            </a:r>
          </a:p>
          <a:p>
            <a:pPr>
              <a:buNone/>
            </a:pPr>
            <a:r>
              <a:rPr lang="ru-RU" sz="2000" dirty="0" smtClean="0">
                <a:solidFill>
                  <a:srgbClr val="0070C0"/>
                </a:solidFill>
                <a:latin typeface="Times New Roman" pitchFamily="18" charset="0"/>
                <a:cs typeface="Times New Roman" pitchFamily="18" charset="0"/>
              </a:rPr>
              <a:t>— «</a:t>
            </a:r>
            <a:r>
              <a:rPr lang="ru-RU" sz="2000" dirty="0" err="1" smtClean="0">
                <a:solidFill>
                  <a:srgbClr val="0070C0"/>
                </a:solidFill>
                <a:latin typeface="Times New Roman" pitchFamily="18" charset="0"/>
                <a:cs typeface="Times New Roman" pitchFamily="18" charset="0"/>
              </a:rPr>
              <a:t>Бранд</a:t>
            </a:r>
            <a:r>
              <a:rPr lang="ru-RU" sz="2000" dirty="0" smtClean="0">
                <a:solidFill>
                  <a:srgbClr val="0070C0"/>
                </a:solidFill>
                <a:latin typeface="Times New Roman" pitchFamily="18" charset="0"/>
                <a:cs typeface="Times New Roman" pitchFamily="18" charset="0"/>
              </a:rPr>
              <a:t>» (1866) </a:t>
            </a:r>
            <a:r>
              <a:rPr lang="ru-RU" sz="2000" dirty="0" err="1" smtClean="0">
                <a:solidFill>
                  <a:srgbClr val="0070C0"/>
                </a:solidFill>
                <a:latin typeface="Times New Roman" pitchFamily="18" charset="0"/>
                <a:cs typeface="Times New Roman" pitchFamily="18" charset="0"/>
              </a:rPr>
              <a:t>і</a:t>
            </a:r>
            <a:r>
              <a:rPr lang="ru-RU" sz="2000" dirty="0" smtClean="0">
                <a:solidFill>
                  <a:srgbClr val="0070C0"/>
                </a:solidFill>
                <a:latin typeface="Times New Roman" pitchFamily="18" charset="0"/>
                <a:cs typeface="Times New Roman" pitchFamily="18" charset="0"/>
              </a:rPr>
              <a:t> «Пер </a:t>
            </a:r>
            <a:r>
              <a:rPr lang="ru-RU" sz="2000" dirty="0" err="1" smtClean="0">
                <a:solidFill>
                  <a:srgbClr val="0070C0"/>
                </a:solidFill>
                <a:latin typeface="Times New Roman" pitchFamily="18" charset="0"/>
                <a:cs typeface="Times New Roman" pitchFamily="18" charset="0"/>
              </a:rPr>
              <a:t>Гюнт</a:t>
            </a:r>
            <a:r>
              <a:rPr lang="ru-RU" sz="2000" dirty="0" smtClean="0">
                <a:solidFill>
                  <a:srgbClr val="0070C0"/>
                </a:solidFill>
                <a:latin typeface="Times New Roman" pitchFamily="18" charset="0"/>
                <a:cs typeface="Times New Roman" pitchFamily="18" charset="0"/>
              </a:rPr>
              <a:t>» (1867). </a:t>
            </a:r>
          </a:p>
          <a:p>
            <a:r>
              <a:rPr lang="uk-UA" sz="2000" dirty="0" smtClean="0">
                <a:solidFill>
                  <a:srgbClr val="0070C0"/>
                </a:solidFill>
                <a:latin typeface="Times New Roman" pitchFamily="18" charset="0"/>
                <a:cs typeface="Times New Roman" pitchFamily="18" charset="0"/>
              </a:rPr>
              <a:t>Генрік Ібсен помер у </a:t>
            </a:r>
            <a:r>
              <a:rPr lang="uk-UA" sz="2000" dirty="0" err="1" smtClean="0">
                <a:solidFill>
                  <a:srgbClr val="0070C0"/>
                </a:solidFill>
                <a:latin typeface="Times New Roman" pitchFamily="18" charset="0"/>
                <a:cs typeface="Times New Roman" pitchFamily="18" charset="0"/>
              </a:rPr>
              <a:t>Хрістіанії</a:t>
            </a:r>
            <a:r>
              <a:rPr lang="uk-UA" sz="2000" dirty="0" smtClean="0">
                <a:solidFill>
                  <a:srgbClr val="0070C0"/>
                </a:solidFill>
                <a:latin typeface="Times New Roman" pitchFamily="18" charset="0"/>
                <a:cs typeface="Times New Roman" pitchFamily="18" charset="0"/>
              </a:rPr>
              <a:t> </a:t>
            </a:r>
          </a:p>
          <a:p>
            <a:pPr>
              <a:buNone/>
            </a:pPr>
            <a:r>
              <a:rPr lang="uk-UA" sz="2000" dirty="0" smtClean="0">
                <a:solidFill>
                  <a:srgbClr val="0070C0"/>
                </a:solidFill>
                <a:latin typeface="Times New Roman" pitchFamily="18" charset="0"/>
                <a:cs typeface="Times New Roman" pitchFamily="18" charset="0"/>
              </a:rPr>
              <a:t>23 травня 1906 року, </a:t>
            </a:r>
          </a:p>
          <a:p>
            <a:pPr>
              <a:buNone/>
            </a:pPr>
            <a:r>
              <a:rPr lang="uk-UA" sz="2000" dirty="0" smtClean="0">
                <a:solidFill>
                  <a:srgbClr val="0070C0"/>
                </a:solidFill>
                <a:latin typeface="Times New Roman" pitchFamily="18" charset="0"/>
                <a:cs typeface="Times New Roman" pitchFamily="18" charset="0"/>
              </a:rPr>
              <a:t>після тривалої і важкої хвороби у віці 78 років</a:t>
            </a:r>
          </a:p>
          <a:p>
            <a:r>
              <a:rPr lang="uk-UA" sz="2000" dirty="0" smtClean="0">
                <a:solidFill>
                  <a:srgbClr val="0070C0"/>
                </a:solidFill>
                <a:latin typeface="Times New Roman" pitchFamily="18" charset="0"/>
                <a:cs typeface="Times New Roman" pitchFamily="18" charset="0"/>
              </a:rPr>
              <a:t>З 1986 року в Норвегії вручається </a:t>
            </a:r>
          </a:p>
          <a:p>
            <a:pPr>
              <a:buNone/>
            </a:pPr>
            <a:r>
              <a:rPr lang="uk-UA" sz="2000" dirty="0" smtClean="0">
                <a:solidFill>
                  <a:srgbClr val="0070C0"/>
                </a:solidFill>
                <a:latin typeface="Times New Roman" pitchFamily="18" charset="0"/>
                <a:cs typeface="Times New Roman" pitchFamily="18" charset="0"/>
              </a:rPr>
              <a:t>національна Премія Ібсена за внесок у драматургію, </a:t>
            </a:r>
          </a:p>
          <a:p>
            <a:pPr>
              <a:buNone/>
            </a:pPr>
            <a:r>
              <a:rPr lang="uk-UA" sz="2000" dirty="0" smtClean="0">
                <a:solidFill>
                  <a:srgbClr val="0070C0"/>
                </a:solidFill>
                <a:latin typeface="Times New Roman" pitchFamily="18" charset="0"/>
                <a:cs typeface="Times New Roman" pitchFamily="18" charset="0"/>
              </a:rPr>
              <a:t>а з 2008 року — Міжнародна премія Ібсена.</a:t>
            </a:r>
            <a:endParaRPr lang="ru-RU" sz="2000" dirty="0" smtClean="0">
              <a:solidFill>
                <a:srgbClr val="0070C0"/>
              </a:solidFill>
              <a:latin typeface="Times New Roman" pitchFamily="18" charset="0"/>
              <a:cs typeface="Times New Roman" pitchFamily="18" charset="0"/>
            </a:endParaRPr>
          </a:p>
          <a:p>
            <a:pPr>
              <a:buNone/>
            </a:pPr>
            <a:endParaRPr lang="uk-UA" sz="2000" dirty="0" smtClean="0">
              <a:solidFill>
                <a:srgbClr val="0070C0"/>
              </a:solidFill>
              <a:latin typeface="Times New Roman" pitchFamily="18" charset="0"/>
              <a:cs typeface="Times New Roman" pitchFamily="18" charset="0"/>
            </a:endParaRPr>
          </a:p>
          <a:p>
            <a:pPr>
              <a:buNone/>
            </a:pPr>
            <a:endParaRPr lang="uk-UA" sz="2000" dirty="0" smtClean="0">
              <a:solidFill>
                <a:srgbClr val="0070C0"/>
              </a:solidFill>
              <a:latin typeface="Times New Roman" pitchFamily="18" charset="0"/>
              <a:cs typeface="Times New Roman" pitchFamily="18" charset="0"/>
            </a:endParaRPr>
          </a:p>
          <a:p>
            <a:pPr>
              <a:buNone/>
            </a:pPr>
            <a:endParaRPr lang="ru-RU" sz="2000" dirty="0" smtClean="0">
              <a:solidFill>
                <a:srgbClr val="0070C0"/>
              </a:solidFill>
              <a:latin typeface="Times New Roman" pitchFamily="18" charset="0"/>
              <a:cs typeface="Times New Roman" pitchFamily="18" charset="0"/>
            </a:endParaRPr>
          </a:p>
          <a:p>
            <a:endParaRPr lang="ru-RU" dirty="0"/>
          </a:p>
        </p:txBody>
      </p:sp>
      <p:pic>
        <p:nvPicPr>
          <p:cNvPr id="2054" name="Picture 6" descr="C:\Documents and Settings\user\Мои документы\Downloads\ібсен памятник.jpg"/>
          <p:cNvPicPr>
            <a:picLocks noChangeAspect="1" noChangeArrowheads="1"/>
          </p:cNvPicPr>
          <p:nvPr/>
        </p:nvPicPr>
        <p:blipFill>
          <a:blip r:embed="rId5" cstate="print"/>
          <a:srcRect/>
          <a:stretch>
            <a:fillRect/>
          </a:stretch>
        </p:blipFill>
        <p:spPr bwMode="auto">
          <a:xfrm>
            <a:off x="6444208" y="3861048"/>
            <a:ext cx="2139702" cy="2852936"/>
          </a:xfrm>
          <a:prstGeom prst="rect">
            <a:avLst/>
          </a:prstGeom>
          <a:noFill/>
          <a:ln w="28575">
            <a:solidFill>
              <a:srgbClr val="0070C0"/>
            </a:solidFill>
          </a:ln>
        </p:spPr>
      </p:pic>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b="1" i="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«Генрік Ібсен – засновник європейської «нової драми»</a:t>
            </a:r>
            <a:endParaRPr lang="ru-RU"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600200"/>
            <a:ext cx="8229600" cy="5257800"/>
          </a:xfrm>
        </p:spPr>
        <p:txBody>
          <a:bodyPr>
            <a:normAutofit fontScale="70000" lnSpcReduction="20000"/>
          </a:bodyPr>
          <a:lstStyle/>
          <a:p>
            <a:pPr>
              <a:buNone/>
              <a:defRPr/>
            </a:pPr>
            <a:r>
              <a:rPr lang="uk-UA" sz="3400" b="1" i="1" dirty="0" smtClean="0">
                <a:solidFill>
                  <a:srgbClr val="7030A0"/>
                </a:solidFill>
                <a:latin typeface="Times New Roman" pitchFamily="18" charset="0"/>
                <a:cs typeface="Times New Roman" pitchFamily="18" charset="0"/>
              </a:rPr>
              <a:t>Головна особливість творчості</a:t>
            </a:r>
            <a:r>
              <a:rPr lang="uk-UA" sz="3400" dirty="0" smtClean="0">
                <a:solidFill>
                  <a:srgbClr val="7030A0"/>
                </a:solidFill>
                <a:latin typeface="Times New Roman" pitchFamily="18" charset="0"/>
                <a:cs typeface="Times New Roman" pitchFamily="18" charset="0"/>
              </a:rPr>
              <a:t> – аналітичність. Протягом розвитку дії розкриваються все нові таємниці. Поступово розкриваються внутрішні конфлікти, які приховані за зовнішнім благополуччям.</a:t>
            </a:r>
          </a:p>
          <a:p>
            <a:pPr marL="0" indent="0">
              <a:buFontTx/>
              <a:buNone/>
              <a:defRPr/>
            </a:pPr>
            <a:r>
              <a:rPr lang="uk-UA" sz="3400" b="1" i="1" dirty="0" smtClean="0">
                <a:solidFill>
                  <a:srgbClr val="7030A0"/>
                </a:solidFill>
                <a:latin typeface="Times New Roman" pitchFamily="18" charset="0"/>
                <a:cs typeface="Times New Roman" pitchFamily="18" charset="0"/>
              </a:rPr>
              <a:t>    Основні форми вираження аналітичності:</a:t>
            </a:r>
            <a:endParaRPr lang="uk-UA" sz="3400" dirty="0" smtClean="0">
              <a:solidFill>
                <a:srgbClr val="7030A0"/>
              </a:solidFill>
              <a:latin typeface="Times New Roman" pitchFamily="18" charset="0"/>
              <a:cs typeface="Times New Roman" pitchFamily="18" charset="0"/>
            </a:endParaRPr>
          </a:p>
          <a:p>
            <a:pPr>
              <a:defRPr/>
            </a:pPr>
            <a:r>
              <a:rPr lang="uk-UA" sz="3400" dirty="0" smtClean="0">
                <a:solidFill>
                  <a:srgbClr val="7030A0"/>
                </a:solidFill>
                <a:latin typeface="Times New Roman" pitchFamily="18" charset="0"/>
                <a:cs typeface="Times New Roman" pitchFamily="18" charset="0"/>
              </a:rPr>
              <a:t>зовнішня дія розкривається безпосередньо на сцені;</a:t>
            </a:r>
          </a:p>
          <a:p>
            <a:pPr>
              <a:defRPr/>
            </a:pPr>
            <a:r>
              <a:rPr lang="uk-UA" sz="3400" dirty="0" smtClean="0">
                <a:solidFill>
                  <a:srgbClr val="7030A0"/>
                </a:solidFill>
                <a:latin typeface="Times New Roman" pitchFamily="18" charset="0"/>
                <a:cs typeface="Times New Roman" pitchFamily="18" charset="0"/>
              </a:rPr>
              <a:t>зовнішня та внутрішня дії складаються з окремих деталей;</a:t>
            </a:r>
          </a:p>
          <a:p>
            <a:pPr>
              <a:defRPr/>
            </a:pPr>
            <a:r>
              <a:rPr lang="uk-UA" sz="3400" dirty="0" smtClean="0">
                <a:solidFill>
                  <a:srgbClr val="7030A0"/>
                </a:solidFill>
                <a:latin typeface="Times New Roman" pitchFamily="18" charset="0"/>
                <a:cs typeface="Times New Roman" pitchFamily="18" charset="0"/>
              </a:rPr>
              <a:t>зовнішній спокій чергується з контрастними сценами, що розкривають причину конфлікту;</a:t>
            </a:r>
          </a:p>
          <a:p>
            <a:pPr>
              <a:defRPr/>
            </a:pPr>
            <a:r>
              <a:rPr lang="uk-UA" sz="3400" dirty="0" smtClean="0">
                <a:solidFill>
                  <a:srgbClr val="7030A0"/>
                </a:solidFill>
                <a:latin typeface="Times New Roman" pitchFamily="18" charset="0"/>
                <a:cs typeface="Times New Roman" pitchFamily="18" charset="0"/>
              </a:rPr>
              <a:t>виявлення хронологічно далеких витоків прихованого зла;</a:t>
            </a:r>
          </a:p>
          <a:p>
            <a:pPr>
              <a:defRPr/>
            </a:pPr>
            <a:r>
              <a:rPr lang="uk-UA" sz="3400" dirty="0" smtClean="0">
                <a:solidFill>
                  <a:srgbClr val="7030A0"/>
                </a:solidFill>
                <a:latin typeface="Times New Roman" pitchFamily="18" charset="0"/>
                <a:cs typeface="Times New Roman" pitchFamily="18" charset="0"/>
              </a:rPr>
              <a:t>репліки героїв насичені роздумами про загальні проблеми буття;</a:t>
            </a:r>
          </a:p>
          <a:p>
            <a:pPr>
              <a:defRPr/>
            </a:pPr>
            <a:r>
              <a:rPr lang="uk-UA" sz="3400" dirty="0" smtClean="0">
                <a:solidFill>
                  <a:srgbClr val="7030A0"/>
                </a:solidFill>
                <a:latin typeface="Times New Roman" pitchFamily="18" charset="0"/>
                <a:cs typeface="Times New Roman" pitchFamily="18" charset="0"/>
              </a:rPr>
              <a:t>відкрита кінцівка.</a:t>
            </a:r>
          </a:p>
          <a:p>
            <a:pPr>
              <a:buNone/>
            </a:pPr>
            <a:endParaRPr lang="ru-RU" dirty="0"/>
          </a:p>
        </p:txBody>
      </p:sp>
      <p:pic>
        <p:nvPicPr>
          <p:cNvPr id="4" name="Picture 9" descr="C:\Users\1\Desktop\Сніжинки\frame-2086162_640.png"/>
          <p:cNvPicPr>
            <a:picLocks noChangeAspect="1" noChangeArrowheads="1"/>
          </p:cNvPicPr>
          <p:nvPr/>
        </p:nvPicPr>
        <p:blipFill>
          <a:blip r:embed="rId2" cstate="print"/>
          <a:srcRect/>
          <a:stretch>
            <a:fillRect/>
          </a:stretch>
        </p:blipFill>
        <p:spPr bwMode="auto">
          <a:xfrm>
            <a:off x="0" y="0"/>
            <a:ext cx="9144000" cy="6878673"/>
          </a:xfrm>
          <a:prstGeom prst="rect">
            <a:avLst/>
          </a:prstGeom>
          <a:noFill/>
        </p:spPr>
      </p:pic>
    </p:spTree>
  </p:cSld>
  <p:clrMapOvr>
    <a:masterClrMapping/>
  </p:clrMapOvr>
  <p:transition>
    <p:wipe dir="u"/>
  </p:transition>
  <p:timing>
    <p:tnLst>
      <p:par>
        <p:cTn id="1" dur="indefinite" restart="never" nodeType="tmRoot"/>
      </p:par>
    </p:tnLst>
  </p:timing>
</p:sld>
</file>

<file path=ppt/theme/theme1.xml><?xml version="1.0" encoding="utf-8"?>
<a:theme xmlns:a="http://schemas.openxmlformats.org/drawingml/2006/main" name="Тема Office">
  <a:themeElements>
    <a:clrScheme name="Обычная">
      <a:dk1>
        <a:sysClr val="windowText" lastClr="000000"/>
      </a:dk1>
      <a:lt1>
        <a:sysClr val="window" lastClr="FFFE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2084</TotalTime>
  <Words>4680</Words>
  <Application>Microsoft Office PowerPoint</Application>
  <PresentationFormat>Экран (4:3)</PresentationFormat>
  <Paragraphs>444</Paragraphs>
  <Slides>43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43</vt:i4>
      </vt:variant>
    </vt:vector>
  </HeadingPairs>
  <TitlesOfParts>
    <vt:vector size="44" baseType="lpstr">
      <vt:lpstr>Тема Office</vt:lpstr>
      <vt:lpstr>«Доля жінки у “новій драмі” як визначальному явищі світової драматургії на межі XІX- XX століть». </vt:lpstr>
      <vt:lpstr>Слайд 2</vt:lpstr>
      <vt:lpstr>Новаторство драматургії кінця XІX – початку XX ст. </vt:lpstr>
      <vt:lpstr>Слайд 4</vt:lpstr>
      <vt:lpstr>Представники “нової драми”</vt:lpstr>
      <vt:lpstr>  Генрік Ібсен  (1828 – 1906) </vt:lpstr>
      <vt:lpstr>«Генрік Ібсен – засновник європейської «нової драми»</vt:lpstr>
      <vt:lpstr>«Генрік Ібсен – засновник європейської «нової драми»</vt:lpstr>
      <vt:lpstr>«Генрік Ібсен – засновник європейської «нової драми»</vt:lpstr>
      <vt:lpstr>«Генрік Ібсен – засновник європейської «нової драми»</vt:lpstr>
      <vt:lpstr>«Ляльковий дім» —класичний зразок соціально-психологічної драми.</vt:lpstr>
      <vt:lpstr>«Ляльковий дім» —класичний зразок соціально-психологічної драми.</vt:lpstr>
      <vt:lpstr>«Ляльковий дім» —класичний зразок соціально-психологічної драми.</vt:lpstr>
      <vt:lpstr>«Генрік Ібсен – засновник європейської «нової драми» П’єса “Ляльковий дім”</vt:lpstr>
      <vt:lpstr>Антон Павлович Чехов (1860-1904)</vt:lpstr>
      <vt:lpstr>«Антон Павлович Чехов – психолог людської душі». </vt:lpstr>
      <vt:lpstr>Цікаві факти про Чехова </vt:lpstr>
      <vt:lpstr>«Антон Павлович Чехов – психолог людської душі». П’єса «Чайка».</vt:lpstr>
      <vt:lpstr>«Антон Павлович Чехов – психолог людської душі».</vt:lpstr>
      <vt:lpstr>«Антон Павлович Чехов – психолог людської душі».</vt:lpstr>
      <vt:lpstr>«Антон Павлович Чехов – психолог людської душі». П’єса «Чайка».</vt:lpstr>
      <vt:lpstr>«Антон Павлович Чехов – психолог людської душі». П’єса «Чайка».</vt:lpstr>
      <vt:lpstr>Слайд 23</vt:lpstr>
      <vt:lpstr>«Антон Павлович Чехов – психолог людської душі».</vt:lpstr>
      <vt:lpstr>Джордж Бернард Шоу (1856 – 1950)</vt:lpstr>
      <vt:lpstr>«Джордж Бернард Шоу – творець соціально-аналітичної драми-дискусії»</vt:lpstr>
      <vt:lpstr>«Джордж Бернард Шоу – творець соціально-аналітичної драми-дискусії»</vt:lpstr>
      <vt:lpstr>«Джордж Бернард Шоу – творець соціально-аналітичної драми-дискусії»</vt:lpstr>
      <vt:lpstr>«Джордж Бернард Шоу – творець соціально-аналітичної драми-дискусії». “Пігмаліон”.</vt:lpstr>
      <vt:lpstr>Еволюційний ланцюжок перетворення Елізи Дулітл</vt:lpstr>
      <vt:lpstr>Pygmalion.  Shaw, George Bernard Пігмаліон. Джордж Бернард Шоу</vt:lpstr>
      <vt:lpstr>Pygmalion.  Shaw, George Bernard Пігмаліон. Джордж Бернард Шоу</vt:lpstr>
      <vt:lpstr>Pygmalion.  Shaw, George Bernard Пігмаліон. Джордж Бернард Шоу</vt:lpstr>
      <vt:lpstr>Pygmalion.  Shaw, George Bernard Пігмаліон. Джордж Бернард Шоу</vt:lpstr>
      <vt:lpstr>Pygmalion.  Shaw, George Bernard Пігмаліон. Джордж Бернард Шоу</vt:lpstr>
      <vt:lpstr>"Драми ідей" Б.Шоу відобразили складність та суперечливість епохи й водночас показали можливість морального та інтелектуального вдосконалення людства.</vt:lpstr>
      <vt:lpstr>“Нова драма” в українській літературі</vt:lpstr>
      <vt:lpstr>"Лісова пісня" — найвидатніша драма Лесі Українки, твір, що приніс їй найбільшу славу і радість.</vt:lpstr>
      <vt:lpstr>Слайд 39</vt:lpstr>
      <vt:lpstr>Слайд 40</vt:lpstr>
      <vt:lpstr>Слайд 41</vt:lpstr>
      <vt:lpstr>В душі кожна жінка чекає тепла, ніжності, любові, поваги, уваги, щирості, доброго слова, якою б емансипованою вона не була </vt:lpstr>
      <vt:lpstr> Домашнє завдання.   Написати міні-твір на теми: 1. Проблема сім’ї — це...  2. Сімейне щастя в родині Хельмерів, на мою думку, не склалося тому, що... 3. Визначте, які проблеми піднімає Чехов у п’єсі? Чи можна ці проблеми назвати вічними, такими, що будуть хвилювати людство і нині і через багато років?  4. Чи є проблеми, підняті Б.Шоу у його у його п’єсі Пігмаліон, актуальними й сьогодні?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user</cp:lastModifiedBy>
  <cp:revision>70</cp:revision>
  <dcterms:modified xsi:type="dcterms:W3CDTF">2018-03-14T22:05:43Z</dcterms:modified>
</cp:coreProperties>
</file>