
<file path=[Content_Types].xml><?xml version="1.0" encoding="utf-8"?>
<Types xmlns="http://schemas.openxmlformats.org/package/2006/content-types">
  <Default Extension="png" ContentType="image/png"/>
  <Default Extension="mpg" ContentType="video/mpe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9" r:id="rId4"/>
    <p:sldId id="257" r:id="rId5"/>
    <p:sldId id="260" r:id="rId6"/>
    <p:sldId id="259" r:id="rId7"/>
    <p:sldId id="261" r:id="rId8"/>
    <p:sldId id="267" r:id="rId9"/>
    <p:sldId id="262" r:id="rId10"/>
    <p:sldId id="263" r:id="rId11"/>
    <p:sldId id="264" r:id="rId12"/>
    <p:sldId id="265" r:id="rId13"/>
    <p:sldId id="268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8317801-1626-491D-ACA8-7984A615EF2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5AE0E24-A875-4CA7-92B7-FF3BAFBF8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Слідство</a:t>
            </a:r>
            <a:r>
              <a:rPr lang="ru-RU" dirty="0" smtClean="0"/>
              <a:t> </a:t>
            </a:r>
            <a:r>
              <a:rPr lang="ru-RU" dirty="0" err="1" smtClean="0"/>
              <a:t>веде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en-US" dirty="0" smtClean="0"/>
              <a:t>Sherlock Holmes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184128"/>
          </a:xfrm>
        </p:spPr>
        <p:txBody>
          <a:bodyPr>
            <a:normAutofit/>
          </a:bodyPr>
          <a:lstStyle/>
          <a:p>
            <a:endParaRPr lang="uk-UA" sz="3600" dirty="0" smtClean="0"/>
          </a:p>
          <a:p>
            <a:r>
              <a:rPr lang="uk-UA" sz="3600" dirty="0" smtClean="0"/>
              <a:t>УРОК КВЕСТ</a:t>
            </a:r>
            <a:endParaRPr lang="ru-RU" sz="3600" dirty="0"/>
          </a:p>
        </p:txBody>
      </p:sp>
      <p:pic>
        <p:nvPicPr>
          <p:cNvPr id="5" name="Рисунок 4" descr="Картинки по запросу загадки по пестрой ленте холмс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861048"/>
            <a:ext cx="36004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Логічна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До Шерлока Холмса звернулися спадкоємці відомого скарбошукача. Він залишив своїм дітям таємну записку, де шукати скарб. "</a:t>
            </a:r>
            <a:r>
              <a:rPr lang="uk-UA" b="1" dirty="0" smtClean="0"/>
              <a:t>Скарб у зоопарку під кліткою звіря, що ховається в телевізорі"</a:t>
            </a:r>
            <a:r>
              <a:rPr lang="uk-UA" dirty="0" smtClean="0"/>
              <a:t>.  Де ж знайти скарб</a:t>
            </a:r>
            <a:r>
              <a:rPr lang="en-US" dirty="0" smtClean="0"/>
              <a:t>?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4" name="Рисунок 3" descr="Картинки по запросу загадки по пестрой ленте холмс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501008"/>
            <a:ext cx="20097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Задача на уважність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Грабитель-сладкоеж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28898"/>
            <a:ext cx="5976664" cy="349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Відімкніть </a:t>
            </a:r>
            <a:r>
              <a:rPr lang="uk-UA" smtClean="0"/>
              <a:t>замок кімнати</a:t>
            </a:r>
            <a:endParaRPr lang="ru-RU" dirty="0"/>
          </a:p>
        </p:txBody>
      </p:sp>
      <p:pic>
        <p:nvPicPr>
          <p:cNvPr id="4" name="Содержимое 3" descr="Графическая головоломка - Подберите замочную скважину для ключ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3468" y="530225"/>
            <a:ext cx="528310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Завдання </a:t>
            </a:r>
            <a:r>
              <a:rPr lang="uk-UA" dirty="0" err="1" smtClean="0"/>
              <a:t>“Сигналізація”</a:t>
            </a:r>
            <a:endParaRPr lang="ru-RU" dirty="0"/>
          </a:p>
        </p:txBody>
      </p:sp>
      <p:pic>
        <p:nvPicPr>
          <p:cNvPr id="4" name="Содержимое 3" descr="Картинки по запросу загадки по пестрой ленте холм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060848"/>
            <a:ext cx="4032448" cy="249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80728"/>
            <a:ext cx="2679378" cy="192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 Вітаємо найкращих нишпорок,         наслідувачів Шерлока Холмса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ки по запросу загадки по криминалистике в картинках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2394" y="714375"/>
            <a:ext cx="39052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47-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80528" y="260648"/>
            <a:ext cx="9767284" cy="54982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47-б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out="80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540" y="0"/>
            <a:ext cx="9137460" cy="6853744"/>
          </a:xfrm>
        </p:spPr>
      </p:pic>
    </p:spTree>
    <p:extLst>
      <p:ext uri="{BB962C8B-B14F-4D97-AF65-F5344CB8AC3E}">
        <p14:creationId xmlns:p14="http://schemas.microsoft.com/office/powerpoint/2010/main" val="388344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Кімнату</a:t>
            </a:r>
            <a:r>
              <a:rPr lang="ru-RU" dirty="0" smtClean="0"/>
              <a:t> </a:t>
            </a:r>
            <a:r>
              <a:rPr lang="ru-RU" dirty="0" err="1" smtClean="0"/>
              <a:t>закрито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152900" y="3086100"/>
          <a:ext cx="838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Объект упаковщика для оболочки" showAsIcon="1" r:id="rId3" imgW="837127" imgH="682580" progId="Package">
                  <p:embed/>
                </p:oleObj>
              </mc:Choice>
              <mc:Fallback>
                <p:oleObj name="Объект упаковщика для оболочки" showAsIcon="1" r:id="rId3" imgW="837127" imgH="68258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3086100"/>
                        <a:ext cx="8382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Содержимое 4" descr="Картинки по запросу загадки по пестрой ленте холмса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484784"/>
            <a:ext cx="43924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57192"/>
            <a:ext cx="8183880" cy="93610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Друковане видання </a:t>
            </a:r>
            <a:br>
              <a:rPr lang="uk-UA" dirty="0" smtClean="0"/>
            </a:br>
            <a:r>
              <a:rPr lang="uk-UA" dirty="0" err="1" smtClean="0"/>
              <a:t>“Пістрявої</a:t>
            </a:r>
            <a:r>
              <a:rPr lang="uk-UA" dirty="0" smtClean="0"/>
              <a:t> </a:t>
            </a:r>
            <a:r>
              <a:rPr lang="uk-UA" dirty="0" err="1" smtClean="0"/>
              <a:t>стрічки”</a:t>
            </a:r>
            <a:endParaRPr lang="ru-RU" dirty="0"/>
          </a:p>
        </p:txBody>
      </p:sp>
      <p:pic>
        <p:nvPicPr>
          <p:cNvPr id="4" name="Содержимое 3" descr="Картинки по запросу загадки по пестрой ленте холм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135" y="530225"/>
            <a:ext cx="5583767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</a:t>
            </a:r>
            <a:r>
              <a:rPr lang="en-US" dirty="0" smtClean="0"/>
              <a:t> </a:t>
            </a:r>
            <a:r>
              <a:rPr lang="uk-UA" dirty="0" smtClean="0"/>
              <a:t> Справа на одну трубку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474712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endParaRPr lang="uk-UA" dirty="0" smtClean="0"/>
          </a:p>
          <a:p>
            <a:pPr lvl="0" algn="ctr">
              <a:buNone/>
            </a:pPr>
            <a:endParaRPr lang="uk-UA" dirty="0" smtClean="0"/>
          </a:p>
          <a:p>
            <a:pPr lvl="0" algn="ctr">
              <a:buNone/>
            </a:pPr>
            <a:r>
              <a:rPr lang="uk-UA" dirty="0" smtClean="0"/>
              <a:t>Відновити послідовність подій в оповіданні </a:t>
            </a:r>
            <a:r>
              <a:rPr lang="uk-UA" dirty="0" err="1" smtClean="0"/>
              <a:t>“Пістрява</a:t>
            </a:r>
            <a:r>
              <a:rPr lang="uk-UA" dirty="0" smtClean="0"/>
              <a:t> </a:t>
            </a:r>
            <a:r>
              <a:rPr lang="uk-UA" dirty="0" err="1" smtClean="0"/>
              <a:t>стрічка”</a:t>
            </a:r>
            <a:endParaRPr lang="uk-UA" dirty="0" smtClean="0"/>
          </a:p>
          <a:p>
            <a:pPr lvl="0"/>
            <a:r>
              <a:rPr lang="uk-UA" dirty="0" smtClean="0"/>
              <a:t>Кімната </a:t>
            </a:r>
            <a:r>
              <a:rPr lang="uk-UA" dirty="0" err="1" smtClean="0"/>
              <a:t>Хелен</a:t>
            </a:r>
            <a:r>
              <a:rPr lang="uk-UA" dirty="0" smtClean="0"/>
              <a:t> </a:t>
            </a:r>
            <a:r>
              <a:rPr lang="uk-UA" dirty="0" err="1" smtClean="0"/>
              <a:t>Стоунер</a:t>
            </a:r>
            <a:endParaRPr lang="ru-RU" dirty="0" smtClean="0"/>
          </a:p>
          <a:p>
            <a:pPr lvl="0"/>
            <a:r>
              <a:rPr lang="uk-UA" dirty="0" smtClean="0"/>
              <a:t>Розповідь </a:t>
            </a:r>
            <a:r>
              <a:rPr lang="uk-UA" dirty="0" err="1" smtClean="0"/>
              <a:t>Хелен</a:t>
            </a:r>
            <a:endParaRPr lang="ru-RU" dirty="0" smtClean="0"/>
          </a:p>
          <a:p>
            <a:pPr lvl="0"/>
            <a:r>
              <a:rPr lang="uk-UA" dirty="0" smtClean="0"/>
              <a:t>Історія життя </a:t>
            </a:r>
            <a:r>
              <a:rPr lang="uk-UA" dirty="0" err="1" smtClean="0"/>
              <a:t>Ройлотта</a:t>
            </a:r>
            <a:endParaRPr lang="ru-RU" dirty="0" smtClean="0"/>
          </a:p>
          <a:p>
            <a:pPr lvl="0"/>
            <a:r>
              <a:rPr lang="uk-UA" dirty="0" smtClean="0"/>
              <a:t>Холмс розгадує таємницю </a:t>
            </a:r>
            <a:r>
              <a:rPr lang="uk-UA" dirty="0" err="1" smtClean="0"/>
              <a:t>Ройлотта</a:t>
            </a:r>
            <a:endParaRPr lang="ru-RU" dirty="0" smtClean="0"/>
          </a:p>
          <a:p>
            <a:pPr lvl="0"/>
            <a:r>
              <a:rPr lang="uk-UA" dirty="0" smtClean="0"/>
              <a:t>Холмс і </a:t>
            </a:r>
            <a:r>
              <a:rPr lang="uk-UA" dirty="0" err="1" smtClean="0"/>
              <a:t>Ватсон</a:t>
            </a:r>
            <a:r>
              <a:rPr lang="uk-UA" dirty="0" smtClean="0"/>
              <a:t> у маєтку </a:t>
            </a:r>
            <a:r>
              <a:rPr lang="uk-UA" dirty="0" err="1" smtClean="0"/>
              <a:t>Ройлотта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645024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uk-UA" dirty="0" smtClean="0"/>
              <a:t>"Дедуктивний метод Холмса"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ки по запросу загадки по пестрой ленте холм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2736304" cy="36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95936" y="980728"/>
            <a:ext cx="42484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 Використовуючи дедуктивний метод  пояснити  факти, за якими Холмс вів своє розслідування в оповіданні "Пістрява стрічка" 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   Лікар </a:t>
            </a:r>
            <a:r>
              <a:rPr lang="uk-UA" sz="2000" dirty="0" err="1" smtClean="0"/>
              <a:t>Ройлотт</a:t>
            </a:r>
            <a:r>
              <a:rPr lang="uk-UA" sz="2000" dirty="0" smtClean="0"/>
              <a:t> отримав справедливе покарання. Він загинув тією смертю, яку запланував своїм падчеркам.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Картинки по запросу загадки по пестрой ленте холмс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56992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загадки по пестрой ленте холмс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764704"/>
            <a:ext cx="36004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Криптограма</a:t>
            </a:r>
            <a:endParaRPr lang="ru-RU" dirty="0"/>
          </a:p>
        </p:txBody>
      </p:sp>
      <p:pic>
        <p:nvPicPr>
          <p:cNvPr id="4" name="Содержимое 3" descr="Картинки по запросу загадки по пестрой ленте холм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340768"/>
            <a:ext cx="396044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243</TotalTime>
  <Words>142</Words>
  <Application>Microsoft Office PowerPoint</Application>
  <PresentationFormat>Экран (4:3)</PresentationFormat>
  <Paragraphs>25</Paragraphs>
  <Slides>14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Аспект</vt:lpstr>
      <vt:lpstr>Объект упаковщика для оболочки</vt:lpstr>
      <vt:lpstr>Слідство веде  Sherlock Holmes</vt:lpstr>
      <vt:lpstr>Презентация PowerPoint</vt:lpstr>
      <vt:lpstr>Презентация PowerPoint</vt:lpstr>
      <vt:lpstr>Кімнату закрито</vt:lpstr>
      <vt:lpstr>Друковане видання  “Пістрявої стрічки”</vt:lpstr>
      <vt:lpstr>       Справа на одну трубку</vt:lpstr>
      <vt:lpstr>    "Дедуктивний метод Холмса" </vt:lpstr>
      <vt:lpstr>   Лікар Ройлотт отримав справедливе покарання. Він загинув тією смертю, яку запланував своїм падчеркам.</vt:lpstr>
      <vt:lpstr>Криптограма</vt:lpstr>
      <vt:lpstr>Логічна задача</vt:lpstr>
      <vt:lpstr>Задача на уважність </vt:lpstr>
      <vt:lpstr>Відімкніть замок кімнати</vt:lpstr>
      <vt:lpstr>    Завдання “Сигналізація”</vt:lpstr>
      <vt:lpstr>  Вітаємо найкращих нишпорок,         наслідувачів Шерлока Холмса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СЛІДСТВО ВЕДЕ  ШЕРЛОК ХОЛМС</dc:title>
  <dc:creator>admin</dc:creator>
  <cp:lastModifiedBy>User</cp:lastModifiedBy>
  <cp:revision>25</cp:revision>
  <dcterms:created xsi:type="dcterms:W3CDTF">2018-03-05T16:34:30Z</dcterms:created>
  <dcterms:modified xsi:type="dcterms:W3CDTF">2018-03-16T08:09:20Z</dcterms:modified>
</cp:coreProperties>
</file>