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3"/>
  </p:notesMasterIdLst>
  <p:sldIdLst>
    <p:sldId id="289" r:id="rId2"/>
    <p:sldId id="258" r:id="rId3"/>
    <p:sldId id="257" r:id="rId4"/>
    <p:sldId id="256" r:id="rId5"/>
    <p:sldId id="282" r:id="rId6"/>
    <p:sldId id="281" r:id="rId7"/>
    <p:sldId id="290" r:id="rId8"/>
    <p:sldId id="292" r:id="rId9"/>
    <p:sldId id="291" r:id="rId10"/>
    <p:sldId id="276" r:id="rId11"/>
    <p:sldId id="259" r:id="rId12"/>
    <p:sldId id="293" r:id="rId13"/>
    <p:sldId id="275" r:id="rId14"/>
    <p:sldId id="277" r:id="rId15"/>
    <p:sldId id="278" r:id="rId16"/>
    <p:sldId id="279" r:id="rId17"/>
    <p:sldId id="261" r:id="rId18"/>
    <p:sldId id="262" r:id="rId19"/>
    <p:sldId id="283" r:id="rId20"/>
    <p:sldId id="284" r:id="rId21"/>
    <p:sldId id="287" r:id="rId22"/>
    <p:sldId id="285" r:id="rId23"/>
    <p:sldId id="264" r:id="rId24"/>
    <p:sldId id="265" r:id="rId25"/>
    <p:sldId id="268" r:id="rId26"/>
    <p:sldId id="269" r:id="rId27"/>
    <p:sldId id="288" r:id="rId28"/>
    <p:sldId id="271" r:id="rId29"/>
    <p:sldId id="272" r:id="rId30"/>
    <p:sldId id="273" r:id="rId31"/>
    <p:sldId id="280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9933"/>
    <a:srgbClr val="0000FF"/>
    <a:srgbClr val="00CC66"/>
    <a:srgbClr val="800080"/>
    <a:srgbClr val="3333FF"/>
    <a:srgbClr val="CFF31D"/>
    <a:srgbClr val="CC00CC"/>
    <a:srgbClr val="D00AAA"/>
    <a:srgbClr val="38A7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6" d="100"/>
          <a:sy n="46" d="100"/>
        </p:scale>
        <p:origin x="-1752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38" d="100"/>
          <a:sy n="38" d="100"/>
        </p:scale>
        <p:origin x="-154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4356C1-C270-46D7-93ED-54CF75BF2337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3E998C-8AE3-4F38-A8A2-C6B723E75FE6}">
      <dgm:prSet phldrT="[Текст]" custT="1"/>
      <dgm:spPr/>
      <dgm:t>
        <a:bodyPr/>
        <a:lstStyle/>
        <a:p>
          <a:pPr algn="ctr"/>
          <a:r>
            <a:rPr lang="uk-UA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Минуле</a:t>
          </a:r>
          <a:endParaRPr lang="ru-RU" sz="2400" b="1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D4CC662-784C-4236-A7CB-A1801FFE97C7}" type="parTrans" cxnId="{3DBE1E1D-02A9-4FCD-A9A9-5925EACA8F9F}">
      <dgm:prSet/>
      <dgm:spPr/>
      <dgm:t>
        <a:bodyPr/>
        <a:lstStyle/>
        <a:p>
          <a:endParaRPr lang="ru-RU"/>
        </a:p>
      </dgm:t>
    </dgm:pt>
    <dgm:pt modelId="{4E946F29-B3BC-4397-8DAD-FF6803469072}" type="sibTrans" cxnId="{3DBE1E1D-02A9-4FCD-A9A9-5925EACA8F9F}">
      <dgm:prSet/>
      <dgm:spPr/>
      <dgm:t>
        <a:bodyPr/>
        <a:lstStyle/>
        <a:p>
          <a:endParaRPr lang="ru-RU"/>
        </a:p>
      </dgm:t>
    </dgm:pt>
    <dgm:pt modelId="{EC738BD1-8788-43CA-838E-A511C6F0F0C3}">
      <dgm:prSet phldrT="[Текст]"/>
      <dgm:spPr/>
      <dgm:t>
        <a:bodyPr/>
        <a:lstStyle/>
        <a:p>
          <a:pPr algn="ctr"/>
          <a:r>
            <a:rPr lang="uk-UA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Самотній хлопчик у школі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2D6D684-A18D-45B3-B2ED-43B01CD6F83C}" type="parTrans" cxnId="{F668733F-0C7B-4A69-927D-D20CD78CE8E6}">
      <dgm:prSet/>
      <dgm:spPr/>
      <dgm:t>
        <a:bodyPr/>
        <a:lstStyle/>
        <a:p>
          <a:endParaRPr lang="ru-RU"/>
        </a:p>
      </dgm:t>
    </dgm:pt>
    <dgm:pt modelId="{292C2AF0-D35C-4406-A7D4-D92FE964CAF2}" type="sibTrans" cxnId="{F668733F-0C7B-4A69-927D-D20CD78CE8E6}">
      <dgm:prSet/>
      <dgm:spPr/>
      <dgm:t>
        <a:bodyPr/>
        <a:lstStyle/>
        <a:p>
          <a:endParaRPr lang="ru-RU"/>
        </a:p>
      </dgm:t>
    </dgm:pt>
    <dgm:pt modelId="{4C1B0CB6-6D30-4725-91EB-6FE1D8D2623F}">
      <dgm:prSet phldrT="[Текст]"/>
      <dgm:spPr/>
      <dgm:t>
        <a:bodyPr/>
        <a:lstStyle/>
        <a:p>
          <a:pPr algn="l"/>
          <a:r>
            <a:rPr lang="uk-UA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Зустріч із  сестрою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3C9E4FA-E7C7-4D37-B8EC-BFD9245B121E}" type="parTrans" cxnId="{9DD2CC6B-5729-42A0-A869-107DFD465564}">
      <dgm:prSet/>
      <dgm:spPr/>
      <dgm:t>
        <a:bodyPr/>
        <a:lstStyle/>
        <a:p>
          <a:endParaRPr lang="ru-RU"/>
        </a:p>
      </dgm:t>
    </dgm:pt>
    <dgm:pt modelId="{75D3A1A7-5651-47BF-A1DA-0A421DFC2B26}" type="sibTrans" cxnId="{9DD2CC6B-5729-42A0-A869-107DFD465564}">
      <dgm:prSet/>
      <dgm:spPr/>
      <dgm:t>
        <a:bodyPr/>
        <a:lstStyle/>
        <a:p>
          <a:endParaRPr lang="ru-RU"/>
        </a:p>
      </dgm:t>
    </dgm:pt>
    <dgm:pt modelId="{9707022C-6E12-47B0-8B21-3D791DDC64B0}">
      <dgm:prSet phldrT="[Текст]"/>
      <dgm:spPr/>
      <dgm:t>
        <a:bodyPr/>
        <a:lstStyle/>
        <a:p>
          <a:pPr algn="ctr"/>
          <a:r>
            <a:rPr lang="uk-UA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Розмова з дівчиною  у жалобі 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119246-0F47-4E68-8835-7507FC877178}" type="parTrans" cxnId="{14E4813C-8C6E-4EAD-B0D7-171BF1037C1C}">
      <dgm:prSet/>
      <dgm:spPr/>
      <dgm:t>
        <a:bodyPr/>
        <a:lstStyle/>
        <a:p>
          <a:endParaRPr lang="ru-RU"/>
        </a:p>
      </dgm:t>
    </dgm:pt>
    <dgm:pt modelId="{EE956358-D1AC-4490-B0F4-318AD0C54983}" type="sibTrans" cxnId="{14E4813C-8C6E-4EAD-B0D7-171BF1037C1C}">
      <dgm:prSet/>
      <dgm:spPr/>
      <dgm:t>
        <a:bodyPr/>
        <a:lstStyle/>
        <a:p>
          <a:endParaRPr lang="ru-RU"/>
        </a:p>
      </dgm:t>
    </dgm:pt>
    <dgm:pt modelId="{15431191-E2CC-48B6-9E97-5E5E652B366C}">
      <dgm:prSet phldrT="[Текст]"/>
      <dgm:spPr/>
      <dgm:t>
        <a:bodyPr/>
        <a:lstStyle/>
        <a:p>
          <a:r>
            <a:rPr lang="uk-UA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Подальша доля його  нареченої</a:t>
          </a:r>
          <a:endParaRPr lang="ru-RU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5E6346F-F273-49DD-A87B-68E06C764E70}" type="parTrans" cxnId="{319EBC75-34BB-4BC2-B6C9-09F2CE85AB16}">
      <dgm:prSet/>
      <dgm:spPr/>
      <dgm:t>
        <a:bodyPr/>
        <a:lstStyle/>
        <a:p>
          <a:endParaRPr lang="ru-RU"/>
        </a:p>
      </dgm:t>
    </dgm:pt>
    <dgm:pt modelId="{624C8602-8865-4EEE-A4C6-00D3FC0EE37E}" type="sibTrans" cxnId="{319EBC75-34BB-4BC2-B6C9-09F2CE85AB16}">
      <dgm:prSet/>
      <dgm:spPr/>
      <dgm:t>
        <a:bodyPr/>
        <a:lstStyle/>
        <a:p>
          <a:endParaRPr lang="ru-RU"/>
        </a:p>
      </dgm:t>
    </dgm:pt>
    <dgm:pt modelId="{B0925E69-9E9D-459B-8DB8-737166A09894}" type="pres">
      <dgm:prSet presAssocID="{184356C1-C270-46D7-93ED-54CF75BF233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F4D7DE-8CF1-4724-85AF-B206169DE751}" type="pres">
      <dgm:prSet presAssocID="{D93E998C-8AE3-4F38-A8A2-C6B723E75FE6}" presName="centerShape" presStyleLbl="node0" presStyleIdx="0" presStyleCnt="1" custScaleX="132214"/>
      <dgm:spPr/>
      <dgm:t>
        <a:bodyPr/>
        <a:lstStyle/>
        <a:p>
          <a:endParaRPr lang="ru-RU"/>
        </a:p>
      </dgm:t>
    </dgm:pt>
    <dgm:pt modelId="{25519398-6AAF-4377-8373-32057D6C25AB}" type="pres">
      <dgm:prSet presAssocID="{62D6D684-A18D-45B3-B2ED-43B01CD6F83C}" presName="parTrans" presStyleLbl="sibTrans2D1" presStyleIdx="0" presStyleCnt="4"/>
      <dgm:spPr/>
      <dgm:t>
        <a:bodyPr/>
        <a:lstStyle/>
        <a:p>
          <a:endParaRPr lang="ru-RU"/>
        </a:p>
      </dgm:t>
    </dgm:pt>
    <dgm:pt modelId="{8242D7B9-55D2-43A5-94CE-6AB223ED2112}" type="pres">
      <dgm:prSet presAssocID="{62D6D684-A18D-45B3-B2ED-43B01CD6F83C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3B8B8577-4AAF-499E-B67C-39F5D1DB7DBC}" type="pres">
      <dgm:prSet presAssocID="{EC738BD1-8788-43CA-838E-A511C6F0F0C3}" presName="node" presStyleLbl="node1" presStyleIdx="0" presStyleCnt="4" custScaleX="2172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74CCE2-B3DC-4CDA-AF46-A9AE34E6A396}" type="pres">
      <dgm:prSet presAssocID="{03C9E4FA-E7C7-4D37-B8EC-BFD9245B121E}" presName="parTrans" presStyleLbl="sibTrans2D1" presStyleIdx="1" presStyleCnt="4"/>
      <dgm:spPr/>
      <dgm:t>
        <a:bodyPr/>
        <a:lstStyle/>
        <a:p>
          <a:endParaRPr lang="ru-RU"/>
        </a:p>
      </dgm:t>
    </dgm:pt>
    <dgm:pt modelId="{9053181B-AD01-4B05-AAFE-1BBFF6E92E57}" type="pres">
      <dgm:prSet presAssocID="{03C9E4FA-E7C7-4D37-B8EC-BFD9245B121E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CE9FA14C-C705-4F37-AE51-7BCC99A700A4}" type="pres">
      <dgm:prSet presAssocID="{4C1B0CB6-6D30-4725-91EB-6FE1D8D2623F}" presName="node" presStyleLbl="node1" presStyleIdx="1" presStyleCnt="4" custScaleX="1300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DC7624-7BB4-4CD8-AF64-9A764657FA0F}" type="pres">
      <dgm:prSet presAssocID="{CD119246-0F47-4E68-8835-7507FC877178}" presName="parTrans" presStyleLbl="sibTrans2D1" presStyleIdx="2" presStyleCnt="4"/>
      <dgm:spPr/>
      <dgm:t>
        <a:bodyPr/>
        <a:lstStyle/>
        <a:p>
          <a:endParaRPr lang="ru-RU"/>
        </a:p>
      </dgm:t>
    </dgm:pt>
    <dgm:pt modelId="{FE8CF82E-044C-42E1-89C4-F937EB39504C}" type="pres">
      <dgm:prSet presAssocID="{CD119246-0F47-4E68-8835-7507FC877178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9E82178E-9330-411E-BC17-668F75A08899}" type="pres">
      <dgm:prSet presAssocID="{9707022C-6E12-47B0-8B21-3D791DDC64B0}" presName="node" presStyleLbl="node1" presStyleIdx="2" presStyleCnt="4" custScaleX="2210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6E644B-E5BD-4AD0-B785-2C29F775E478}" type="pres">
      <dgm:prSet presAssocID="{65E6346F-F273-49DD-A87B-68E06C764E70}" presName="parTrans" presStyleLbl="sibTrans2D1" presStyleIdx="3" presStyleCnt="4"/>
      <dgm:spPr/>
      <dgm:t>
        <a:bodyPr/>
        <a:lstStyle/>
        <a:p>
          <a:endParaRPr lang="ru-RU"/>
        </a:p>
      </dgm:t>
    </dgm:pt>
    <dgm:pt modelId="{85236676-F4C4-45EA-B613-4D89A43B59B5}" type="pres">
      <dgm:prSet presAssocID="{65E6346F-F273-49DD-A87B-68E06C764E70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4F0606B6-E280-43B1-9EDE-DD8FBDFDFA74}" type="pres">
      <dgm:prSet presAssocID="{15431191-E2CC-48B6-9E97-5E5E652B366C}" presName="node" presStyleLbl="node1" presStyleIdx="3" presStyleCnt="4" custScaleX="124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B32AB6-2EE9-4443-9CDF-6166DCE510E8}" type="presOf" srcId="{15431191-E2CC-48B6-9E97-5E5E652B366C}" destId="{4F0606B6-E280-43B1-9EDE-DD8FBDFDFA74}" srcOrd="0" destOrd="0" presId="urn:microsoft.com/office/officeart/2005/8/layout/radial5"/>
    <dgm:cxn modelId="{875EF3C8-9699-4C71-A411-E4727453E0B7}" type="presOf" srcId="{65E6346F-F273-49DD-A87B-68E06C764E70}" destId="{F06E644B-E5BD-4AD0-B785-2C29F775E478}" srcOrd="0" destOrd="0" presId="urn:microsoft.com/office/officeart/2005/8/layout/radial5"/>
    <dgm:cxn modelId="{319EBC75-34BB-4BC2-B6C9-09F2CE85AB16}" srcId="{D93E998C-8AE3-4F38-A8A2-C6B723E75FE6}" destId="{15431191-E2CC-48B6-9E97-5E5E652B366C}" srcOrd="3" destOrd="0" parTransId="{65E6346F-F273-49DD-A87B-68E06C764E70}" sibTransId="{624C8602-8865-4EEE-A4C6-00D3FC0EE37E}"/>
    <dgm:cxn modelId="{A7C2AC27-A9C2-4384-BA41-25AE2451729D}" type="presOf" srcId="{62D6D684-A18D-45B3-B2ED-43B01CD6F83C}" destId="{8242D7B9-55D2-43A5-94CE-6AB223ED2112}" srcOrd="1" destOrd="0" presId="urn:microsoft.com/office/officeart/2005/8/layout/radial5"/>
    <dgm:cxn modelId="{F668733F-0C7B-4A69-927D-D20CD78CE8E6}" srcId="{D93E998C-8AE3-4F38-A8A2-C6B723E75FE6}" destId="{EC738BD1-8788-43CA-838E-A511C6F0F0C3}" srcOrd="0" destOrd="0" parTransId="{62D6D684-A18D-45B3-B2ED-43B01CD6F83C}" sibTransId="{292C2AF0-D35C-4406-A7D4-D92FE964CAF2}"/>
    <dgm:cxn modelId="{3DBE1E1D-02A9-4FCD-A9A9-5925EACA8F9F}" srcId="{184356C1-C270-46D7-93ED-54CF75BF2337}" destId="{D93E998C-8AE3-4F38-A8A2-C6B723E75FE6}" srcOrd="0" destOrd="0" parTransId="{DD4CC662-784C-4236-A7CB-A1801FFE97C7}" sibTransId="{4E946F29-B3BC-4397-8DAD-FF6803469072}"/>
    <dgm:cxn modelId="{C132C5D4-01D8-48F5-AB66-252A4BEF9044}" type="presOf" srcId="{03C9E4FA-E7C7-4D37-B8EC-BFD9245B121E}" destId="{9053181B-AD01-4B05-AAFE-1BBFF6E92E57}" srcOrd="1" destOrd="0" presId="urn:microsoft.com/office/officeart/2005/8/layout/radial5"/>
    <dgm:cxn modelId="{62AE2E44-AB79-444B-96CC-5E61823EE1CB}" type="presOf" srcId="{EC738BD1-8788-43CA-838E-A511C6F0F0C3}" destId="{3B8B8577-4AAF-499E-B67C-39F5D1DB7DBC}" srcOrd="0" destOrd="0" presId="urn:microsoft.com/office/officeart/2005/8/layout/radial5"/>
    <dgm:cxn modelId="{167EB20C-EDE5-4E9C-85C7-A0BD4BF1046B}" type="presOf" srcId="{03C9E4FA-E7C7-4D37-B8EC-BFD9245B121E}" destId="{B574CCE2-B3DC-4CDA-AF46-A9AE34E6A396}" srcOrd="0" destOrd="0" presId="urn:microsoft.com/office/officeart/2005/8/layout/radial5"/>
    <dgm:cxn modelId="{9F418118-4420-408B-8BAF-BE635099317B}" type="presOf" srcId="{65E6346F-F273-49DD-A87B-68E06C764E70}" destId="{85236676-F4C4-45EA-B613-4D89A43B59B5}" srcOrd="1" destOrd="0" presId="urn:microsoft.com/office/officeart/2005/8/layout/radial5"/>
    <dgm:cxn modelId="{1481C4DE-530C-4F0D-A40E-7A53A54301D0}" type="presOf" srcId="{CD119246-0F47-4E68-8835-7507FC877178}" destId="{71DC7624-7BB4-4CD8-AF64-9A764657FA0F}" srcOrd="0" destOrd="0" presId="urn:microsoft.com/office/officeart/2005/8/layout/radial5"/>
    <dgm:cxn modelId="{86697120-52CF-47F6-B07F-0ACA8A29B0F6}" type="presOf" srcId="{9707022C-6E12-47B0-8B21-3D791DDC64B0}" destId="{9E82178E-9330-411E-BC17-668F75A08899}" srcOrd="0" destOrd="0" presId="urn:microsoft.com/office/officeart/2005/8/layout/radial5"/>
    <dgm:cxn modelId="{FC827572-E1E1-450B-8EA4-578222E6EFF5}" type="presOf" srcId="{184356C1-C270-46D7-93ED-54CF75BF2337}" destId="{B0925E69-9E9D-459B-8DB8-737166A09894}" srcOrd="0" destOrd="0" presId="urn:microsoft.com/office/officeart/2005/8/layout/radial5"/>
    <dgm:cxn modelId="{13443167-82D4-47B5-BCA1-EEAC44BD2550}" type="presOf" srcId="{D93E998C-8AE3-4F38-A8A2-C6B723E75FE6}" destId="{BBF4D7DE-8CF1-4724-85AF-B206169DE751}" srcOrd="0" destOrd="0" presId="urn:microsoft.com/office/officeart/2005/8/layout/radial5"/>
    <dgm:cxn modelId="{269C4E12-34E9-4B8E-BD04-EB9ECC2F5A41}" type="presOf" srcId="{62D6D684-A18D-45B3-B2ED-43B01CD6F83C}" destId="{25519398-6AAF-4377-8373-32057D6C25AB}" srcOrd="0" destOrd="0" presId="urn:microsoft.com/office/officeart/2005/8/layout/radial5"/>
    <dgm:cxn modelId="{14E4813C-8C6E-4EAD-B0D7-171BF1037C1C}" srcId="{D93E998C-8AE3-4F38-A8A2-C6B723E75FE6}" destId="{9707022C-6E12-47B0-8B21-3D791DDC64B0}" srcOrd="2" destOrd="0" parTransId="{CD119246-0F47-4E68-8835-7507FC877178}" sibTransId="{EE956358-D1AC-4490-B0F4-318AD0C54983}"/>
    <dgm:cxn modelId="{9DD2CC6B-5729-42A0-A869-107DFD465564}" srcId="{D93E998C-8AE3-4F38-A8A2-C6B723E75FE6}" destId="{4C1B0CB6-6D30-4725-91EB-6FE1D8D2623F}" srcOrd="1" destOrd="0" parTransId="{03C9E4FA-E7C7-4D37-B8EC-BFD9245B121E}" sibTransId="{75D3A1A7-5651-47BF-A1DA-0A421DFC2B26}"/>
    <dgm:cxn modelId="{0E843DBA-2320-40CF-8D61-BBC986532E52}" type="presOf" srcId="{4C1B0CB6-6D30-4725-91EB-6FE1D8D2623F}" destId="{CE9FA14C-C705-4F37-AE51-7BCC99A700A4}" srcOrd="0" destOrd="0" presId="urn:microsoft.com/office/officeart/2005/8/layout/radial5"/>
    <dgm:cxn modelId="{D3B584F1-9A3B-4E51-AE94-534C8A2EF782}" type="presOf" srcId="{CD119246-0F47-4E68-8835-7507FC877178}" destId="{FE8CF82E-044C-42E1-89C4-F937EB39504C}" srcOrd="1" destOrd="0" presId="urn:microsoft.com/office/officeart/2005/8/layout/radial5"/>
    <dgm:cxn modelId="{44827D1E-0CC7-420C-A9EA-EE424C92A80E}" type="presParOf" srcId="{B0925E69-9E9D-459B-8DB8-737166A09894}" destId="{BBF4D7DE-8CF1-4724-85AF-B206169DE751}" srcOrd="0" destOrd="0" presId="urn:microsoft.com/office/officeart/2005/8/layout/radial5"/>
    <dgm:cxn modelId="{3FBD4E3D-5819-4F5F-A620-1B715CC0CCA9}" type="presParOf" srcId="{B0925E69-9E9D-459B-8DB8-737166A09894}" destId="{25519398-6AAF-4377-8373-32057D6C25AB}" srcOrd="1" destOrd="0" presId="urn:microsoft.com/office/officeart/2005/8/layout/radial5"/>
    <dgm:cxn modelId="{620BFEA5-ACBC-4542-9246-AE7A91B50521}" type="presParOf" srcId="{25519398-6AAF-4377-8373-32057D6C25AB}" destId="{8242D7B9-55D2-43A5-94CE-6AB223ED2112}" srcOrd="0" destOrd="0" presId="urn:microsoft.com/office/officeart/2005/8/layout/radial5"/>
    <dgm:cxn modelId="{C91C9CEF-4B1F-42EA-8DD6-5360CB9EA7D3}" type="presParOf" srcId="{B0925E69-9E9D-459B-8DB8-737166A09894}" destId="{3B8B8577-4AAF-499E-B67C-39F5D1DB7DBC}" srcOrd="2" destOrd="0" presId="urn:microsoft.com/office/officeart/2005/8/layout/radial5"/>
    <dgm:cxn modelId="{6F117D4D-4591-4A95-9365-7CC5C389F5D8}" type="presParOf" srcId="{B0925E69-9E9D-459B-8DB8-737166A09894}" destId="{B574CCE2-B3DC-4CDA-AF46-A9AE34E6A396}" srcOrd="3" destOrd="0" presId="urn:microsoft.com/office/officeart/2005/8/layout/radial5"/>
    <dgm:cxn modelId="{CBCE0CA4-41D9-4F1E-9FD8-B53B9E8FDB48}" type="presParOf" srcId="{B574CCE2-B3DC-4CDA-AF46-A9AE34E6A396}" destId="{9053181B-AD01-4B05-AAFE-1BBFF6E92E57}" srcOrd="0" destOrd="0" presId="urn:microsoft.com/office/officeart/2005/8/layout/radial5"/>
    <dgm:cxn modelId="{57E5F92D-FB60-4765-98FF-305F0731B4E9}" type="presParOf" srcId="{B0925E69-9E9D-459B-8DB8-737166A09894}" destId="{CE9FA14C-C705-4F37-AE51-7BCC99A700A4}" srcOrd="4" destOrd="0" presId="urn:microsoft.com/office/officeart/2005/8/layout/radial5"/>
    <dgm:cxn modelId="{CCCA386B-F210-446A-8818-0A3F212BD27A}" type="presParOf" srcId="{B0925E69-9E9D-459B-8DB8-737166A09894}" destId="{71DC7624-7BB4-4CD8-AF64-9A764657FA0F}" srcOrd="5" destOrd="0" presId="urn:microsoft.com/office/officeart/2005/8/layout/radial5"/>
    <dgm:cxn modelId="{22C0C78A-62C2-47E6-A199-ED4DFD4D085D}" type="presParOf" srcId="{71DC7624-7BB4-4CD8-AF64-9A764657FA0F}" destId="{FE8CF82E-044C-42E1-89C4-F937EB39504C}" srcOrd="0" destOrd="0" presId="urn:microsoft.com/office/officeart/2005/8/layout/radial5"/>
    <dgm:cxn modelId="{F8D45FEA-11F9-4C99-BA7E-B3C30C04F2D4}" type="presParOf" srcId="{B0925E69-9E9D-459B-8DB8-737166A09894}" destId="{9E82178E-9330-411E-BC17-668F75A08899}" srcOrd="6" destOrd="0" presId="urn:microsoft.com/office/officeart/2005/8/layout/radial5"/>
    <dgm:cxn modelId="{C7EC65CD-925E-4D81-83E6-8CA649137339}" type="presParOf" srcId="{B0925E69-9E9D-459B-8DB8-737166A09894}" destId="{F06E644B-E5BD-4AD0-B785-2C29F775E478}" srcOrd="7" destOrd="0" presId="urn:microsoft.com/office/officeart/2005/8/layout/radial5"/>
    <dgm:cxn modelId="{FF47CF32-E564-4814-85B5-713C4878D438}" type="presParOf" srcId="{F06E644B-E5BD-4AD0-B785-2C29F775E478}" destId="{85236676-F4C4-45EA-B613-4D89A43B59B5}" srcOrd="0" destOrd="0" presId="urn:microsoft.com/office/officeart/2005/8/layout/radial5"/>
    <dgm:cxn modelId="{6BDC184A-86EA-41D5-89CF-3764D8FED0E2}" type="presParOf" srcId="{B0925E69-9E9D-459B-8DB8-737166A09894}" destId="{4F0606B6-E280-43B1-9EDE-DD8FBDFDFA74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D91DEA-1ACF-4D30-A4CE-C52D16DF526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3B6E14-22C4-4E29-AE89-240737FBA088}">
      <dgm:prSet phldrT="[Текст]" custT="1"/>
      <dgm:spPr/>
      <dgm:t>
        <a:bodyPr/>
        <a:lstStyle/>
        <a:p>
          <a:pPr algn="ctr"/>
          <a:r>
            <a:rPr lang="uk-UA" sz="28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Біржа</a:t>
          </a:r>
          <a:endParaRPr lang="ru-RU" sz="2800" b="1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4C0CA34F-B45E-4672-BA2B-0A7E6C93B851}" type="parTrans" cxnId="{B6805112-5DDD-4AB2-A7EF-2E978A912866}">
      <dgm:prSet/>
      <dgm:spPr/>
      <dgm:t>
        <a:bodyPr/>
        <a:lstStyle/>
        <a:p>
          <a:endParaRPr lang="ru-RU"/>
        </a:p>
      </dgm:t>
    </dgm:pt>
    <dgm:pt modelId="{245B14D1-BBCD-4406-B57D-5A2C509A2E27}" type="sibTrans" cxnId="{B6805112-5DDD-4AB2-A7EF-2E978A912866}">
      <dgm:prSet/>
      <dgm:spPr/>
      <dgm:t>
        <a:bodyPr/>
        <a:lstStyle/>
        <a:p>
          <a:endParaRPr lang="ru-RU"/>
        </a:p>
      </dgm:t>
    </dgm:pt>
    <dgm:pt modelId="{4279821F-D9B9-488E-8DE9-E29F0103F83D}">
      <dgm:prSet phldrT="[Текст]" custT="1"/>
      <dgm:spPr/>
      <dgm:t>
        <a:bodyPr/>
        <a:lstStyle/>
        <a:p>
          <a:r>
            <a:rPr lang="uk-UA" sz="2400" dirty="0" smtClean="0"/>
            <a:t>“Я  тільки знаю, що він помер. Тієї ночі, здається ”</a:t>
          </a:r>
          <a:endParaRPr lang="ru-RU" sz="2400" dirty="0"/>
        </a:p>
      </dgm:t>
    </dgm:pt>
    <dgm:pt modelId="{BB7F436C-1558-4332-81F3-98B8A5F1A754}" type="parTrans" cxnId="{8D5428E5-D32D-4F26-B366-462F35B25056}">
      <dgm:prSet/>
      <dgm:spPr/>
      <dgm:t>
        <a:bodyPr/>
        <a:lstStyle/>
        <a:p>
          <a:endParaRPr lang="ru-RU"/>
        </a:p>
      </dgm:t>
    </dgm:pt>
    <dgm:pt modelId="{4D11694A-6665-46E1-9713-28A9575F37C7}" type="sibTrans" cxnId="{8D5428E5-D32D-4F26-B366-462F35B25056}">
      <dgm:prSet/>
      <dgm:spPr/>
      <dgm:t>
        <a:bodyPr/>
        <a:lstStyle/>
        <a:p>
          <a:endParaRPr lang="ru-RU"/>
        </a:p>
      </dgm:t>
    </dgm:pt>
    <dgm:pt modelId="{8CA7B066-95AD-47F9-BCF4-8F9CFA455904}">
      <dgm:prSet phldrT="[Текст]" custT="1"/>
      <dgm:spPr/>
      <dgm:t>
        <a:bodyPr/>
        <a:lstStyle/>
        <a:p>
          <a:r>
            <a:rPr lang="uk-UA" sz="2300" dirty="0" smtClean="0"/>
            <a:t>“ </a:t>
          </a:r>
          <a:r>
            <a:rPr lang="uk-UA" sz="2800" dirty="0" smtClean="0"/>
            <a:t>Що ж він зробив зі своїми грошима? </a:t>
          </a:r>
          <a:r>
            <a:rPr lang="uk-UA" sz="2300" dirty="0" smtClean="0"/>
            <a:t>”</a:t>
          </a:r>
          <a:endParaRPr lang="ru-RU" sz="2300" dirty="0"/>
        </a:p>
      </dgm:t>
    </dgm:pt>
    <dgm:pt modelId="{A57B209C-3CE9-4025-9855-616838429AE4}" type="parTrans" cxnId="{3F2803B8-0246-405B-A5A2-A3B0D5614943}">
      <dgm:prSet/>
      <dgm:spPr/>
      <dgm:t>
        <a:bodyPr/>
        <a:lstStyle/>
        <a:p>
          <a:endParaRPr lang="ru-RU"/>
        </a:p>
      </dgm:t>
    </dgm:pt>
    <dgm:pt modelId="{237959EA-0443-4CB7-B13A-509357FC8FA5}" type="sibTrans" cxnId="{3F2803B8-0246-405B-A5A2-A3B0D5614943}">
      <dgm:prSet/>
      <dgm:spPr/>
      <dgm:t>
        <a:bodyPr/>
        <a:lstStyle/>
        <a:p>
          <a:endParaRPr lang="ru-RU"/>
        </a:p>
      </dgm:t>
    </dgm:pt>
    <dgm:pt modelId="{45EC9323-A5D6-419F-8BC8-B2CB48514876}">
      <dgm:prSet phldrT="[Текст]" custT="1"/>
      <dgm:spPr/>
      <dgm:t>
        <a:bodyPr/>
        <a:lstStyle/>
        <a:p>
          <a:r>
            <a:rPr lang="uk-UA" sz="2400" b="1" dirty="0" smtClean="0">
              <a:solidFill>
                <a:schemeClr val="tx2"/>
              </a:solidFill>
            </a:rPr>
            <a:t>Розмова на вулиці</a:t>
          </a:r>
          <a:endParaRPr lang="ru-RU" sz="2400" b="1" dirty="0">
            <a:solidFill>
              <a:schemeClr val="tx2"/>
            </a:solidFill>
          </a:endParaRPr>
        </a:p>
      </dgm:t>
    </dgm:pt>
    <dgm:pt modelId="{DDD8449E-70B7-4585-BD3D-45D54BD1998E}" type="parTrans" cxnId="{0286C296-9189-4EB6-B57D-43D6099043A8}">
      <dgm:prSet/>
      <dgm:spPr/>
      <dgm:t>
        <a:bodyPr/>
        <a:lstStyle/>
        <a:p>
          <a:endParaRPr lang="ru-RU"/>
        </a:p>
      </dgm:t>
    </dgm:pt>
    <dgm:pt modelId="{2A9A1BC8-DB5B-409A-9556-10474AB322F4}" type="sibTrans" cxnId="{0286C296-9189-4EB6-B57D-43D6099043A8}">
      <dgm:prSet/>
      <dgm:spPr/>
      <dgm:t>
        <a:bodyPr/>
        <a:lstStyle/>
        <a:p>
          <a:endParaRPr lang="ru-RU"/>
        </a:p>
      </dgm:t>
    </dgm:pt>
    <dgm:pt modelId="{7072FFC2-89F9-4F86-821A-D53DD0F58064}">
      <dgm:prSet phldrT="[Текст]" custT="1"/>
      <dgm:spPr/>
      <dgm:t>
        <a:bodyPr/>
        <a:lstStyle/>
        <a:p>
          <a:r>
            <a:rPr lang="uk-UA" sz="2800" dirty="0" smtClean="0"/>
            <a:t>“ </a:t>
          </a:r>
          <a:r>
            <a:rPr lang="uk-UA" sz="2400" dirty="0" smtClean="0"/>
            <a:t>Чули? А старий скнара таки добувся свого, сконав. З тим вони і розійшлися ”.</a:t>
          </a:r>
          <a:endParaRPr lang="ru-RU" sz="2800" dirty="0"/>
        </a:p>
      </dgm:t>
    </dgm:pt>
    <dgm:pt modelId="{1A88B459-0437-4F87-AE50-38F04DB26F0A}" type="parTrans" cxnId="{B3F82D1D-7945-48AD-87CD-56A83C725B97}">
      <dgm:prSet/>
      <dgm:spPr/>
      <dgm:t>
        <a:bodyPr/>
        <a:lstStyle/>
        <a:p>
          <a:endParaRPr lang="ru-RU"/>
        </a:p>
      </dgm:t>
    </dgm:pt>
    <dgm:pt modelId="{C718D672-F066-459E-9D50-FC985DB68914}" type="sibTrans" cxnId="{B3F82D1D-7945-48AD-87CD-56A83C725B97}">
      <dgm:prSet/>
      <dgm:spPr/>
      <dgm:t>
        <a:bodyPr/>
        <a:lstStyle/>
        <a:p>
          <a:endParaRPr lang="ru-RU"/>
        </a:p>
      </dgm:t>
    </dgm:pt>
    <dgm:pt modelId="{B25A6C1A-476E-424E-B2ED-23106F44E41D}">
      <dgm:prSet phldrT="[Текст]" custT="1"/>
      <dgm:spPr/>
      <dgm:t>
        <a:bodyPr/>
        <a:lstStyle/>
        <a:p>
          <a:pPr algn="l"/>
          <a:r>
            <a:rPr lang="uk-UA" sz="28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У родині небіжчика</a:t>
          </a:r>
          <a:endParaRPr lang="ru-RU" sz="28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6D2F6FD9-F646-4052-9EF1-399AAB936897}" type="parTrans" cxnId="{8FD6EC42-9C20-456E-A40B-AC7214622339}">
      <dgm:prSet/>
      <dgm:spPr/>
      <dgm:t>
        <a:bodyPr/>
        <a:lstStyle/>
        <a:p>
          <a:endParaRPr lang="ru-RU"/>
        </a:p>
      </dgm:t>
    </dgm:pt>
    <dgm:pt modelId="{4A0B80B3-DBAE-44C4-B5D1-552AAA8FBACE}" type="sibTrans" cxnId="{8FD6EC42-9C20-456E-A40B-AC7214622339}">
      <dgm:prSet/>
      <dgm:spPr/>
      <dgm:t>
        <a:bodyPr/>
        <a:lstStyle/>
        <a:p>
          <a:endParaRPr lang="ru-RU"/>
        </a:p>
      </dgm:t>
    </dgm:pt>
    <dgm:pt modelId="{F995C2D0-400D-4DEC-9FA5-F148BBA42CDE}">
      <dgm:prSet phldrT="[Текст]" custT="1"/>
      <dgm:spPr/>
      <dgm:t>
        <a:bodyPr/>
        <a:lstStyle/>
        <a:p>
          <a:r>
            <a:rPr lang="uk-UA" sz="2000" dirty="0" smtClean="0"/>
            <a:t>“ </a:t>
          </a:r>
          <a:r>
            <a:rPr lang="uk-UA" sz="2400" dirty="0" smtClean="0"/>
            <a:t>Тиша. Глибока тиша. – Від чорного болять очі “. </a:t>
          </a:r>
          <a:endParaRPr lang="ru-RU" sz="2400" dirty="0"/>
        </a:p>
      </dgm:t>
    </dgm:pt>
    <dgm:pt modelId="{8B5E948B-EEEA-43AC-BC18-7EBC9615C4C2}" type="parTrans" cxnId="{A8907E8C-86FC-48A2-BC36-6768958F6409}">
      <dgm:prSet/>
      <dgm:spPr/>
      <dgm:t>
        <a:bodyPr/>
        <a:lstStyle/>
        <a:p>
          <a:endParaRPr lang="ru-RU"/>
        </a:p>
      </dgm:t>
    </dgm:pt>
    <dgm:pt modelId="{97CEE75F-7A62-43BD-B9A7-E91B4E413B93}" type="sibTrans" cxnId="{A8907E8C-86FC-48A2-BC36-6768958F6409}">
      <dgm:prSet/>
      <dgm:spPr/>
      <dgm:t>
        <a:bodyPr/>
        <a:lstStyle/>
        <a:p>
          <a:endParaRPr lang="ru-RU"/>
        </a:p>
      </dgm:t>
    </dgm:pt>
    <dgm:pt modelId="{2BAA57C9-301A-45A5-9714-78B7BBBC79D0}">
      <dgm:prSet phldrT="[Текст]" custT="1"/>
      <dgm:spPr/>
      <dgm:t>
        <a:bodyPr/>
        <a:lstStyle/>
        <a:p>
          <a:r>
            <a:rPr lang="uk-UA" sz="2400" dirty="0" smtClean="0"/>
            <a:t>“  - Духу! – звернувся Скрудж … скажи мені, хто був той небіжчик? </a:t>
          </a:r>
          <a:r>
            <a:rPr lang="uk-UA" sz="2000" dirty="0" smtClean="0"/>
            <a:t>“</a:t>
          </a:r>
          <a:endParaRPr lang="ru-RU" sz="2000" dirty="0"/>
        </a:p>
      </dgm:t>
    </dgm:pt>
    <dgm:pt modelId="{11706E16-8F88-4674-AC96-A5EF3B811B30}" type="parTrans" cxnId="{55EB0B74-9B8A-4DA5-A73D-7F06C83E9CC6}">
      <dgm:prSet/>
      <dgm:spPr/>
      <dgm:t>
        <a:bodyPr/>
        <a:lstStyle/>
        <a:p>
          <a:endParaRPr lang="ru-RU"/>
        </a:p>
      </dgm:t>
    </dgm:pt>
    <dgm:pt modelId="{F8A73204-667A-40BF-A803-D6AADBFC46F3}" type="sibTrans" cxnId="{55EB0B74-9B8A-4DA5-A73D-7F06C83E9CC6}">
      <dgm:prSet/>
      <dgm:spPr/>
      <dgm:t>
        <a:bodyPr/>
        <a:lstStyle/>
        <a:p>
          <a:endParaRPr lang="ru-RU"/>
        </a:p>
      </dgm:t>
    </dgm:pt>
    <dgm:pt modelId="{422A98E6-D76C-4511-BC2B-EB53F330DDD7}">
      <dgm:prSet custT="1"/>
      <dgm:spPr/>
      <dgm:t>
        <a:bodyPr/>
        <a:lstStyle/>
        <a:p>
          <a:r>
            <a:rPr lang="uk-UA" sz="28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Біля ліжка небіжчика</a:t>
          </a:r>
          <a:endParaRPr lang="ru-RU" sz="28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gm:t>
    </dgm:pt>
    <dgm:pt modelId="{2C32AD1D-DA43-4744-9155-D6B6223A0E07}" type="parTrans" cxnId="{A5D19C43-6DFF-4147-857C-6A577490B004}">
      <dgm:prSet/>
      <dgm:spPr/>
      <dgm:t>
        <a:bodyPr/>
        <a:lstStyle/>
        <a:p>
          <a:endParaRPr lang="ru-RU"/>
        </a:p>
      </dgm:t>
    </dgm:pt>
    <dgm:pt modelId="{C2BE1DAD-22F4-43DE-A25E-B8745AB0769E}" type="sibTrans" cxnId="{A5D19C43-6DFF-4147-857C-6A577490B004}">
      <dgm:prSet/>
      <dgm:spPr/>
      <dgm:t>
        <a:bodyPr/>
        <a:lstStyle/>
        <a:p>
          <a:endParaRPr lang="ru-RU"/>
        </a:p>
      </dgm:t>
    </dgm:pt>
    <dgm:pt modelId="{0AF0FCB7-5B93-44BD-A401-9F2A7361E597}">
      <dgm:prSet/>
      <dgm:spPr/>
      <dgm:t>
        <a:bodyPr/>
        <a:lstStyle/>
        <a:p>
          <a:r>
            <a:rPr lang="uk-UA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Цвинтар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E55A2AF-B50D-4E6C-90D0-77CDD4FB2A19}" type="parTrans" cxnId="{BFFD07FF-EB4A-4EF3-A60A-F733C21BF6A5}">
      <dgm:prSet/>
      <dgm:spPr/>
      <dgm:t>
        <a:bodyPr/>
        <a:lstStyle/>
        <a:p>
          <a:endParaRPr lang="ru-RU"/>
        </a:p>
      </dgm:t>
    </dgm:pt>
    <dgm:pt modelId="{08AC410E-1A3C-4A62-BDFA-04F2C9E684A5}" type="sibTrans" cxnId="{BFFD07FF-EB4A-4EF3-A60A-F733C21BF6A5}">
      <dgm:prSet/>
      <dgm:spPr/>
      <dgm:t>
        <a:bodyPr/>
        <a:lstStyle/>
        <a:p>
          <a:endParaRPr lang="ru-RU"/>
        </a:p>
      </dgm:t>
    </dgm:pt>
    <dgm:pt modelId="{27DDCA7F-DBFA-42A3-819A-74D584836857}">
      <dgm:prSet custT="1"/>
      <dgm:spPr/>
      <dgm:t>
        <a:bodyPr/>
        <a:lstStyle/>
        <a:p>
          <a:r>
            <a:rPr lang="uk-UA" sz="2000" dirty="0" smtClean="0"/>
            <a:t>“ </a:t>
          </a:r>
          <a:r>
            <a:rPr lang="uk-UA" sz="2400" dirty="0" smtClean="0"/>
            <a:t>Бідолашний Боб … поцілував маленьке личко. Він змирився з тим, що сталося… “</a:t>
          </a:r>
          <a:endParaRPr lang="ru-RU" sz="2400" dirty="0"/>
        </a:p>
      </dgm:t>
    </dgm:pt>
    <dgm:pt modelId="{1BEE1AB1-EBBE-4D9F-85ED-D1FD468D3D3F}" type="parTrans" cxnId="{49C8ED25-B383-4A1D-8450-B9E745318A55}">
      <dgm:prSet/>
      <dgm:spPr/>
      <dgm:t>
        <a:bodyPr/>
        <a:lstStyle/>
        <a:p>
          <a:endParaRPr lang="ru-RU"/>
        </a:p>
      </dgm:t>
    </dgm:pt>
    <dgm:pt modelId="{78B4BFFD-5339-418B-AF34-233D3C504DEE}" type="sibTrans" cxnId="{49C8ED25-B383-4A1D-8450-B9E745318A55}">
      <dgm:prSet/>
      <dgm:spPr/>
      <dgm:t>
        <a:bodyPr/>
        <a:lstStyle/>
        <a:p>
          <a:endParaRPr lang="ru-RU"/>
        </a:p>
      </dgm:t>
    </dgm:pt>
    <dgm:pt modelId="{FB05EA4B-D00E-49E7-9C0F-577D03C96D95}">
      <dgm:prSet phldrT="[Текст]" custT="1"/>
      <dgm:spPr/>
      <dgm:t>
        <a:bodyPr/>
        <a:lstStyle/>
        <a:p>
          <a:endParaRPr lang="ru-RU" sz="2800" dirty="0"/>
        </a:p>
      </dgm:t>
    </dgm:pt>
    <dgm:pt modelId="{A4C57351-8449-4689-839D-5745B4814980}" type="parTrans" cxnId="{939420D3-FA84-4E2D-BF1A-4D0A63F69121}">
      <dgm:prSet/>
      <dgm:spPr/>
      <dgm:t>
        <a:bodyPr/>
        <a:lstStyle/>
        <a:p>
          <a:endParaRPr lang="ru-RU"/>
        </a:p>
      </dgm:t>
    </dgm:pt>
    <dgm:pt modelId="{77F26660-1092-47E1-B49B-A4DE3BAEFE48}" type="sibTrans" cxnId="{939420D3-FA84-4E2D-BF1A-4D0A63F69121}">
      <dgm:prSet/>
      <dgm:spPr/>
      <dgm:t>
        <a:bodyPr/>
        <a:lstStyle/>
        <a:p>
          <a:endParaRPr lang="ru-RU"/>
        </a:p>
      </dgm:t>
    </dgm:pt>
    <dgm:pt modelId="{C8C4D6DC-048A-42D5-B370-2D90AC7FF0EF}" type="pres">
      <dgm:prSet presAssocID="{13D91DEA-1ACF-4D30-A4CE-C52D16DF526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2A105D-6802-437D-AFB4-E870CF42580C}" type="pres">
      <dgm:prSet presAssocID="{013B6E14-22C4-4E29-AE89-240737FBA088}" presName="composite" presStyleCnt="0"/>
      <dgm:spPr/>
    </dgm:pt>
    <dgm:pt modelId="{8D2DECE5-65FD-4EDA-9423-8E1BF7389CBB}" type="pres">
      <dgm:prSet presAssocID="{013B6E14-22C4-4E29-AE89-240737FBA088}" presName="parentText" presStyleLbl="alignNode1" presStyleIdx="0" presStyleCnt="5" custScaleX="18312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2F7808-A007-4878-BBFE-8C9FC2CBDACA}" type="pres">
      <dgm:prSet presAssocID="{013B6E14-22C4-4E29-AE89-240737FBA088}" presName="descendantText" presStyleLbl="alignAcc1" presStyleIdx="0" presStyleCnt="5" custScaleX="89446" custScaleY="1603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BB2F3F-5420-41A6-934C-949A6768609D}" type="pres">
      <dgm:prSet presAssocID="{245B14D1-BBCD-4406-B57D-5A2C509A2E27}" presName="sp" presStyleCnt="0"/>
      <dgm:spPr/>
    </dgm:pt>
    <dgm:pt modelId="{465A3DAF-F512-42DB-B61A-4311612DB9F4}" type="pres">
      <dgm:prSet presAssocID="{45EC9323-A5D6-419F-8BC8-B2CB48514876}" presName="composite" presStyleCnt="0"/>
      <dgm:spPr/>
    </dgm:pt>
    <dgm:pt modelId="{6E8E8FB4-5FA7-4C0F-B7D5-10F9DBB1682D}" type="pres">
      <dgm:prSet presAssocID="{45EC9323-A5D6-419F-8BC8-B2CB48514876}" presName="parentText" presStyleLbl="alignNode1" presStyleIdx="1" presStyleCnt="5" custScaleX="16599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A43BA1-57F5-486D-AF1B-F4A06E07B106}" type="pres">
      <dgm:prSet presAssocID="{45EC9323-A5D6-419F-8BC8-B2CB48514876}" presName="descendantText" presStyleLbl="alignAcc1" presStyleIdx="1" presStyleCnt="5" custScaleX="89374" custScaleY="1420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E853DA-2C0F-40BA-9BDC-1CE0B2624560}" type="pres">
      <dgm:prSet presAssocID="{2A9A1BC8-DB5B-409A-9556-10474AB322F4}" presName="sp" presStyleCnt="0"/>
      <dgm:spPr/>
    </dgm:pt>
    <dgm:pt modelId="{A93B30ED-4DD8-4566-87E4-788AF6E396EA}" type="pres">
      <dgm:prSet presAssocID="{B25A6C1A-476E-424E-B2ED-23106F44E41D}" presName="composite" presStyleCnt="0"/>
      <dgm:spPr/>
    </dgm:pt>
    <dgm:pt modelId="{14B42C85-EB19-4256-B001-665D0787E5AB}" type="pres">
      <dgm:prSet presAssocID="{B25A6C1A-476E-424E-B2ED-23106F44E41D}" presName="parentText" presStyleLbl="alignNode1" presStyleIdx="2" presStyleCnt="5" custScaleX="22647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91AC79-F51A-4F39-9358-9D9C2393167C}" type="pres">
      <dgm:prSet presAssocID="{B25A6C1A-476E-424E-B2ED-23106F44E41D}" presName="descendantText" presStyleLbl="alignAcc1" presStyleIdx="2" presStyleCnt="5" custScaleX="87505" custScaleY="138049" custLinFactNeighborX="-220" custLinFactNeighborY="276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538BA2-3919-4893-AAB1-2B1240717EAB}" type="pres">
      <dgm:prSet presAssocID="{4A0B80B3-DBAE-44C4-B5D1-552AAA8FBACE}" presName="sp" presStyleCnt="0"/>
      <dgm:spPr/>
    </dgm:pt>
    <dgm:pt modelId="{8B32AEBB-3A92-4E9E-A0E4-83A67D3B0C5E}" type="pres">
      <dgm:prSet presAssocID="{422A98E6-D76C-4511-BC2B-EB53F330DDD7}" presName="composite" presStyleCnt="0"/>
      <dgm:spPr/>
    </dgm:pt>
    <dgm:pt modelId="{FC344322-E450-47AD-A19D-C5E91E7B418E}" type="pres">
      <dgm:prSet presAssocID="{422A98E6-D76C-4511-BC2B-EB53F330DDD7}" presName="parentText" presStyleLbl="alignNode1" presStyleIdx="3" presStyleCnt="5" custScaleX="25985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FCA4C6-AE5C-48B8-9107-85C4B7D2F8F8}" type="pres">
      <dgm:prSet presAssocID="{422A98E6-D76C-4511-BC2B-EB53F330DDD7}" presName="descendantText" presStyleLbl="alignAcc1" presStyleIdx="3" presStyleCnt="5" custScaleX="74662" custScaleY="134525" custLinFactNeighborX="-1444" custLinFactNeighborY="1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2ABBA9-D7FF-4C7C-B87E-6A59F350A051}" type="pres">
      <dgm:prSet presAssocID="{C2BE1DAD-22F4-43DE-A25E-B8745AB0769E}" presName="sp" presStyleCnt="0"/>
      <dgm:spPr/>
    </dgm:pt>
    <dgm:pt modelId="{3E5160D6-C9A4-4B7B-BF82-077BAB01E697}" type="pres">
      <dgm:prSet presAssocID="{0AF0FCB7-5B93-44BD-A401-9F2A7361E597}" presName="composite" presStyleCnt="0"/>
      <dgm:spPr/>
    </dgm:pt>
    <dgm:pt modelId="{55442617-C7AA-4D6B-9F56-24C37CFFBE52}" type="pres">
      <dgm:prSet presAssocID="{0AF0FCB7-5B93-44BD-A401-9F2A7361E597}" presName="parentText" presStyleLbl="alignNode1" presStyleIdx="4" presStyleCnt="5" custScaleX="82763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7D2BD8-E3E9-4B32-A54D-6F2AF60205D3}" type="pres">
      <dgm:prSet presAssocID="{0AF0FCB7-5B93-44BD-A401-9F2A7361E597}" presName="descendantText" presStyleLbl="alignAcc1" presStyleIdx="4" presStyleCnt="5" custFlipVert="1" custScaleX="374">
        <dgm:presLayoutVars>
          <dgm:bulletEnabled val="1"/>
        </dgm:presLayoutVars>
      </dgm:prSet>
      <dgm:spPr/>
    </dgm:pt>
  </dgm:ptLst>
  <dgm:cxnLst>
    <dgm:cxn modelId="{C2AC0116-938B-4AD9-A297-4F8097F2FE49}" type="presOf" srcId="{13D91DEA-1ACF-4D30-A4CE-C52D16DF526E}" destId="{C8C4D6DC-048A-42D5-B370-2D90AC7FF0EF}" srcOrd="0" destOrd="0" presId="urn:microsoft.com/office/officeart/2005/8/layout/chevron2"/>
    <dgm:cxn modelId="{49C8ED25-B383-4A1D-8450-B9E745318A55}" srcId="{422A98E6-D76C-4511-BC2B-EB53F330DDD7}" destId="{27DDCA7F-DBFA-42A3-819A-74D584836857}" srcOrd="0" destOrd="0" parTransId="{1BEE1AB1-EBBE-4D9F-85ED-D1FD468D3D3F}" sibTransId="{78B4BFFD-5339-418B-AF34-233D3C504DEE}"/>
    <dgm:cxn modelId="{647BA8CF-E2C4-493B-B5D3-816AE92A140A}" type="presOf" srcId="{422A98E6-D76C-4511-BC2B-EB53F330DDD7}" destId="{FC344322-E450-47AD-A19D-C5E91E7B418E}" srcOrd="0" destOrd="0" presId="urn:microsoft.com/office/officeart/2005/8/layout/chevron2"/>
    <dgm:cxn modelId="{2B152153-3294-4DB7-8326-CD14DA355E1B}" type="presOf" srcId="{4279821F-D9B9-488E-8DE9-E29F0103F83D}" destId="{F32F7808-A007-4878-BBFE-8C9FC2CBDACA}" srcOrd="0" destOrd="1" presId="urn:microsoft.com/office/officeart/2005/8/layout/chevron2"/>
    <dgm:cxn modelId="{0E7A2888-8963-40A6-9DE4-CAB18FCA7CA0}" type="presOf" srcId="{7072FFC2-89F9-4F86-821A-D53DD0F58064}" destId="{32A43BA1-57F5-486D-AF1B-F4A06E07B106}" srcOrd="0" destOrd="0" presId="urn:microsoft.com/office/officeart/2005/8/layout/chevron2"/>
    <dgm:cxn modelId="{55D24433-E97A-4D17-8611-6462C5CCB5DB}" type="presOf" srcId="{0AF0FCB7-5B93-44BD-A401-9F2A7361E597}" destId="{55442617-C7AA-4D6B-9F56-24C37CFFBE52}" srcOrd="0" destOrd="0" presId="urn:microsoft.com/office/officeart/2005/8/layout/chevron2"/>
    <dgm:cxn modelId="{04FACD4E-8796-4A9D-9661-F0C0ACA48A3D}" type="presOf" srcId="{27DDCA7F-DBFA-42A3-819A-74D584836857}" destId="{12FCA4C6-AE5C-48B8-9107-85C4B7D2F8F8}" srcOrd="0" destOrd="0" presId="urn:microsoft.com/office/officeart/2005/8/layout/chevron2"/>
    <dgm:cxn modelId="{8D5428E5-D32D-4F26-B366-462F35B25056}" srcId="{013B6E14-22C4-4E29-AE89-240737FBA088}" destId="{4279821F-D9B9-488E-8DE9-E29F0103F83D}" srcOrd="1" destOrd="0" parTransId="{BB7F436C-1558-4332-81F3-98B8A5F1A754}" sibTransId="{4D11694A-6665-46E1-9713-28A9575F37C7}"/>
    <dgm:cxn modelId="{939420D3-FA84-4E2D-BF1A-4D0A63F69121}" srcId="{013B6E14-22C4-4E29-AE89-240737FBA088}" destId="{FB05EA4B-D00E-49E7-9C0F-577D03C96D95}" srcOrd="0" destOrd="0" parTransId="{A4C57351-8449-4689-839D-5745B4814980}" sibTransId="{77F26660-1092-47E1-B49B-A4DE3BAEFE48}"/>
    <dgm:cxn modelId="{3F2803B8-0246-405B-A5A2-A3B0D5614943}" srcId="{013B6E14-22C4-4E29-AE89-240737FBA088}" destId="{8CA7B066-95AD-47F9-BCF4-8F9CFA455904}" srcOrd="2" destOrd="0" parTransId="{A57B209C-3CE9-4025-9855-616838429AE4}" sibTransId="{237959EA-0443-4CB7-B13A-509357FC8FA5}"/>
    <dgm:cxn modelId="{B6805112-5DDD-4AB2-A7EF-2E978A912866}" srcId="{13D91DEA-1ACF-4D30-A4CE-C52D16DF526E}" destId="{013B6E14-22C4-4E29-AE89-240737FBA088}" srcOrd="0" destOrd="0" parTransId="{4C0CA34F-B45E-4672-BA2B-0A7E6C93B851}" sibTransId="{245B14D1-BBCD-4406-B57D-5A2C509A2E27}"/>
    <dgm:cxn modelId="{189BE558-CF95-4ACE-A882-8BEF98E461FF}" type="presOf" srcId="{8CA7B066-95AD-47F9-BCF4-8F9CFA455904}" destId="{F32F7808-A007-4878-BBFE-8C9FC2CBDACA}" srcOrd="0" destOrd="2" presId="urn:microsoft.com/office/officeart/2005/8/layout/chevron2"/>
    <dgm:cxn modelId="{B3F82D1D-7945-48AD-87CD-56A83C725B97}" srcId="{45EC9323-A5D6-419F-8BC8-B2CB48514876}" destId="{7072FFC2-89F9-4F86-821A-D53DD0F58064}" srcOrd="0" destOrd="0" parTransId="{1A88B459-0437-4F87-AE50-38F04DB26F0A}" sibTransId="{C718D672-F066-459E-9D50-FC985DB68914}"/>
    <dgm:cxn modelId="{7E791CDB-BBAE-4E1D-BFBE-EC32EF2028E5}" type="presOf" srcId="{F995C2D0-400D-4DEC-9FA5-F148BBA42CDE}" destId="{0791AC79-F51A-4F39-9358-9D9C2393167C}" srcOrd="0" destOrd="0" presId="urn:microsoft.com/office/officeart/2005/8/layout/chevron2"/>
    <dgm:cxn modelId="{BFFD07FF-EB4A-4EF3-A60A-F733C21BF6A5}" srcId="{13D91DEA-1ACF-4D30-A4CE-C52D16DF526E}" destId="{0AF0FCB7-5B93-44BD-A401-9F2A7361E597}" srcOrd="4" destOrd="0" parTransId="{BE55A2AF-B50D-4E6C-90D0-77CDD4FB2A19}" sibTransId="{08AC410E-1A3C-4A62-BDFA-04F2C9E684A5}"/>
    <dgm:cxn modelId="{C15B866A-2598-4059-855F-792A1DAEACD5}" type="presOf" srcId="{45EC9323-A5D6-419F-8BC8-B2CB48514876}" destId="{6E8E8FB4-5FA7-4C0F-B7D5-10F9DBB1682D}" srcOrd="0" destOrd="0" presId="urn:microsoft.com/office/officeart/2005/8/layout/chevron2"/>
    <dgm:cxn modelId="{0286C296-9189-4EB6-B57D-43D6099043A8}" srcId="{13D91DEA-1ACF-4D30-A4CE-C52D16DF526E}" destId="{45EC9323-A5D6-419F-8BC8-B2CB48514876}" srcOrd="1" destOrd="0" parTransId="{DDD8449E-70B7-4585-BD3D-45D54BD1998E}" sibTransId="{2A9A1BC8-DB5B-409A-9556-10474AB322F4}"/>
    <dgm:cxn modelId="{1680A690-BAB0-4FFF-ACD5-A6F7E871BA43}" type="presOf" srcId="{FB05EA4B-D00E-49E7-9C0F-577D03C96D95}" destId="{F32F7808-A007-4878-BBFE-8C9FC2CBDACA}" srcOrd="0" destOrd="0" presId="urn:microsoft.com/office/officeart/2005/8/layout/chevron2"/>
    <dgm:cxn modelId="{A5D19C43-6DFF-4147-857C-6A577490B004}" srcId="{13D91DEA-1ACF-4D30-A4CE-C52D16DF526E}" destId="{422A98E6-D76C-4511-BC2B-EB53F330DDD7}" srcOrd="3" destOrd="0" parTransId="{2C32AD1D-DA43-4744-9155-D6B6223A0E07}" sibTransId="{C2BE1DAD-22F4-43DE-A25E-B8745AB0769E}"/>
    <dgm:cxn modelId="{55EB0B74-9B8A-4DA5-A73D-7F06C83E9CC6}" srcId="{B25A6C1A-476E-424E-B2ED-23106F44E41D}" destId="{2BAA57C9-301A-45A5-9714-78B7BBBC79D0}" srcOrd="1" destOrd="0" parTransId="{11706E16-8F88-4674-AC96-A5EF3B811B30}" sibTransId="{F8A73204-667A-40BF-A803-D6AADBFC46F3}"/>
    <dgm:cxn modelId="{03EB9D5E-6DFF-4986-A4E9-AF01F8B04505}" type="presOf" srcId="{2BAA57C9-301A-45A5-9714-78B7BBBC79D0}" destId="{0791AC79-F51A-4F39-9358-9D9C2393167C}" srcOrd="0" destOrd="1" presId="urn:microsoft.com/office/officeart/2005/8/layout/chevron2"/>
    <dgm:cxn modelId="{1377350E-3C00-4B44-A97C-C1B21495F202}" type="presOf" srcId="{013B6E14-22C4-4E29-AE89-240737FBA088}" destId="{8D2DECE5-65FD-4EDA-9423-8E1BF7389CBB}" srcOrd="0" destOrd="0" presId="urn:microsoft.com/office/officeart/2005/8/layout/chevron2"/>
    <dgm:cxn modelId="{8FD6EC42-9C20-456E-A40B-AC7214622339}" srcId="{13D91DEA-1ACF-4D30-A4CE-C52D16DF526E}" destId="{B25A6C1A-476E-424E-B2ED-23106F44E41D}" srcOrd="2" destOrd="0" parTransId="{6D2F6FD9-F646-4052-9EF1-399AAB936897}" sibTransId="{4A0B80B3-DBAE-44C4-B5D1-552AAA8FBACE}"/>
    <dgm:cxn modelId="{A8907E8C-86FC-48A2-BC36-6768958F6409}" srcId="{B25A6C1A-476E-424E-B2ED-23106F44E41D}" destId="{F995C2D0-400D-4DEC-9FA5-F148BBA42CDE}" srcOrd="0" destOrd="0" parTransId="{8B5E948B-EEEA-43AC-BC18-7EBC9615C4C2}" sibTransId="{97CEE75F-7A62-43BD-B9A7-E91B4E413B93}"/>
    <dgm:cxn modelId="{48C2A0C0-CEDC-4A42-818F-9BA9795EB8F3}" type="presOf" srcId="{B25A6C1A-476E-424E-B2ED-23106F44E41D}" destId="{14B42C85-EB19-4256-B001-665D0787E5AB}" srcOrd="0" destOrd="0" presId="urn:microsoft.com/office/officeart/2005/8/layout/chevron2"/>
    <dgm:cxn modelId="{E2E75D79-7123-4B52-877A-306F8C369385}" type="presParOf" srcId="{C8C4D6DC-048A-42D5-B370-2D90AC7FF0EF}" destId="{7B2A105D-6802-437D-AFB4-E870CF42580C}" srcOrd="0" destOrd="0" presId="urn:microsoft.com/office/officeart/2005/8/layout/chevron2"/>
    <dgm:cxn modelId="{EE20BA9D-2DDA-4880-AE1F-78AC6A748C51}" type="presParOf" srcId="{7B2A105D-6802-437D-AFB4-E870CF42580C}" destId="{8D2DECE5-65FD-4EDA-9423-8E1BF7389CBB}" srcOrd="0" destOrd="0" presId="urn:microsoft.com/office/officeart/2005/8/layout/chevron2"/>
    <dgm:cxn modelId="{7109FF31-3A74-4737-ACF4-447DCE033C5E}" type="presParOf" srcId="{7B2A105D-6802-437D-AFB4-E870CF42580C}" destId="{F32F7808-A007-4878-BBFE-8C9FC2CBDACA}" srcOrd="1" destOrd="0" presId="urn:microsoft.com/office/officeart/2005/8/layout/chevron2"/>
    <dgm:cxn modelId="{C3047E58-BB23-4ABE-B888-769616EDC127}" type="presParOf" srcId="{C8C4D6DC-048A-42D5-B370-2D90AC7FF0EF}" destId="{93BB2F3F-5420-41A6-934C-949A6768609D}" srcOrd="1" destOrd="0" presId="urn:microsoft.com/office/officeart/2005/8/layout/chevron2"/>
    <dgm:cxn modelId="{E87F657E-C2FA-4C8C-AF58-9413DDD11D96}" type="presParOf" srcId="{C8C4D6DC-048A-42D5-B370-2D90AC7FF0EF}" destId="{465A3DAF-F512-42DB-B61A-4311612DB9F4}" srcOrd="2" destOrd="0" presId="urn:microsoft.com/office/officeart/2005/8/layout/chevron2"/>
    <dgm:cxn modelId="{CCE5D4A1-98F9-47E4-8106-4A7E15DEB90A}" type="presParOf" srcId="{465A3DAF-F512-42DB-B61A-4311612DB9F4}" destId="{6E8E8FB4-5FA7-4C0F-B7D5-10F9DBB1682D}" srcOrd="0" destOrd="0" presId="urn:microsoft.com/office/officeart/2005/8/layout/chevron2"/>
    <dgm:cxn modelId="{C73BB70A-139D-493C-82B0-E35C08F78B3E}" type="presParOf" srcId="{465A3DAF-F512-42DB-B61A-4311612DB9F4}" destId="{32A43BA1-57F5-486D-AF1B-F4A06E07B106}" srcOrd="1" destOrd="0" presId="urn:microsoft.com/office/officeart/2005/8/layout/chevron2"/>
    <dgm:cxn modelId="{AED04164-0A3C-442A-903D-B6ED3269A1FB}" type="presParOf" srcId="{C8C4D6DC-048A-42D5-B370-2D90AC7FF0EF}" destId="{DDE853DA-2C0F-40BA-9BDC-1CE0B2624560}" srcOrd="3" destOrd="0" presId="urn:microsoft.com/office/officeart/2005/8/layout/chevron2"/>
    <dgm:cxn modelId="{FA368703-7AE8-4186-98AA-6388488A95E4}" type="presParOf" srcId="{C8C4D6DC-048A-42D5-B370-2D90AC7FF0EF}" destId="{A93B30ED-4DD8-4566-87E4-788AF6E396EA}" srcOrd="4" destOrd="0" presId="urn:microsoft.com/office/officeart/2005/8/layout/chevron2"/>
    <dgm:cxn modelId="{CE783AF9-F227-4473-8916-AE41BD96DC5E}" type="presParOf" srcId="{A93B30ED-4DD8-4566-87E4-788AF6E396EA}" destId="{14B42C85-EB19-4256-B001-665D0787E5AB}" srcOrd="0" destOrd="0" presId="urn:microsoft.com/office/officeart/2005/8/layout/chevron2"/>
    <dgm:cxn modelId="{499E388F-5BCA-44D6-B02B-47C1C428FDC2}" type="presParOf" srcId="{A93B30ED-4DD8-4566-87E4-788AF6E396EA}" destId="{0791AC79-F51A-4F39-9358-9D9C2393167C}" srcOrd="1" destOrd="0" presId="urn:microsoft.com/office/officeart/2005/8/layout/chevron2"/>
    <dgm:cxn modelId="{3D1CD211-7F03-41DC-9376-4153E81CE0A7}" type="presParOf" srcId="{C8C4D6DC-048A-42D5-B370-2D90AC7FF0EF}" destId="{2C538BA2-3919-4893-AAB1-2B1240717EAB}" srcOrd="5" destOrd="0" presId="urn:microsoft.com/office/officeart/2005/8/layout/chevron2"/>
    <dgm:cxn modelId="{C26FEC80-F6E0-4625-A634-E241280A8550}" type="presParOf" srcId="{C8C4D6DC-048A-42D5-B370-2D90AC7FF0EF}" destId="{8B32AEBB-3A92-4E9E-A0E4-83A67D3B0C5E}" srcOrd="6" destOrd="0" presId="urn:microsoft.com/office/officeart/2005/8/layout/chevron2"/>
    <dgm:cxn modelId="{234B455E-78AA-4635-8EC6-DDD573AB47E4}" type="presParOf" srcId="{8B32AEBB-3A92-4E9E-A0E4-83A67D3B0C5E}" destId="{FC344322-E450-47AD-A19D-C5E91E7B418E}" srcOrd="0" destOrd="0" presId="urn:microsoft.com/office/officeart/2005/8/layout/chevron2"/>
    <dgm:cxn modelId="{54A437B2-7CDB-40CA-9534-EDCEEA714DCB}" type="presParOf" srcId="{8B32AEBB-3A92-4E9E-A0E4-83A67D3B0C5E}" destId="{12FCA4C6-AE5C-48B8-9107-85C4B7D2F8F8}" srcOrd="1" destOrd="0" presId="urn:microsoft.com/office/officeart/2005/8/layout/chevron2"/>
    <dgm:cxn modelId="{0689D3DC-3736-472F-B8C4-DE38F76CFC40}" type="presParOf" srcId="{C8C4D6DC-048A-42D5-B370-2D90AC7FF0EF}" destId="{482ABBA9-D7FF-4C7C-B87E-6A59F350A051}" srcOrd="7" destOrd="0" presId="urn:microsoft.com/office/officeart/2005/8/layout/chevron2"/>
    <dgm:cxn modelId="{EE74D2DC-2E24-47AE-8E5D-497A640CECDB}" type="presParOf" srcId="{C8C4D6DC-048A-42D5-B370-2D90AC7FF0EF}" destId="{3E5160D6-C9A4-4B7B-BF82-077BAB01E697}" srcOrd="8" destOrd="0" presId="urn:microsoft.com/office/officeart/2005/8/layout/chevron2"/>
    <dgm:cxn modelId="{64533973-C321-4999-961E-1665DA238C2C}" type="presParOf" srcId="{3E5160D6-C9A4-4B7B-BF82-077BAB01E697}" destId="{55442617-C7AA-4D6B-9F56-24C37CFFBE52}" srcOrd="0" destOrd="0" presId="urn:microsoft.com/office/officeart/2005/8/layout/chevron2"/>
    <dgm:cxn modelId="{536835F4-5072-488D-A2CA-58700E7029B6}" type="presParOf" srcId="{3E5160D6-C9A4-4B7B-BF82-077BAB01E697}" destId="{D47D2BD8-E3E9-4B32-A54D-6F2AF60205D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BF4D7DE-8CF1-4724-85AF-B206169DE751}">
      <dsp:nvSpPr>
        <dsp:cNvPr id="0" name=""/>
        <dsp:cNvSpPr/>
      </dsp:nvSpPr>
      <dsp:spPr>
        <a:xfrm>
          <a:off x="3103127" y="2154169"/>
          <a:ext cx="1979144" cy="149692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Минуле</a:t>
          </a:r>
          <a:endParaRPr lang="ru-RU" sz="2400" b="1" kern="1200" dirty="0">
            <a:solidFill>
              <a:srgbClr val="FFFF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03127" y="2154169"/>
        <a:ext cx="1979144" cy="1496924"/>
      </dsp:txXfrm>
    </dsp:sp>
    <dsp:sp modelId="{25519398-6AAF-4377-8373-32057D6C25AB}">
      <dsp:nvSpPr>
        <dsp:cNvPr id="0" name=""/>
        <dsp:cNvSpPr/>
      </dsp:nvSpPr>
      <dsp:spPr>
        <a:xfrm rot="16200000">
          <a:off x="3927304" y="1592220"/>
          <a:ext cx="330790" cy="5184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6200000">
        <a:off x="3927304" y="1592220"/>
        <a:ext cx="330790" cy="518488"/>
      </dsp:txXfrm>
    </dsp:sp>
    <dsp:sp modelId="{3B8B8577-4AAF-499E-B67C-39F5D1DB7DBC}">
      <dsp:nvSpPr>
        <dsp:cNvPr id="0" name=""/>
        <dsp:cNvSpPr/>
      </dsp:nvSpPr>
      <dsp:spPr>
        <a:xfrm>
          <a:off x="2436516" y="5069"/>
          <a:ext cx="3312366" cy="15249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Самотній хлопчик у школі</a:t>
          </a:r>
          <a:endParaRPr lang="ru-RU" sz="2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36516" y="5069"/>
        <a:ext cx="3312366" cy="1524967"/>
      </dsp:txXfrm>
    </dsp:sp>
    <dsp:sp modelId="{B574CCE2-B3DC-4CDA-AF46-A9AE34E6A396}">
      <dsp:nvSpPr>
        <dsp:cNvPr id="0" name=""/>
        <dsp:cNvSpPr/>
      </dsp:nvSpPr>
      <dsp:spPr>
        <a:xfrm>
          <a:off x="5116137" y="2643387"/>
          <a:ext cx="81585" cy="5184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>
        <a:off x="5116137" y="2643387"/>
        <a:ext cx="81585" cy="518488"/>
      </dsp:txXfrm>
    </dsp:sp>
    <dsp:sp modelId="{CE9FA14C-C705-4F37-AE51-7BCC99A700A4}">
      <dsp:nvSpPr>
        <dsp:cNvPr id="0" name=""/>
        <dsp:cNvSpPr/>
      </dsp:nvSpPr>
      <dsp:spPr>
        <a:xfrm>
          <a:off x="5236206" y="2140148"/>
          <a:ext cx="1983143" cy="15249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Зустріч із  сестрою</a:t>
          </a:r>
          <a:endParaRPr lang="ru-RU" sz="23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236206" y="2140148"/>
        <a:ext cx="1983143" cy="1524967"/>
      </dsp:txXfrm>
    </dsp:sp>
    <dsp:sp modelId="{71DC7624-7BB4-4CD8-AF64-9A764657FA0F}">
      <dsp:nvSpPr>
        <dsp:cNvPr id="0" name=""/>
        <dsp:cNvSpPr/>
      </dsp:nvSpPr>
      <dsp:spPr>
        <a:xfrm rot="5400000">
          <a:off x="3927304" y="3694554"/>
          <a:ext cx="330790" cy="5184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5400000">
        <a:off x="3927304" y="3694554"/>
        <a:ext cx="330790" cy="518488"/>
      </dsp:txXfrm>
    </dsp:sp>
    <dsp:sp modelId="{9E82178E-9330-411E-BC17-668F75A08899}">
      <dsp:nvSpPr>
        <dsp:cNvPr id="0" name=""/>
        <dsp:cNvSpPr/>
      </dsp:nvSpPr>
      <dsp:spPr>
        <a:xfrm>
          <a:off x="2407046" y="4275227"/>
          <a:ext cx="3371306" cy="15249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Розмова з дівчиною  у жалобі </a:t>
          </a:r>
          <a:endParaRPr lang="ru-RU" sz="2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07046" y="4275227"/>
        <a:ext cx="3371306" cy="1524967"/>
      </dsp:txXfrm>
    </dsp:sp>
    <dsp:sp modelId="{F06E644B-E5BD-4AD0-B785-2C29F775E478}">
      <dsp:nvSpPr>
        <dsp:cNvPr id="0" name=""/>
        <dsp:cNvSpPr/>
      </dsp:nvSpPr>
      <dsp:spPr>
        <a:xfrm rot="10800000">
          <a:off x="2954525" y="2643387"/>
          <a:ext cx="105012" cy="5184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/>
        </a:p>
      </dsp:txBody>
      <dsp:txXfrm rot="10800000">
        <a:off x="2954525" y="2643387"/>
        <a:ext cx="105012" cy="518488"/>
      </dsp:txXfrm>
    </dsp:sp>
    <dsp:sp modelId="{4F0606B6-E280-43B1-9EDE-DD8FBDFDFA74}">
      <dsp:nvSpPr>
        <dsp:cNvPr id="0" name=""/>
        <dsp:cNvSpPr/>
      </dsp:nvSpPr>
      <dsp:spPr>
        <a:xfrm>
          <a:off x="1010249" y="2140148"/>
          <a:ext cx="1894741" cy="15249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Подальша доля його  нареченої</a:t>
          </a:r>
          <a:endParaRPr lang="ru-RU" sz="2300" kern="1200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10249" y="2140148"/>
        <a:ext cx="1894741" cy="152496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2DECE5-65FD-4EDA-9423-8E1BF7389CBB}">
      <dsp:nvSpPr>
        <dsp:cNvPr id="0" name=""/>
        <dsp:cNvSpPr/>
      </dsp:nvSpPr>
      <dsp:spPr>
        <a:xfrm rot="5400000">
          <a:off x="292725" y="91886"/>
          <a:ext cx="1144043" cy="14664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Біржа</a:t>
          </a:r>
          <a:endParaRPr lang="ru-RU" sz="2800" b="1" kern="12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292725" y="91886"/>
        <a:ext cx="1144043" cy="1466496"/>
      </dsp:txXfrm>
    </dsp:sp>
    <dsp:sp modelId="{F32F7808-A007-4878-BBFE-8C9FC2CBDACA}">
      <dsp:nvSpPr>
        <dsp:cNvPr id="0" name=""/>
        <dsp:cNvSpPr/>
      </dsp:nvSpPr>
      <dsp:spPr>
        <a:xfrm rot="5400000">
          <a:off x="4758234" y="-3032745"/>
          <a:ext cx="1192797" cy="731573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8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“Я  тільки знаю, що він помер. Тієї ночі, здається ”</a:t>
          </a:r>
          <a:endParaRPr lang="ru-RU" sz="24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300" kern="1200" dirty="0" smtClean="0"/>
            <a:t>“ </a:t>
          </a:r>
          <a:r>
            <a:rPr lang="uk-UA" sz="2800" kern="1200" dirty="0" smtClean="0"/>
            <a:t>Що ж він зробив зі своїми грошима? </a:t>
          </a:r>
          <a:r>
            <a:rPr lang="uk-UA" sz="2300" kern="1200" dirty="0" smtClean="0"/>
            <a:t>”</a:t>
          </a:r>
          <a:endParaRPr lang="ru-RU" sz="2300" kern="1200" dirty="0"/>
        </a:p>
      </dsp:txBody>
      <dsp:txXfrm rot="5400000">
        <a:off x="4758234" y="-3032745"/>
        <a:ext cx="1192797" cy="7315736"/>
      </dsp:txXfrm>
    </dsp:sp>
    <dsp:sp modelId="{6E8E8FB4-5FA7-4C0F-B7D5-10F9DBB1682D}">
      <dsp:nvSpPr>
        <dsp:cNvPr id="0" name=""/>
        <dsp:cNvSpPr/>
      </dsp:nvSpPr>
      <dsp:spPr>
        <a:xfrm rot="5400000">
          <a:off x="224141" y="1359242"/>
          <a:ext cx="1144043" cy="13293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2"/>
              </a:solidFill>
            </a:rPr>
            <a:t>Розмова на вулиці</a:t>
          </a:r>
          <a:endParaRPr lang="ru-RU" sz="2400" b="1" kern="1200" dirty="0">
            <a:solidFill>
              <a:schemeClr val="tx2"/>
            </a:solidFill>
          </a:endParaRPr>
        </a:p>
      </dsp:txBody>
      <dsp:txXfrm rot="5400000">
        <a:off x="224141" y="1359242"/>
        <a:ext cx="1144043" cy="1329330"/>
      </dsp:txXfrm>
    </dsp:sp>
    <dsp:sp modelId="{32A43BA1-57F5-486D-AF1B-F4A06E07B106}">
      <dsp:nvSpPr>
        <dsp:cNvPr id="0" name=""/>
        <dsp:cNvSpPr/>
      </dsp:nvSpPr>
      <dsp:spPr>
        <a:xfrm rot="5400000">
          <a:off x="4754436" y="-1828281"/>
          <a:ext cx="1056643" cy="730396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800" kern="1200" dirty="0" smtClean="0"/>
            <a:t>“ </a:t>
          </a:r>
          <a:r>
            <a:rPr lang="uk-UA" sz="2400" kern="1200" dirty="0" smtClean="0"/>
            <a:t>Чули? А старий скнара таки добувся свого, сконав. З тим вони і розійшлися ”.</a:t>
          </a:r>
          <a:endParaRPr lang="ru-RU" sz="2800" kern="1200" dirty="0"/>
        </a:p>
      </dsp:txBody>
      <dsp:txXfrm rot="5400000">
        <a:off x="4754436" y="-1828281"/>
        <a:ext cx="1056643" cy="7303963"/>
      </dsp:txXfrm>
    </dsp:sp>
    <dsp:sp modelId="{14B42C85-EB19-4256-B001-665D0787E5AB}">
      <dsp:nvSpPr>
        <dsp:cNvPr id="0" name=""/>
        <dsp:cNvSpPr/>
      </dsp:nvSpPr>
      <dsp:spPr>
        <a:xfrm rot="5400000">
          <a:off x="466313" y="2300807"/>
          <a:ext cx="1144043" cy="18136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У родині небіжчика</a:t>
          </a:r>
          <a:endParaRPr lang="ru-RU" sz="2800" kern="12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66313" y="2300807"/>
        <a:ext cx="1144043" cy="1813672"/>
      </dsp:txXfrm>
    </dsp:sp>
    <dsp:sp modelId="{0791AC79-F51A-4F39-9358-9D9C2393167C}">
      <dsp:nvSpPr>
        <dsp:cNvPr id="0" name=""/>
        <dsp:cNvSpPr/>
      </dsp:nvSpPr>
      <dsp:spPr>
        <a:xfrm rot="5400000">
          <a:off x="4908589" y="-287461"/>
          <a:ext cx="1026571" cy="70016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“ </a:t>
          </a:r>
          <a:r>
            <a:rPr lang="uk-UA" sz="2400" kern="1200" dirty="0" smtClean="0"/>
            <a:t>Тиша. Глибока тиша. – Від чорного болять очі “. 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/>
            <a:t>“  - Духу! – звернувся Скрудж … скажи мені, хто був той небіжчик? </a:t>
          </a:r>
          <a:r>
            <a:rPr lang="uk-UA" sz="2000" kern="1200" dirty="0" smtClean="0"/>
            <a:t>“</a:t>
          </a:r>
          <a:endParaRPr lang="ru-RU" sz="2000" kern="1200" dirty="0"/>
        </a:p>
      </dsp:txBody>
      <dsp:txXfrm rot="5400000">
        <a:off x="4908589" y="-287461"/>
        <a:ext cx="1026571" cy="7001675"/>
      </dsp:txXfrm>
    </dsp:sp>
    <dsp:sp modelId="{FC344322-E450-47AD-A19D-C5E91E7B418E}">
      <dsp:nvSpPr>
        <dsp:cNvPr id="0" name=""/>
        <dsp:cNvSpPr/>
      </dsp:nvSpPr>
      <dsp:spPr>
        <a:xfrm rot="5400000">
          <a:off x="599991" y="3337761"/>
          <a:ext cx="1144043" cy="208103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rPr>
            <a:t>Біля ліжка небіжчика</a:t>
          </a:r>
          <a:endParaRPr lang="ru-RU" sz="2800" kern="1200" dirty="0">
            <a:solidFill>
              <a:schemeClr val="tx2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599991" y="3337761"/>
        <a:ext cx="1144043" cy="2081030"/>
      </dsp:txXfrm>
    </dsp:sp>
    <dsp:sp modelId="{12FCA4C6-AE5C-48B8-9107-85C4B7D2F8F8}">
      <dsp:nvSpPr>
        <dsp:cNvPr id="0" name=""/>
        <dsp:cNvSpPr/>
      </dsp:nvSpPr>
      <dsp:spPr>
        <a:xfrm rot="5400000">
          <a:off x="4387209" y="1642951"/>
          <a:ext cx="1000366" cy="509724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000" kern="1200" dirty="0" smtClean="0"/>
            <a:t>“ </a:t>
          </a:r>
          <a:r>
            <a:rPr lang="uk-UA" sz="2400" kern="1200" dirty="0" smtClean="0"/>
            <a:t>Бідолашний Боб … поцілував маленьке личко. Він змирився з тим, що сталося… “</a:t>
          </a:r>
          <a:endParaRPr lang="ru-RU" sz="2400" kern="1200" dirty="0"/>
        </a:p>
      </dsp:txBody>
      <dsp:txXfrm rot="5400000">
        <a:off x="4387209" y="1642951"/>
        <a:ext cx="1000366" cy="5097244"/>
      </dsp:txXfrm>
    </dsp:sp>
    <dsp:sp modelId="{55442617-C7AA-4D6B-9F56-24C37CFFBE52}">
      <dsp:nvSpPr>
        <dsp:cNvPr id="0" name=""/>
        <dsp:cNvSpPr/>
      </dsp:nvSpPr>
      <dsp:spPr>
        <a:xfrm rot="5400000">
          <a:off x="2873465" y="2106552"/>
          <a:ext cx="1144043" cy="66279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3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Цвинтар</a:t>
          </a:r>
          <a:endParaRPr lang="ru-RU" sz="63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2873465" y="2106552"/>
        <a:ext cx="1144043" cy="6627977"/>
      </dsp:txXfrm>
    </dsp:sp>
    <dsp:sp modelId="{D47D2BD8-E3E9-4B32-A54D-6F2AF60205D3}">
      <dsp:nvSpPr>
        <dsp:cNvPr id="0" name=""/>
        <dsp:cNvSpPr/>
      </dsp:nvSpPr>
      <dsp:spPr>
        <a:xfrm rot="16200000" flipV="1">
          <a:off x="3491187" y="5220269"/>
          <a:ext cx="743628" cy="12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0B018D-B457-4982-93A6-0B02BE2F186F}" type="datetimeFigureOut">
              <a:rPr lang="ru-RU" smtClean="0"/>
              <a:pPr/>
              <a:t>21.06.2018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F3C7AA-D3F2-439B-85C9-9F4EF7D734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F3C7AA-D3F2-439B-85C9-9F4EF7D734F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AFE5B-8178-420E-A479-A49333BBA1E5}" type="datetimeFigureOut">
              <a:rPr lang="ru-RU"/>
              <a:pPr>
                <a:defRPr/>
              </a:pPr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C89F7-E00B-4621-AF00-8E2D7214B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185C0-93A8-4BE1-BA83-CED9E1428870}" type="datetimeFigureOut">
              <a:rPr lang="ru-RU"/>
              <a:pPr>
                <a:defRPr/>
              </a:pPr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E4E8A-39FF-4197-9AA6-DE388231D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9928C-84DC-4953-A8FA-709D57974A5C}" type="datetimeFigureOut">
              <a:rPr lang="ru-RU"/>
              <a:pPr>
                <a:defRPr/>
              </a:pPr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AB6C6-0D77-4B29-8B97-D5F617817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51B7C-D523-4F81-A130-751F643470A4}" type="datetimeFigureOut">
              <a:rPr lang="ru-RU"/>
              <a:pPr>
                <a:defRPr/>
              </a:pPr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10011-6E42-42AF-B9AA-BC5BC0BC4D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4964D-7A43-4070-81B9-C3C5A44C5BAF}" type="datetimeFigureOut">
              <a:rPr lang="ru-RU"/>
              <a:pPr>
                <a:defRPr/>
              </a:pPr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30C92-A193-4C75-B67B-500064E23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6C711-7AD2-440E-BC6A-AA62A1969DC4}" type="datetimeFigureOut">
              <a:rPr lang="ru-RU"/>
              <a:pPr>
                <a:defRPr/>
              </a:pPr>
              <a:t>21.06.2018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0669B-24F6-4878-BAFD-A9AEA8057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3E55E-A5A8-4C1B-A15C-4225329CC406}" type="datetimeFigureOut">
              <a:rPr lang="ru-RU"/>
              <a:pPr>
                <a:defRPr/>
              </a:pPr>
              <a:t>21.06.2018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A5C1F-E685-4283-A9DA-FF809252A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E4242-CB08-4CD2-A4A6-B2B30E3A6DC9}" type="datetimeFigureOut">
              <a:rPr lang="ru-RU"/>
              <a:pPr>
                <a:defRPr/>
              </a:pPr>
              <a:t>21.06.2018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AECEC-782A-4D8E-B534-3B3240D21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79A2F-D0D3-4EF7-AF6E-48D245E8C89E}" type="datetimeFigureOut">
              <a:rPr lang="ru-RU"/>
              <a:pPr>
                <a:defRPr/>
              </a:pPr>
              <a:t>21.06.2018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1E2547-A681-45EC-B50F-DE68E922A3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EC227-E0FC-4395-A55B-DE2BF5701D8D}" type="datetimeFigureOut">
              <a:rPr lang="ru-RU"/>
              <a:pPr>
                <a:defRPr/>
              </a:pPr>
              <a:t>21.06.2018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53CD5-C8CC-4925-A8E5-A3E3F700F3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F0949-2AEA-4DF3-88C2-DE06496E1974}" type="datetimeFigureOut">
              <a:rPr lang="ru-RU"/>
              <a:pPr>
                <a:defRPr/>
              </a:pPr>
              <a:t>21.06.2018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93E5F-CAB1-4C54-AECF-0A422CEA5E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9D540E-C953-46F7-8823-ECA58CFB8FE8}" type="datetimeFigureOut">
              <a:rPr lang="ru-RU"/>
              <a:pPr>
                <a:defRPr/>
              </a:pPr>
              <a:t>21.06.2018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C43D03-1E10-4BC8-B879-0EA3F5157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а УРОК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4185" t="8406" r="25166" b="58196"/>
          <a:stretch>
            <a:fillRect/>
          </a:stretch>
        </p:blipFill>
        <p:spPr>
          <a:xfrm>
            <a:off x="0" y="-214338"/>
            <a:ext cx="9143999" cy="707233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19"/>
          </a:xfrm>
          <a:solidFill>
            <a:schemeClr val="accent2">
              <a:lumMod val="20000"/>
              <a:lumOff val="80000"/>
            </a:schemeClr>
          </a:solidFill>
        </p:spPr>
        <p:txBody>
          <a:bodyPr bIns="288000"/>
          <a:lstStyle/>
          <a:p>
            <a:pPr indent="3490913" algn="r">
              <a:buFont typeface="Wingdings" pitchFamily="2" charset="2"/>
              <a:buChar char="Ø"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</a:t>
            </a:r>
            <a:r>
              <a:rPr lang="ru-RU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 - це крок</a:t>
            </a:r>
            <a:r>
              <a:rPr lang="uk-UA" sz="4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до мети</a:t>
            </a:r>
            <a: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uk-UA" sz="4800" b="1" i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Творчості,</a:t>
            </a:r>
            <a:br>
              <a:rPr lang="uk-UA" sz="4800" b="1" i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як і будь-якій                                                           діяльності</a:t>
            </a:r>
            <a:b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uk-UA" sz="4800" b="1" i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можна </a:t>
            </a:r>
            <a:r>
              <a:rPr lang="uk-UA" sz="4800" b="1" i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вчитися!</a:t>
            </a:r>
            <a:br>
              <a:rPr lang="uk-UA" sz="4800" b="1" i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</a:t>
            </a:r>
            <a:b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9058" y="4500570"/>
            <a:ext cx="48577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Підготувала</a:t>
            </a:r>
          </a:p>
          <a:p>
            <a:pPr algn="ctr"/>
            <a:r>
              <a:rPr lang="uk-UA" sz="24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вчитель-методист</a:t>
            </a:r>
          </a:p>
          <a:p>
            <a:pPr algn="ctr"/>
            <a:r>
              <a:rPr lang="uk-UA" sz="2400" b="1" cap="none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Криворізької загальноосвітньої школи </a:t>
            </a:r>
            <a:r>
              <a:rPr lang="uk-UA" sz="24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І-ІІІ ступенів № 117</a:t>
            </a:r>
          </a:p>
          <a:p>
            <a:pPr algn="ctr"/>
            <a:r>
              <a:rPr lang="uk-UA" sz="2400" b="1" cap="none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Маркелова Олена Григорівна</a:t>
            </a:r>
            <a:endParaRPr lang="ru-RU" sz="2400" b="1" cap="none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крудж хмуритс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6518" r="5486"/>
          <a:stretch>
            <a:fillRect/>
          </a:stretch>
        </p:blipFill>
        <p:spPr>
          <a:xfrm>
            <a:off x="4644007" y="3645024"/>
            <a:ext cx="3684729" cy="288032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/>
          <a:lstStyle/>
          <a:p>
            <a:pPr algn="l"/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3200" dirty="0" smtClean="0"/>
              <a:t>“   А що вже </a:t>
            </a:r>
            <a:r>
              <a:rPr lang="uk-UA" sz="3200" dirty="0" smtClean="0">
                <a:solidFill>
                  <a:srgbClr val="FF0000"/>
                </a:solidFill>
              </a:rPr>
              <a:t>безсердечний</a:t>
            </a:r>
            <a:r>
              <a:rPr lang="uk-UA" sz="3200" dirty="0" smtClean="0"/>
              <a:t> він був </a:t>
            </a:r>
            <a:r>
              <a:rPr lang="uk-UA" sz="3600" dirty="0" smtClean="0">
                <a:solidFill>
                  <a:srgbClr val="FF0000"/>
                </a:solidFill>
              </a:rPr>
              <a:t>скупердяга</a:t>
            </a:r>
            <a:r>
              <a:rPr lang="uk-UA" sz="3200" dirty="0" smtClean="0"/>
              <a:t>, отой Скрудж! …нікому жодного разу в житті не пощастило викресати  з його серця бодай іскру жалю та   співчуття</a:t>
            </a:r>
            <a:r>
              <a:rPr lang="uk-UA" sz="3600" dirty="0" smtClean="0"/>
              <a:t>. </a:t>
            </a:r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Зачаєний, затаєний, </a:t>
            </a:r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 у собі</a:t>
            </a:r>
            <a:b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dirty="0" smtClean="0">
                <a:solidFill>
                  <a:schemeClr val="bg1"/>
                </a:solidFill>
              </a:rPr>
              <a:t>і  сам для себе…”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2800" b="1" i="1" dirty="0" smtClean="0">
                <a:solidFill>
                  <a:srgbClr val="FF0000"/>
                </a:solidFill>
              </a:rPr>
              <a:t/>
            </a:r>
            <a:br>
              <a:rPr lang="uk-UA" sz="2800" b="1" i="1" dirty="0" smtClean="0">
                <a:solidFill>
                  <a:srgbClr val="FF0000"/>
                </a:solidFill>
              </a:rPr>
            </a:br>
            <a:r>
              <a:rPr lang="uk-UA" sz="2800" b="1" i="1" dirty="0" smtClean="0">
                <a:solidFill>
                  <a:srgbClr val="FF0000"/>
                </a:solidFill>
              </a:rPr>
              <a:t/>
            </a:r>
            <a:br>
              <a:rPr lang="uk-UA" sz="2800" b="1" i="1" dirty="0" smtClean="0">
                <a:solidFill>
                  <a:srgbClr val="FF0000"/>
                </a:solidFill>
              </a:rPr>
            </a:br>
            <a:r>
              <a:rPr lang="uk-UA" sz="2800" b="1" i="1" dirty="0" smtClean="0">
                <a:solidFill>
                  <a:srgbClr val="FF0000"/>
                </a:solidFill>
              </a:rPr>
              <a:t/>
            </a:r>
            <a:br>
              <a:rPr lang="uk-UA" sz="2800" b="1" i="1" dirty="0" smtClean="0">
                <a:solidFill>
                  <a:srgbClr val="FF0000"/>
                </a:solidFill>
              </a:rPr>
            </a:br>
            <a:r>
              <a:rPr lang="uk-UA" sz="2800" b="1" i="1" dirty="0" smtClean="0">
                <a:solidFill>
                  <a:srgbClr val="FF0000"/>
                </a:solidFill>
              </a:rPr>
              <a:t>“ Холод, що лютував у його душі</a:t>
            </a:r>
            <a:r>
              <a:rPr lang="uk-UA" sz="2800" b="1" i="1" dirty="0" smtClean="0"/>
              <a:t>, геть </a:t>
            </a:r>
            <a:r>
              <a:rPr lang="uk-UA" sz="2800" b="1" i="1" dirty="0" smtClean="0">
                <a:solidFill>
                  <a:srgbClr val="FF9900"/>
                </a:solidFill>
              </a:rPr>
              <a:t>заморозив його старечі риси</a:t>
            </a:r>
            <a:r>
              <a:rPr lang="uk-UA" sz="2800" b="1" i="1" dirty="0" smtClean="0"/>
              <a:t>, загострив йому  </a:t>
            </a:r>
            <a:r>
              <a:rPr lang="uk-UA" sz="2800" b="1" i="1" dirty="0" smtClean="0">
                <a:solidFill>
                  <a:schemeClr val="bg1"/>
                </a:solidFill>
              </a:rPr>
              <a:t>гачкуватого носа</a:t>
            </a:r>
            <a:r>
              <a:rPr lang="uk-UA" sz="2800" b="1" i="1" dirty="0" smtClean="0"/>
              <a:t>, поморщив, поорав шкіру на щоках, ,скував його ходу  … зробив </a:t>
            </a:r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</a:rPr>
              <a:t>крижаним його рипучий, скрипучий голос ”.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6386" name="Содержимое 3" descr="Скрудж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0934"/>
          <a:stretch>
            <a:fillRect/>
          </a:stretch>
        </p:blipFill>
        <p:spPr>
          <a:xfrm>
            <a:off x="1165225" y="2636912"/>
            <a:ext cx="6068597" cy="42210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4000" b="1" i="1" u="sng" dirty="0" smtClean="0">
                <a:solidFill>
                  <a:srgbClr val="FF0000"/>
                </a:solidFill>
              </a:rPr>
              <a:t>Художні засоби </a:t>
            </a:r>
            <a:r>
              <a:rPr lang="uk-UA" sz="3600" b="1" i="1" u="sng" dirty="0" smtClean="0">
                <a:solidFill>
                  <a:srgbClr val="FF0000"/>
                </a:solidFill>
              </a:rPr>
              <a:t>змалювання Скруджа</a:t>
            </a:r>
            <a:r>
              <a:rPr lang="uk-UA" sz="3600" b="1" i="1" dirty="0" smtClean="0">
                <a:solidFill>
                  <a:srgbClr val="FF0000"/>
                </a:solidFill>
              </a:rPr>
              <a:t/>
            </a:r>
            <a:br>
              <a:rPr lang="uk-UA" sz="3600" b="1" i="1" dirty="0" smtClean="0">
                <a:solidFill>
                  <a:srgbClr val="FF0000"/>
                </a:solidFill>
              </a:rPr>
            </a:br>
            <a:r>
              <a:rPr lang="uk-UA" sz="3600" b="1" i="1" dirty="0" smtClean="0">
                <a:solidFill>
                  <a:srgbClr val="FFFF00"/>
                </a:solidFill>
              </a:rPr>
              <a:t>метафори: </a:t>
            </a:r>
            <a:r>
              <a:rPr lang="uk-UA" sz="3600" b="1" i="1" dirty="0" smtClean="0">
                <a:solidFill>
                  <a:schemeClr val="bg1"/>
                </a:solidFill>
              </a:rPr>
              <a:t> “ душевний холод ”, …</a:t>
            </a: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>
                <a:solidFill>
                  <a:srgbClr val="00CC66"/>
                </a:solidFill>
              </a:rPr>
              <a:t>епітети: </a:t>
            </a:r>
            <a:r>
              <a:rPr lang="uk-UA" sz="3600" b="1" i="1" dirty="0" smtClean="0">
                <a:solidFill>
                  <a:schemeClr val="bg1"/>
                </a:solidFill>
              </a:rPr>
              <a:t>“ скрипучий, льодяний голос “ “ жахлива атмосфера “, …</a:t>
            </a:r>
            <a:br>
              <a:rPr lang="uk-UA" sz="3600" b="1" i="1" dirty="0" smtClean="0">
                <a:solidFill>
                  <a:schemeClr val="bg1"/>
                </a:solidFill>
              </a:rPr>
            </a:br>
            <a:r>
              <a:rPr lang="uk-UA" sz="3600" b="1" i="1" dirty="0" smtClean="0">
                <a:solidFill>
                  <a:srgbClr val="FF9933"/>
                </a:solidFill>
              </a:rPr>
              <a:t>порівняння</a:t>
            </a:r>
            <a:r>
              <a:rPr lang="uk-UA" sz="3600" b="1" i="1" dirty="0" smtClean="0">
                <a:solidFill>
                  <a:schemeClr val="bg1"/>
                </a:solidFill>
              </a:rPr>
              <a:t>: “ наче </a:t>
            </a:r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</a:rPr>
              <a:t>слимак</a:t>
            </a:r>
            <a:r>
              <a:rPr lang="uk-UA" sz="3600" b="1" i="1" dirty="0" smtClean="0">
                <a:solidFill>
                  <a:schemeClr val="bg1"/>
                </a:solidFill>
              </a:rPr>
              <a:t> “, </a:t>
            </a:r>
            <a:br>
              <a:rPr lang="uk-UA" sz="3600" b="1" i="1" dirty="0" smtClean="0">
                <a:solidFill>
                  <a:schemeClr val="bg1"/>
                </a:solidFill>
              </a:rPr>
            </a:br>
            <a:r>
              <a:rPr lang="uk-UA" sz="3600" b="1" i="1" dirty="0" smtClean="0">
                <a:solidFill>
                  <a:schemeClr val="bg1"/>
                </a:solidFill>
              </a:rPr>
              <a:t>“ </a:t>
            </a:r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</a:rPr>
              <a:t>водопровідний кран на вулиці</a:t>
            </a:r>
            <a:r>
              <a:rPr lang="uk-UA" sz="3600" b="1" i="1" dirty="0" smtClean="0">
                <a:solidFill>
                  <a:schemeClr val="bg1"/>
                </a:solidFill>
              </a:rPr>
              <a:t>,</a:t>
            </a:r>
            <a:br>
              <a:rPr lang="uk-UA" sz="3600" b="1" i="1" dirty="0" smtClean="0">
                <a:solidFill>
                  <a:schemeClr val="bg1"/>
                </a:solidFill>
              </a:rPr>
            </a:br>
            <a:r>
              <a:rPr lang="uk-UA" sz="3600" b="1" i="1" dirty="0" smtClean="0">
                <a:solidFill>
                  <a:schemeClr val="bg1"/>
                </a:solidFill>
              </a:rPr>
              <a:t> з якого ще сочилася вода, і він, позабутий усіма, потроху обростав льодом у  сумній самотності, поки не </a:t>
            </a:r>
            <a:r>
              <a:rPr lang="uk-UA" sz="4000" b="1" i="1" dirty="0" smtClean="0">
                <a:solidFill>
                  <a:srgbClr val="FF9900"/>
                </a:solidFill>
              </a:rPr>
              <a:t>п е р е т в о р и в с я</a:t>
            </a:r>
            <a:r>
              <a:rPr lang="uk-UA" sz="3600" b="1" i="1" dirty="0" smtClean="0">
                <a:solidFill>
                  <a:schemeClr val="bg1"/>
                </a:solidFill>
              </a:rPr>
              <a:t/>
            </a:r>
            <a:br>
              <a:rPr lang="uk-UA" sz="3600" b="1" i="1" dirty="0" smtClean="0">
                <a:solidFill>
                  <a:schemeClr val="bg1"/>
                </a:solidFill>
              </a:rPr>
            </a:br>
            <a:r>
              <a:rPr lang="uk-UA" sz="3600" b="1" i="1" dirty="0" smtClean="0">
                <a:solidFill>
                  <a:schemeClr val="bg1"/>
                </a:solidFill>
              </a:rPr>
              <a:t> на  понуру слизьку глибу ”</a:t>
            </a:r>
            <a:br>
              <a:rPr lang="uk-UA" sz="3600" b="1" i="1" dirty="0" smtClean="0">
                <a:solidFill>
                  <a:schemeClr val="bg1"/>
                </a:solidFill>
              </a:rPr>
            </a:br>
            <a:endParaRPr lang="ru-RU" sz="3600" b="1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10989839"/>
            <a:ext cx="8229600" cy="4571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/>
              <a:t>Англ</a:t>
            </a:r>
            <a:r>
              <a:rPr lang="uk-UA" sz="4000" b="1" dirty="0" smtClean="0"/>
              <a:t>ія </a:t>
            </a:r>
            <a:r>
              <a:rPr lang="en-US" b="1" dirty="0" smtClean="0"/>
              <a:t>X</a:t>
            </a:r>
            <a:r>
              <a:rPr lang="uk-UA" b="1" dirty="0" smtClean="0"/>
              <a:t>І</a:t>
            </a:r>
            <a:r>
              <a:rPr lang="en-US" b="1" dirty="0" smtClean="0"/>
              <a:t>X </a:t>
            </a:r>
            <a:r>
              <a:rPr lang="uk-UA" sz="4000" b="1" dirty="0" smtClean="0"/>
              <a:t>століття.  Лондон.</a:t>
            </a:r>
            <a:br>
              <a:rPr lang="uk-UA" sz="4000" b="1" dirty="0" smtClean="0"/>
            </a:br>
            <a:r>
              <a:rPr lang="uk-UA" sz="4000" b="1" dirty="0" smtClean="0"/>
              <a:t>Вечір  напередодні  Різдва</a:t>
            </a:r>
            <a:endParaRPr lang="ru-RU" sz="4000" b="1" dirty="0"/>
          </a:p>
        </p:txBody>
      </p:sp>
      <p:pic>
        <p:nvPicPr>
          <p:cNvPr id="4" name="Содержимое 3" descr="вечер накануне Рождест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3" y="1600200"/>
            <a:ext cx="8208912" cy="5257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pPr algn="l"/>
            <a:r>
              <a:rPr lang="uk-UA" sz="3200" dirty="0" smtClean="0"/>
              <a:t>“ Він поклав голову на синку крісла, і тут його погляд  зупинився на дзвоні, що звисав зі стелі… Дурниці! Я в </a:t>
            </a:r>
            <a:r>
              <a:rPr lang="uk-UA" sz="3200" b="1" i="1" dirty="0" smtClean="0"/>
              <a:t>привиди</a:t>
            </a:r>
            <a:r>
              <a:rPr lang="uk-UA" sz="3200" dirty="0" smtClean="0"/>
              <a:t> не вірю “</a:t>
            </a:r>
            <a:endParaRPr lang="ru-RU" sz="3200" dirty="0"/>
          </a:p>
        </p:txBody>
      </p:sp>
      <p:pic>
        <p:nvPicPr>
          <p:cNvPr id="4" name="Содержимое 3" descr="вредина Скрудж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63080" y="1700808"/>
            <a:ext cx="7525344" cy="51571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440160"/>
          </a:xfrm>
        </p:spPr>
        <p:txBody>
          <a:bodyPr/>
          <a:lstStyle/>
          <a:p>
            <a:r>
              <a:rPr lang="uk-UA" sz="3200" dirty="0" smtClean="0"/>
              <a:t>“ …однак </a:t>
            </a:r>
            <a:r>
              <a:rPr lang="uk-UA" sz="3200" dirty="0" smtClean="0">
                <a:solidFill>
                  <a:srgbClr val="FF9900"/>
                </a:solidFill>
              </a:rPr>
              <a:t>він зблід</a:t>
            </a:r>
            <a:r>
              <a:rPr lang="uk-UA" sz="3200" dirty="0" smtClean="0"/>
              <a:t>, коли те ланцюгове бряжчання, не зупиняючись, </a:t>
            </a:r>
            <a:br>
              <a:rPr lang="uk-UA" sz="3200" dirty="0" smtClean="0"/>
            </a:br>
            <a:r>
              <a:rPr lang="uk-UA" sz="3200" dirty="0" smtClean="0"/>
              <a:t>проникло крізь важкі двері… </a:t>
            </a:r>
            <a:endParaRPr lang="ru-RU" sz="3200" dirty="0"/>
          </a:p>
        </p:txBody>
      </p:sp>
      <p:pic>
        <p:nvPicPr>
          <p:cNvPr id="4" name="Содержимое 3" descr="испуг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772816"/>
            <a:ext cx="7488832" cy="50851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pPr algn="l"/>
            <a:r>
              <a:rPr lang="uk-UA" sz="3200" dirty="0" smtClean="0"/>
              <a:t>“ …те ланцюгове бряжчання ввійшло до кімнати й постало перед його очима. </a:t>
            </a:r>
            <a:br>
              <a:rPr lang="uk-UA" sz="3200" dirty="0" smtClean="0"/>
            </a:br>
            <a:r>
              <a:rPr lang="uk-UA" sz="3200" dirty="0" smtClean="0"/>
              <a:t>-  Я впізнаю його! Це дух Марлі! "</a:t>
            </a:r>
            <a:endParaRPr lang="ru-RU" sz="3200" dirty="0"/>
          </a:p>
        </p:txBody>
      </p:sp>
      <p:pic>
        <p:nvPicPr>
          <p:cNvPr id="6" name="Содержимое 5" descr="разговор с Марлее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772816"/>
            <a:ext cx="8064895" cy="50851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>Друга сторінка</a:t>
            </a:r>
            <a:br>
              <a:rPr lang="uk-UA" b="1" i="1" dirty="0" smtClean="0"/>
            </a:br>
            <a:r>
              <a:rPr lang="uk-UA" b="1" i="1" dirty="0" smtClean="0"/>
              <a:t>“ До втрачених ідеалів минулого… “</a:t>
            </a:r>
            <a:endParaRPr lang="ru-RU" b="1" i="1" dirty="0"/>
          </a:p>
        </p:txBody>
      </p:sp>
      <p:pic>
        <p:nvPicPr>
          <p:cNvPr id="18434" name="Содержимое 3" descr="полёт с духом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650" y="1600200"/>
            <a:ext cx="7561263" cy="5257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“…якийсь </a:t>
            </a:r>
            <a:r>
              <a:rPr lang="uk-UA" b="1" i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бідолашний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хлопчик, </a:t>
            </a:r>
            <a:r>
              <a:rPr lang="uk-UA" b="1" i="1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всіма забутий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…”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Содержимое 3" descr="детство скрудж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4713" b="15169"/>
          <a:stretch>
            <a:fillRect/>
          </a:stretch>
        </p:blipFill>
        <p:spPr>
          <a:xfrm>
            <a:off x="827584" y="1700808"/>
            <a:ext cx="7056784" cy="50737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/>
          <a:lstStyle/>
          <a:p>
            <a:r>
              <a:rPr lang="uk-UA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“…тепер він помітно постаршав -  був у розквіті літ, але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клопоти й зажерливість 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уже наклали на це обличчя свій відбиток. </a:t>
            </a: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очах з’явився нетерплячий, жадібний блиск…”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крудж та дивчина в жалоб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276872"/>
            <a:ext cx="7920880" cy="45811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4868863"/>
            <a:ext cx="8183562" cy="13684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>
                <a:solidFill>
                  <a:srgbClr val="0000FF"/>
                </a:solidFill>
              </a:rPr>
              <a:t>      </a:t>
            </a:r>
            <a:br>
              <a:rPr lang="uk-UA" dirty="0" smtClean="0">
                <a:solidFill>
                  <a:srgbClr val="0000FF"/>
                </a:solidFill>
              </a:rPr>
            </a:br>
            <a:r>
              <a:rPr lang="uk-UA" dirty="0" smtClean="0">
                <a:solidFill>
                  <a:srgbClr val="0000FF"/>
                </a:solidFill>
              </a:rPr>
              <a:t>    </a:t>
            </a:r>
            <a:r>
              <a:rPr lang="uk-UA" i="1" dirty="0" smtClean="0">
                <a:solidFill>
                  <a:srgbClr val="6600FF"/>
                </a:solidFill>
              </a:rPr>
              <a:t>Перша сторінка подорожі.</a:t>
            </a:r>
            <a:br>
              <a:rPr lang="uk-UA" i="1" dirty="0" smtClean="0">
                <a:solidFill>
                  <a:srgbClr val="6600FF"/>
                </a:solidFill>
              </a:rPr>
            </a:br>
            <a:r>
              <a:rPr lang="uk-UA" i="1" dirty="0" smtClean="0">
                <a:solidFill>
                  <a:srgbClr val="6600FF"/>
                </a:solidFill>
              </a:rPr>
              <a:t>    Вечір напередодні Різдва…</a:t>
            </a:r>
            <a:endParaRPr lang="ru-RU" i="1" dirty="0">
              <a:solidFill>
                <a:srgbClr val="6600FF"/>
              </a:solidFill>
            </a:endParaRP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468313" y="4941888"/>
            <a:ext cx="8229600" cy="191611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z="4400" b="1" i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r>
              <a:rPr lang="uk-UA" sz="4400" b="1" i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hangingPunct="1">
              <a:buFont typeface="Arial" charset="0"/>
              <a:buNone/>
            </a:pPr>
            <a:endParaRPr lang="ru-RU" sz="4400" b="1" i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Рисунок 3" descr="Диккен о Рождестве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воспоминания о любимо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916832"/>
            <a:ext cx="6552728" cy="432048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597352"/>
          </a:xfrm>
        </p:spPr>
        <p:txBody>
          <a:bodyPr/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Заручилися ми тоді, коли </a:t>
            </a:r>
            <a:r>
              <a:rPr lang="uk-UA" sz="3200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обоє були вбогі</a:t>
            </a:r>
            <a:br>
              <a:rPr lang="uk-UA" sz="3200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 і задовольнялися тим, що мали.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Але відтоді ти дуже змінився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…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- Що ж це за божество, яке витіснило тебе? --                          </a:t>
            </a:r>
            <a:r>
              <a:rPr lang="uk-UA" sz="3200" b="1" i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- Гроші.</a:t>
            </a:r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Моя </a:t>
            </a:r>
            <a:r>
              <a:rPr lang="uk-UA" sz="3200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любов утратила всяку </a:t>
            </a:r>
            <a:r>
              <a:rPr lang="uk-UA" sz="3200" b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вартість,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будь-яку цінність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у твоїх очах.</a:t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uk-UA" sz="4000" b="1" i="1" dirty="0" smtClean="0">
                <a:latin typeface="Times New Roman" pitchFamily="18" charset="0"/>
                <a:cs typeface="Times New Roman" pitchFamily="18" charset="0"/>
              </a:rPr>
              <a:t>Минуле Скруджа (“ гронування “)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52736"/>
          <a:ext cx="8229600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Треба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нам перепочити!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фізкультхвилинка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340768"/>
            <a:ext cx="5904656" cy="55172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0200" y="260648"/>
            <a:ext cx="4546600" cy="115699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                                </a:t>
            </a:r>
            <a:br>
              <a:rPr lang="uk-UA" dirty="0" smtClean="0"/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Третя сторінка</a:t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       “У безглуздій самотній сучасності ”  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Содержимое 3" descr="Дух прошлого Рождест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03688" y="2636838"/>
            <a:ext cx="5040312" cy="4221162"/>
          </a:xfrm>
        </p:spPr>
      </p:pic>
      <p:pic>
        <p:nvPicPr>
          <p:cNvPr id="22531" name="Рисунок 4" descr="Дух настоящих святок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64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Содержимое 3" descr="полё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4134"/>
          <a:stretch>
            <a:fillRect/>
          </a:stretch>
        </p:blipFill>
        <p:spPr>
          <a:xfrm>
            <a:off x="0" y="0"/>
            <a:ext cx="9144000" cy="7100888"/>
          </a:xfrm>
        </p:spPr>
      </p:pic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73416"/>
          </a:xfrm>
        </p:spPr>
        <p:txBody>
          <a:bodyPr/>
          <a:lstStyle/>
          <a:p>
            <a:pPr algn="l" eaLnBrk="1" hangingPunct="1"/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“ – Духу!- </a:t>
            </a:r>
            <a:r>
              <a:rPr lang="uk-UA" sz="3200" b="1" i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смиренно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 звернувся Скрудж. </a:t>
            </a:r>
            <a:b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- Веди мене куди хочеш. Минулої ночі я </a:t>
            </a:r>
            <a:r>
              <a:rPr lang="uk-UA" sz="3200" b="1" i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ходив з примусу й засвоїв урок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, який не пропав намарне. </a:t>
            </a:r>
            <a:r>
              <a:rPr lang="uk-UA" sz="3200" b="1" i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 цієї </a:t>
            </a:r>
            <a:r>
              <a:rPr lang="uk-UA" sz="3200" b="1" i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ночі </a:t>
            </a:r>
            <a:r>
              <a:rPr lang="uk-UA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ти також повинен чогось мене повчити, хай і це </a:t>
            </a:r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принесе мені користь!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Скрудж міцно вчепився у бганки мантії… “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Содержимое 3" descr="ужин в семье Кретчит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2060575"/>
            <a:ext cx="9144000" cy="5256213"/>
          </a:xfrm>
        </p:spPr>
      </p:pic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42794"/>
          </a:xfrm>
        </p:spPr>
        <p:txBody>
          <a:bodyPr/>
          <a:lstStyle/>
          <a:p>
            <a:pPr eaLnBrk="1" hangingPunct="1"/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“ Ви  ж тільки подумайте! Сам Боб Крачит  отримував щотижня лише по п'ятнадцять шилінгів, та все ж такт Дух Нинішнього Різдва  поблагословив саме його оселю…”</a:t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“ Звісно,  тут не було нічого винятково прекрасного. </a:t>
            </a:r>
            <a:r>
              <a:rPr lang="uk-UA" sz="3200" b="1" i="1" u="sng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uk-UA" sz="3200" b="1" i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  всі вони були </a:t>
            </a:r>
            <a:r>
              <a:rPr lang="uk-UA" sz="3200" b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щасливі,</a:t>
            </a:r>
            <a:r>
              <a:rPr lang="uk-UA" sz="3200" b="1" i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вдячні долі, задоволені одне одним </a:t>
            </a:r>
            <a:br>
              <a:rPr lang="uk-UA" sz="3200" b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b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і  раді святу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… “</a:t>
            </a:r>
            <a:b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Четверта сторінка</a:t>
            </a:r>
            <a:br>
              <a:rPr lang="uk-UA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До можливого майбутнього…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Содержимое 3" descr="Скрудж и Дух смерт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84313"/>
            <a:ext cx="9144000" cy="53736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/>
          <a:lstStyle/>
          <a:p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Можливе </a:t>
            </a:r>
            <a:r>
              <a:rPr lang="uk-UA" sz="40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майбутнє Скруджа</a:t>
            </a:r>
            <a:endParaRPr lang="ru-RU" sz="4000" b="1" i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836712"/>
          <a:ext cx="9144000" cy="602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Содержимое 3" descr="дух смерт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7087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i="1" dirty="0" smtClean="0"/>
              <a:t/>
            </a:r>
            <a:br>
              <a:rPr lang="uk-UA" b="1" i="1" dirty="0" smtClean="0"/>
            </a:br>
            <a:r>
              <a:rPr lang="uk-UA" b="1" dirty="0" smtClean="0"/>
              <a:t>“ 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Відомо: яким шляхом піде людина, до такого кінця зрештою й прийде… 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посеред шляху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зійти на іншу дорогу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тоді інший буде й кінець.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i="1" dirty="0" smtClean="0"/>
              <a:t>Духу, вислухай мене…”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Содержимое 4" descr="Скрудж и мальч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48038" y="0"/>
            <a:ext cx="5795962" cy="6858000"/>
          </a:xfrm>
        </p:spPr>
      </p:pic>
      <p:pic>
        <p:nvPicPr>
          <p:cNvPr id="29699" name="Рисунок 5" descr="перерождение.jpg"/>
          <p:cNvPicPr>
            <a:picLocks noChangeAspect="1"/>
          </p:cNvPicPr>
          <p:nvPr/>
        </p:nvPicPr>
        <p:blipFill>
          <a:blip r:embed="rId3" cstate="print"/>
          <a:srcRect b="7088"/>
          <a:stretch>
            <a:fillRect/>
          </a:stretch>
        </p:blipFill>
        <p:spPr bwMode="auto">
          <a:xfrm>
            <a:off x="0" y="0"/>
            <a:ext cx="3924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820472" cy="1143000"/>
          </a:xfrm>
        </p:spPr>
        <p:txBody>
          <a:bodyPr/>
          <a:lstStyle/>
          <a:p>
            <a:pPr eaLnBrk="1" hangingPunct="1"/>
            <a:r>
              <a:rPr lang="uk-UA" dirty="0" smtClean="0">
                <a:solidFill>
                  <a:srgbClr val="FF0000"/>
                </a:solidFill>
              </a:rPr>
              <a:t>“ Я вже не та людина, якою був… “</a:t>
            </a:r>
            <a:endParaRPr lang="ru-RU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8" name="Содержимое 3" descr="титульный книг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2" name="Содержимое 3" descr="вывод Диккенс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5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0"/>
            <a:ext cx="4427984" cy="285293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808312"/>
          </a:xfrm>
        </p:spPr>
        <p:txBody>
          <a:bodyPr/>
          <a:lstStyle/>
          <a:p>
            <a:pPr algn="l"/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u="sng" dirty="0" smtClean="0"/>
              <a:t/>
            </a:r>
            <a:br>
              <a:rPr lang="uk-UA" sz="3200" b="1" i="1" u="sng" dirty="0" smtClean="0"/>
            </a:br>
            <a:r>
              <a:rPr lang="uk-UA" sz="3200" b="1" i="1" dirty="0" smtClean="0"/>
              <a:t>           </a:t>
            </a:r>
            <a:br>
              <a:rPr lang="uk-UA" sz="3200" b="1" i="1" dirty="0" smtClean="0"/>
            </a:br>
            <a:r>
              <a:rPr lang="uk-UA" sz="3200" b="1" i="1" dirty="0" smtClean="0"/>
              <a:t/>
            </a:r>
            <a:br>
              <a:rPr lang="uk-UA" sz="3200" b="1" i="1" dirty="0" smtClean="0"/>
            </a:br>
            <a:r>
              <a:rPr lang="uk-UA" sz="3200" b="1" i="1" dirty="0" smtClean="0"/>
              <a:t>                     </a:t>
            </a:r>
            <a:r>
              <a:rPr lang="uk-UA" sz="3200" b="1" i="1" u="sng" dirty="0" smtClean="0">
                <a:solidFill>
                  <a:srgbClr val="0000FF"/>
                </a:solidFill>
              </a:rPr>
              <a:t>Домашнє</a:t>
            </a:r>
            <a:r>
              <a:rPr lang="ru-RU" sz="3200" b="1" i="1" u="sng" dirty="0" smtClean="0">
                <a:solidFill>
                  <a:srgbClr val="0000FF"/>
                </a:solidFill>
              </a:rPr>
              <a:t> завдання</a:t>
            </a:r>
            <a:r>
              <a:rPr lang="ru-RU" sz="3200" b="1" i="1" dirty="0" smtClean="0"/>
              <a:t/>
            </a:r>
            <a:br>
              <a:rPr lang="ru-RU" sz="3200" b="1" i="1" dirty="0" smtClean="0"/>
            </a:br>
            <a:r>
              <a:rPr lang="uk-UA" sz="3200" b="1" i="1" dirty="0" smtClean="0"/>
              <a:t>                </a:t>
            </a:r>
            <a:r>
              <a:rPr lang="uk-UA" sz="3200" b="1" dirty="0" smtClean="0">
                <a:solidFill>
                  <a:srgbClr val="CC00CC"/>
                </a:solidFill>
              </a:rPr>
              <a:t>Усно відповісти на питання</a:t>
            </a:r>
            <a:r>
              <a:rPr lang="uk-UA" sz="3200" b="1" i="1" dirty="0" smtClean="0">
                <a:solidFill>
                  <a:srgbClr val="CC00CC"/>
                </a:solidFill>
              </a:rPr>
              <a:t>:</a:t>
            </a:r>
            <a:r>
              <a:rPr lang="uk-UA" sz="3200" b="1" i="1" dirty="0" smtClean="0"/>
              <a:t/>
            </a:r>
            <a:br>
              <a:rPr lang="uk-UA" sz="3200" b="1" i="1" dirty="0" smtClean="0"/>
            </a:br>
            <a:r>
              <a:rPr lang="uk-UA" sz="3200" b="1" i="1" dirty="0" smtClean="0"/>
              <a:t>1. Які вчинки героя переконують читача у переродженні героя?</a:t>
            </a:r>
            <a:br>
              <a:rPr lang="uk-UA" sz="3200" b="1" i="1" dirty="0" smtClean="0"/>
            </a:br>
            <a:r>
              <a:rPr lang="uk-UA" sz="3200" b="1" i="1" dirty="0" smtClean="0"/>
              <a:t>2. Чи зрозуміли ви, чому про книги Діккенса говорили, що вони змінили Англію?</a:t>
            </a:r>
            <a:br>
              <a:rPr lang="uk-UA" sz="3200" b="1" i="1" dirty="0" smtClean="0"/>
            </a:br>
            <a:r>
              <a:rPr lang="uk-UA" sz="3200" b="1" i="1" dirty="0" smtClean="0"/>
              <a:t>3. </a:t>
            </a:r>
            <a:r>
              <a:rPr lang="uk-UA" sz="3200" b="1" i="1" u="sng" dirty="0" smtClean="0"/>
              <a:t>Письмово</a:t>
            </a:r>
            <a:r>
              <a:rPr lang="uk-UA" sz="3200" b="1" i="1" dirty="0" smtClean="0"/>
              <a:t> складіть “ рецепт щастя “ за Діккенсом.</a:t>
            </a:r>
            <a:br>
              <a:rPr lang="uk-UA" sz="3200" b="1" i="1" dirty="0" smtClean="0"/>
            </a:br>
            <a:r>
              <a:rPr lang="uk-UA" sz="3200" b="1" i="1" dirty="0" smtClean="0"/>
              <a:t/>
            </a:r>
            <a:br>
              <a:rPr lang="uk-UA" sz="3200" b="1" i="1" dirty="0" smtClean="0"/>
            </a:br>
            <a:r>
              <a:rPr lang="uk-UA" sz="3200" b="1" i="1" dirty="0" smtClean="0"/>
              <a:t/>
            </a:r>
            <a:br>
              <a:rPr lang="uk-UA" sz="3200" b="1" i="1" dirty="0" smtClean="0"/>
            </a:br>
            <a:r>
              <a:rPr lang="uk-UA" sz="3200" b="1" i="1" dirty="0" smtClean="0"/>
              <a:t/>
            </a:r>
            <a:br>
              <a:rPr lang="uk-UA" sz="3200" b="1" i="1" dirty="0" smtClean="0"/>
            </a:br>
            <a:r>
              <a:rPr lang="ru-RU" sz="3200" b="1" i="1" u="sng" dirty="0" smtClean="0"/>
              <a:t/>
            </a:r>
            <a:br>
              <a:rPr lang="ru-RU" sz="3200" b="1" i="1" u="sng" dirty="0" smtClean="0"/>
            </a:br>
            <a:endParaRPr lang="ru-RU" sz="3200" b="1" i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3" descr="портрет Диккенс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3068638"/>
            <a:ext cx="7739063" cy="5810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2313" y="4221089"/>
            <a:ext cx="7772400" cy="2636912"/>
          </a:xfrm>
        </p:spPr>
        <p:txBody>
          <a:bodyPr/>
          <a:lstStyle/>
          <a:p>
            <a:pPr eaLnBrk="1" hangingPunct="1"/>
            <a:r>
              <a:rPr lang="uk-UA" sz="3600" b="1" i="1" dirty="0" smtClean="0">
                <a:solidFill>
                  <a:srgbClr val="FFC000"/>
                </a:solidFill>
              </a:rPr>
              <a:t>Милосердя,  співчуття, щедрість – </a:t>
            </a:r>
          </a:p>
          <a:p>
            <a:pPr eaLnBrk="1" hangingPunct="1"/>
            <a:r>
              <a:rPr lang="uk-UA" sz="3600" b="1" i="1" dirty="0" smtClean="0">
                <a:solidFill>
                  <a:srgbClr val="FFC000"/>
                </a:solidFill>
              </a:rPr>
              <a:t>ось на що мав  я спрямувати </a:t>
            </a:r>
          </a:p>
          <a:p>
            <a:pPr eaLnBrk="1" hangingPunct="1"/>
            <a:r>
              <a:rPr lang="uk-UA" sz="3600" b="1" i="1" dirty="0" smtClean="0">
                <a:solidFill>
                  <a:srgbClr val="FFC000"/>
                </a:solidFill>
              </a:rPr>
              <a:t>свою діяльність .</a:t>
            </a:r>
          </a:p>
          <a:p>
            <a:pPr eaLnBrk="1" hangingPunct="1"/>
            <a:r>
              <a:rPr lang="uk-UA" sz="3600" b="1" i="1" dirty="0" smtClean="0">
                <a:solidFill>
                  <a:srgbClr val="00CC66"/>
                </a:solidFill>
              </a:rPr>
              <a:t>Чарлз  Діккенс </a:t>
            </a:r>
            <a:endParaRPr lang="ru-RU" sz="3600" b="1" i="1" dirty="0" smtClean="0">
              <a:solidFill>
                <a:srgbClr val="00CC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ечер накануне Рождест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2843808" cy="198883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525344"/>
          </a:xfrm>
        </p:spPr>
        <p:txBody>
          <a:bodyPr/>
          <a:lstStyle/>
          <a:p>
            <a:r>
              <a:rPr lang="ru-RU" sz="3600" b="1" i="1" dirty="0" smtClean="0"/>
              <a:t>    </a:t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uk-UA" sz="3600" b="1" i="1" u="sng" dirty="0" smtClean="0">
                <a:latin typeface="Times New Roman" pitchFamily="18" charset="0"/>
                <a:cs typeface="Times New Roman" pitchFamily="18" charset="0"/>
              </a:rPr>
              <a:t>Особливістю «різдвяного» сюжету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є  процес  душевної </a:t>
            </a:r>
            <a:r>
              <a:rPr lang="uk-UA" sz="4000" b="1" i="1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трансформації</a:t>
            </a:r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 (перетворення) героя. </a:t>
            </a:r>
            <a:r>
              <a:rPr lang="uk-UA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200" b="1" i="1" dirty="0" smtClean="0">
                <a:solidFill>
                  <a:srgbClr val="D00AAA"/>
                </a:solidFill>
              </a:rPr>
              <a:t>   </a:t>
            </a:r>
            <a:r>
              <a:rPr lang="uk-UA" sz="3200" b="1" i="1" dirty="0" smtClean="0">
                <a:solidFill>
                  <a:srgbClr val="0000FF"/>
                </a:solidFill>
              </a:rPr>
              <a:t>За умовами жанру на подібну </a:t>
            </a:r>
            <a:r>
              <a:rPr lang="uk-UA" sz="3200" b="1" i="1" dirty="0" smtClean="0"/>
              <a:t>трансформацію</a:t>
            </a:r>
            <a:r>
              <a:rPr lang="uk-UA" sz="3200" b="1" i="1" dirty="0" smtClean="0">
                <a:solidFill>
                  <a:srgbClr val="0000FF"/>
                </a:solidFill>
              </a:rPr>
              <a:t> давалася </a:t>
            </a:r>
            <a:r>
              <a:rPr lang="uk-UA" sz="3200" b="1" i="1" u="sng" dirty="0" smtClean="0">
                <a:solidFill>
                  <a:srgbClr val="0000FF"/>
                </a:solidFill>
              </a:rPr>
              <a:t>лише одна ніч</a:t>
            </a:r>
            <a:r>
              <a:rPr lang="uk-UA" sz="3200" b="1" i="1" dirty="0" smtClean="0">
                <a:solidFill>
                  <a:srgbClr val="0000FF"/>
                </a:solidFill>
              </a:rPr>
              <a:t>,  </a:t>
            </a:r>
            <a:br>
              <a:rPr lang="uk-UA" sz="3200" b="1" i="1" dirty="0" smtClean="0">
                <a:solidFill>
                  <a:srgbClr val="0000FF"/>
                </a:solidFill>
              </a:rPr>
            </a:br>
            <a:r>
              <a:rPr lang="uk-UA" sz="3200" b="1" i="1" dirty="0" smtClean="0">
                <a:solidFill>
                  <a:srgbClr val="0000FF"/>
                </a:solidFill>
              </a:rPr>
              <a:t>в яку обов’язково відбуваються чудесні пригоди та перетворення.</a:t>
            </a:r>
            <a:br>
              <a:rPr lang="uk-UA" sz="3200" b="1" i="1" dirty="0" smtClean="0">
                <a:solidFill>
                  <a:srgbClr val="0000FF"/>
                </a:solidFill>
              </a:rPr>
            </a:br>
            <a:r>
              <a:rPr lang="uk-UA" sz="3200" b="1" i="1" dirty="0" smtClean="0">
                <a:solidFill>
                  <a:srgbClr val="FFC000"/>
                </a:solidFill>
              </a:rPr>
              <a:t>У  “ різдвяних “  творах 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традиційно </a:t>
            </a:r>
            <a:r>
              <a:rPr lang="uk-UA" sz="3200" b="1" i="1" u="sng" dirty="0" smtClean="0">
                <a:latin typeface="Times New Roman" pitchFamily="18" charset="0"/>
                <a:cs typeface="Times New Roman" pitchFamily="18" charset="0"/>
              </a:rPr>
              <a:t>використовуються  </a:t>
            </a:r>
            <a:r>
              <a:rPr lang="uk-UA" sz="3200" b="1" i="1" u="sng" dirty="0" smtClean="0">
                <a:solidFill>
                  <a:srgbClr val="CFF31D"/>
                </a:solidFill>
                <a:latin typeface="Times New Roman" pitchFamily="18" charset="0"/>
                <a:cs typeface="Times New Roman" pitchFamily="18" charset="0"/>
              </a:rPr>
              <a:t>надприродні  образи </a:t>
            </a:r>
            <a:r>
              <a:rPr lang="uk-UA" sz="3200" b="1" u="sng" dirty="0" smtClean="0">
                <a:latin typeface="Times New Roman" pitchFamily="18" charset="0"/>
                <a:cs typeface="Times New Roman" pitchFamily="18" charset="0"/>
              </a:rPr>
              <a:t>вихідців  з  того світу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привиди, духи.</a:t>
            </a:r>
            <a:b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b="1" i="1" dirty="0" smtClean="0">
                <a:solidFill>
                  <a:schemeClr val="bg1"/>
                </a:solidFill>
              </a:rPr>
              <a:t/>
            </a:r>
            <a:br>
              <a:rPr lang="uk-UA" sz="3200" b="1" i="1" dirty="0" smtClean="0">
                <a:solidFill>
                  <a:schemeClr val="bg1"/>
                </a:solidFill>
              </a:rPr>
            </a:br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/>
            </a:r>
            <a:br>
              <a:rPr lang="ru-RU" sz="3600" b="1" i="1" dirty="0" smtClean="0"/>
            </a:b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полёт с духом.jpg"/>
          <p:cNvPicPr>
            <a:picLocks noChangeAspect="1"/>
          </p:cNvPicPr>
          <p:nvPr/>
        </p:nvPicPr>
        <p:blipFill>
          <a:blip r:embed="rId3" cstate="print"/>
          <a:srcRect l="15978" t="9559" r="34710" b="34560"/>
          <a:stretch>
            <a:fillRect/>
          </a:stretch>
        </p:blipFill>
        <p:spPr>
          <a:xfrm>
            <a:off x="2987824" y="1988840"/>
            <a:ext cx="3024336" cy="2735847"/>
          </a:xfrm>
          <a:prstGeom prst="rect">
            <a:avLst/>
          </a:prstGeom>
        </p:spPr>
      </p:pic>
      <p:pic>
        <p:nvPicPr>
          <p:cNvPr id="6" name="Рисунок 5" descr="дух смерти.jpg"/>
          <p:cNvPicPr>
            <a:picLocks noChangeAspect="1"/>
          </p:cNvPicPr>
          <p:nvPr/>
        </p:nvPicPr>
        <p:blipFill>
          <a:blip r:embed="rId4" cstate="print"/>
          <a:srcRect l="24409" t="11811" r="36220" b="28937"/>
          <a:stretch>
            <a:fillRect/>
          </a:stretch>
        </p:blipFill>
        <p:spPr>
          <a:xfrm>
            <a:off x="0" y="3729414"/>
            <a:ext cx="1799920" cy="3128586"/>
          </a:xfrm>
          <a:prstGeom prst="rect">
            <a:avLst/>
          </a:prstGeom>
        </p:spPr>
      </p:pic>
      <p:pic>
        <p:nvPicPr>
          <p:cNvPr id="5" name="Содержимое 4" descr="разговор с Марлеем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 r="37795" b="40164"/>
          <a:stretch>
            <a:fillRect/>
          </a:stretch>
        </p:blipFill>
        <p:spPr>
          <a:xfrm>
            <a:off x="7308304" y="1412776"/>
            <a:ext cx="1835696" cy="136815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6597352"/>
          </a:xfrm>
        </p:spPr>
        <p:txBody>
          <a:bodyPr/>
          <a:lstStyle/>
          <a:p>
            <a:pPr algn="l"/>
            <a:r>
              <a:rPr lang="ru-RU" sz="3200" b="1" u="sng" dirty="0" smtClean="0">
                <a:solidFill>
                  <a:srgbClr val="FF0000"/>
                </a:solidFill>
              </a:rPr>
              <a:t>   </a:t>
            </a:r>
            <a:br>
              <a:rPr lang="ru-RU" sz="3200" b="1" u="sng" dirty="0" smtClean="0">
                <a:solidFill>
                  <a:srgbClr val="FF0000"/>
                </a:solidFill>
              </a:rPr>
            </a:br>
            <a:r>
              <a:rPr lang="ru-RU" sz="3200" b="1" u="sng" dirty="0" smtClean="0">
                <a:solidFill>
                  <a:srgbClr val="FF0000"/>
                </a:solidFill>
              </a:rPr>
              <a:t/>
            </a:r>
            <a:br>
              <a:rPr lang="ru-RU" sz="3200" b="1" u="sng" dirty="0" smtClean="0">
                <a:solidFill>
                  <a:srgbClr val="FF0000"/>
                </a:solidFill>
              </a:rPr>
            </a:br>
            <a: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Словникова робота</a:t>
            </a:r>
            <a:br>
              <a:rPr lang="ru-RU" sz="40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Привид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це видіння, яке малює уява, </a:t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       образ чогось неіснуючого насправді.</a:t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Дух </a:t>
            </a:r>
            <a:r>
              <a:rPr lang="uk-UA" sz="2800" b="1" i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– це істота, відокремлена від тіла.</a:t>
            </a:r>
            <a:br>
              <a:rPr lang="uk-UA" sz="2800" b="1" i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Фантом </a:t>
            </a: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– привид, примара, ілюзія.</a:t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</a:br>
            <a:endParaRPr lang="uk-UA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Складіть “ гроно ” із слів, з якими у вас асоціюється образ Скруджа на початку  твору.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Скрудж хмуритс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07904" y="2060848"/>
            <a:ext cx="4248472" cy="3413520"/>
          </a:xfrm>
        </p:spPr>
      </p:pic>
      <p:pic>
        <p:nvPicPr>
          <p:cNvPr id="10" name="Рисунок 9" descr="zamo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3482752"/>
            <a:ext cx="3429000" cy="3375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крудж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65361" y="1600200"/>
            <a:ext cx="6813278" cy="4525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Словникова робота 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4800" b="1" dirty="0" smtClean="0"/>
              <a:t>Скнара</a:t>
            </a:r>
            <a:r>
              <a:rPr lang="uk-UA" dirty="0" smtClean="0"/>
              <a:t> – надміру скупа,               жадібна людина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440160"/>
          </a:xfrm>
        </p:spPr>
        <p:txBody>
          <a:bodyPr/>
          <a:lstStyle/>
          <a:p>
            <a:pPr algn="l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Які </a:t>
            </a:r>
            <a:r>
              <a:rPr lang="uk-UA" b="1" u="sng" dirty="0" smtClean="0">
                <a:solidFill>
                  <a:srgbClr val="FF0000"/>
                </a:solidFill>
              </a:rPr>
              <a:t>художні засоби </a:t>
            </a:r>
            <a:r>
              <a:rPr lang="uk-UA" dirty="0" smtClean="0"/>
              <a:t>використовує  автор, описуючи Скруджа?</a:t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3600" i="1" dirty="0" smtClean="0"/>
              <a:t>“ Але ж  і </a:t>
            </a:r>
            <a:r>
              <a:rPr lang="uk-UA" sz="3600" b="1" i="1" dirty="0" smtClean="0">
                <a:solidFill>
                  <a:srgbClr val="FF0000"/>
                </a:solidFill>
              </a:rPr>
              <a:t>скнара</a:t>
            </a:r>
            <a:r>
              <a:rPr lang="uk-UA" sz="3600" i="1" dirty="0" smtClean="0"/>
              <a:t> він був, отой Скрудж! Ото вже хто </a:t>
            </a:r>
            <a:r>
              <a:rPr lang="uk-UA" sz="3600" i="1" dirty="0" smtClean="0">
                <a:solidFill>
                  <a:schemeClr val="bg1"/>
                </a:solidFill>
              </a:rPr>
              <a:t>умів  витискати юшку</a:t>
            </a:r>
            <a:r>
              <a:rPr lang="uk-UA" sz="3600" i="1" dirty="0" smtClean="0"/>
              <a:t>, </a:t>
            </a:r>
            <a:r>
              <a:rPr lang="uk-UA" sz="3600" i="1" dirty="0" smtClean="0">
                <a:solidFill>
                  <a:schemeClr val="bg1"/>
                </a:solidFill>
              </a:rPr>
              <a:t>витягати жили</a:t>
            </a:r>
            <a:r>
              <a:rPr lang="uk-UA" sz="3600" i="1" dirty="0" smtClean="0"/>
              <a:t>, </a:t>
            </a:r>
            <a:r>
              <a:rPr lang="uk-UA" sz="3600" i="1" dirty="0" smtClean="0">
                <a:solidFill>
                  <a:schemeClr val="bg1"/>
                </a:solidFill>
              </a:rPr>
              <a:t>заганяти у домовину</a:t>
            </a:r>
            <a:r>
              <a:rPr lang="uk-UA" sz="3600" i="1" dirty="0" smtClean="0"/>
              <a:t>, </a:t>
            </a:r>
            <a:r>
              <a:rPr lang="uk-UA" sz="3600" i="1" dirty="0" smtClean="0">
                <a:solidFill>
                  <a:schemeClr val="bg1"/>
                </a:solidFill>
              </a:rPr>
              <a:t>засягати, заграбастувати, обдирати</a:t>
            </a:r>
            <a:r>
              <a:rPr lang="uk-UA" sz="3600" i="1" dirty="0" smtClean="0"/>
              <a:t>… </a:t>
            </a:r>
            <a:br>
              <a:rPr lang="uk-UA" sz="3600" i="1" dirty="0" smtClean="0"/>
            </a:br>
            <a:r>
              <a:rPr lang="uk-UA" sz="3600" i="1" dirty="0" smtClean="0"/>
              <a:t>Це  був </a:t>
            </a:r>
            <a:r>
              <a:rPr lang="uk-UA" sz="3600" i="1" dirty="0" smtClean="0">
                <a:solidFill>
                  <a:srgbClr val="FF0000"/>
                </a:solidFill>
              </a:rPr>
              <a:t>кремінь</a:t>
            </a:r>
            <a:r>
              <a:rPr lang="uk-UA" sz="3600" i="1" dirty="0" smtClean="0"/>
              <a:t>,  а не  чоловік. </a:t>
            </a:r>
            <a:r>
              <a:rPr lang="uk-UA" sz="3600" b="1" i="1" dirty="0" smtClean="0">
                <a:solidFill>
                  <a:srgbClr val="CFF31D"/>
                </a:solidFill>
              </a:rPr>
              <a:t>Потайний, замкнений, самітній </a:t>
            </a:r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</a:rPr>
              <a:t>–                </a:t>
            </a:r>
            <a:r>
              <a:rPr lang="uk-UA" sz="4000" b="1" i="1" dirty="0" smtClean="0">
                <a:solidFill>
                  <a:schemeClr val="accent2">
                    <a:lumMod val="50000"/>
                  </a:schemeClr>
                </a:solidFill>
              </a:rPr>
              <a:t>він ховався наче слимак у мушлю </a:t>
            </a:r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</a:rPr>
              <a:t>“.</a:t>
            </a:r>
            <a:r>
              <a:rPr lang="uk-UA" sz="54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sz="54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125743"/>
            <a:ext cx="8229600" cy="28803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777</TotalTime>
  <Words>329</Words>
  <Application>Microsoft Office PowerPoint</Application>
  <PresentationFormat>Экран (4:3)</PresentationFormat>
  <Paragraphs>56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                                     Урок  - це крок до мети                              Творчості,                             як і будь-якій                                                           діяльності                                          можна вчитися!                                                     </vt:lpstr>
      <vt:lpstr>           Перша сторінка подорожі.     Вечір напередодні Різдва…</vt:lpstr>
      <vt:lpstr>Слайд 3</vt:lpstr>
      <vt:lpstr>               </vt:lpstr>
      <vt:lpstr>          Особливістю «різдвяного» сюжету є  процес  душевної трансформації  (перетворення) героя.      За умовами жанру на подібну трансформацію давалася лише одна ніч,   в яку обов’язково відбуваються чудесні пригоди та перетворення. У  “ різдвяних “  творах  традиційно використовуються  надприродні  образи вихідців  з  того світу:  привиди, духи.       </vt:lpstr>
      <vt:lpstr>     Словникова робота      Привид - це видіння, яке малює уява,         образ чогось неіснуючого насправді.                    Дух – це істота, відокремлена від тіла.                 Фантом – привид, примара, ілюзія.    </vt:lpstr>
      <vt:lpstr> Складіть “ гроно ” із слів, з якими у вас асоціюється образ Скруджа на початку  твору.</vt:lpstr>
      <vt:lpstr>         Словникова робота       Скнара – надміру скупа,               жадібна людина  </vt:lpstr>
      <vt:lpstr>       Які художні засоби використовує  автор, описуючи Скруджа?  “ Але ж  і скнара він був, отой Скрудж! Ото вже хто умів  витискати юшку, витягати жили, заганяти у домовину, засягати, заграбастувати, обдирати…  Це  був кремінь,  а не  чоловік. Потайний, замкнений, самітній –                він ховався наче слимак у мушлю “. </vt:lpstr>
      <vt:lpstr>     “   А що вже безсердечний він був скупердяга, отой Скрудж! …нікому жодного разу в житті не пощастило викресати  з його серця бодай іскру жалю та   співчуття. Зачаєний, затаєний, сам у собі   і  сам для себе…”</vt:lpstr>
      <vt:lpstr>   “ Холод, що лютував у його душі, геть заморозив його старечі риси, загострив йому  гачкуватого носа, поморщив, поорав шкіру на щоках, ,скував його ходу  … зробив крижаним його рипучий, скрипучий голос ”.</vt:lpstr>
      <vt:lpstr>          Художні засоби змалювання Скруджа метафори:  “ душевний холод ”, … епітети: “ скрипучий, льодяний голос “ “ жахлива атмосфера “, … порівняння: “ наче слимак “,  “ водопровідний кран на вулиці,  з якого ще сочилася вода, і він, позабутий усіма, потроху обростав льодом у  сумній самотності, поки не п е р е т в о р и в с я  на  понуру слизьку глибу ” </vt:lpstr>
      <vt:lpstr>Англія XІX століття.  Лондон. Вечір  напередодні  Різдва</vt:lpstr>
      <vt:lpstr>“ Він поклав голову на синку крісла, і тут його погляд  зупинився на дзвоні, що звисав зі стелі… Дурниці! Я в привиди не вірю “</vt:lpstr>
      <vt:lpstr>“ …однак він зблід, коли те ланцюгове бряжчання, не зупиняючись,  проникло крізь важкі двері… </vt:lpstr>
      <vt:lpstr>“ …те ланцюгове бряжчання ввійшло до кімнати й постало перед його очима.  -  Я впізнаю його! Це дух Марлі! "</vt:lpstr>
      <vt:lpstr> Друга сторінка “ До втрачених ідеалів минулого… “</vt:lpstr>
      <vt:lpstr>“…якийсь бідолашний хлопчик, всіма забутий…”</vt:lpstr>
      <vt:lpstr>“…тепер він помітно постаршав -  був у розквіті літ, але клопоти й зажерливість уже наклали на це обличчя свій відбиток. В очах з’явився нетерплячий, жадібний блиск…”</vt:lpstr>
      <vt:lpstr> Заручилися ми тоді, коли обоє були вбогі  і задовольнялися тим, що мали.  Але відтоді ти дуже змінився…  - Що ж це за божество, яке витіснило тебе? --                          - Гроші.     Моя любов утратила всяку вартість,  будь-яку цінність у твоїх очах. </vt:lpstr>
      <vt:lpstr>Минуле Скруджа (“ гронування “)</vt:lpstr>
      <vt:lpstr>Треба  нам перепочити!</vt:lpstr>
      <vt:lpstr>                                 Третя сторінка        “У безглуздій самотній сучасності ”  </vt:lpstr>
      <vt:lpstr>“ – Духу!- смиренно звернувся Скрудж.  - Веди мене куди хочеш. Минулої ночі я ходив з примусу й засвоїв урок, який не пропав намарне. Якщо цієї ночі ти також повинен чогось мене повчити, хай і це принесе мені користь!     Скрудж міцно вчепився у бганки мантії… “</vt:lpstr>
      <vt:lpstr>“ Ви  ж тільки подумайте! Сам Боб Крачит  отримував щотижня лише по п'ятнадцять шилінгів, та все ж такт Дух Нинішнього Різдва  поблагословив саме його оселю…”        “ Звісно,  тут не було нічого винятково прекрасного. Але  всі вони були щасливі, вдячні долі, задоволені одне одним  і  раді святу… “ </vt:lpstr>
      <vt:lpstr>Четверта сторінка До можливого майбутнього…</vt:lpstr>
      <vt:lpstr> Можливе  майбутнє Скруджа</vt:lpstr>
      <vt:lpstr>       “  Відомо: яким шляхом піде людина, до такого кінця зрештою й прийде…  Але якщо посеред шляху зійти на іншу дорогу, тоді інший буде й кінець.  Духу, вислухай мене…”</vt:lpstr>
      <vt:lpstr>“ Я вже не та людина, якою був… “</vt:lpstr>
      <vt:lpstr>Слайд 30</vt:lpstr>
      <vt:lpstr>                                                 Домашнє завдання                 Усно відповісти на питання: 1. Які вчинки героя переконують читача у переродженні героя? 2. Чи зрозуміли ви, чому про книги Діккенса говорили, що вони змінили Англію? 3. Письмово складіть “ рецепт щастя “ за Діккенсом.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</dc:title>
  <dc:creator>admin</dc:creator>
  <cp:lastModifiedBy>admin</cp:lastModifiedBy>
  <cp:revision>93</cp:revision>
  <dcterms:created xsi:type="dcterms:W3CDTF">2013-12-05T18:02:26Z</dcterms:created>
  <dcterms:modified xsi:type="dcterms:W3CDTF">2018-06-21T17:35:23Z</dcterms:modified>
</cp:coreProperties>
</file>