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3" r:id="rId5"/>
    <p:sldId id="260" r:id="rId6"/>
    <p:sldId id="261" r:id="rId7"/>
    <p:sldId id="262" r:id="rId8"/>
    <p:sldId id="257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5" d="100"/>
          <a:sy n="75" d="100"/>
        </p:scale>
        <p:origin x="-108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57600" y="2819400"/>
            <a:ext cx="5486400" cy="1143000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648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54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00900" y="304800"/>
            <a:ext cx="1714500" cy="6248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057400" y="304800"/>
            <a:ext cx="4991100" cy="6248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666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705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3611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43200" y="2209800"/>
            <a:ext cx="29337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29300" y="2209800"/>
            <a:ext cx="29337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22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49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68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4401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54474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3442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57400" y="304800"/>
            <a:ext cx="6858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3200" y="2209800"/>
            <a:ext cx="60198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SpeedoSSi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FFFFF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FFFFF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FFFFF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FFFFF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FFFFF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FFFFF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FFFFF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>
          <a:solidFill>
            <a:srgbClr val="FFFFFF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835696" y="5085184"/>
            <a:ext cx="64087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anose="02020603050405020304" pitchFamily="18" charset="-78"/>
              </a:rPr>
              <a:t>Тульчинська ЗОШ І-ІІІ ступенів-ліцей з ПВФП</a:t>
            </a:r>
            <a:endParaRPr lang="th-TH" sz="2000" b="1" i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2483768" y="692695"/>
            <a:ext cx="5365576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9pPr>
          </a:lstStyle>
          <a:p>
            <a:r>
              <a:rPr lang="uk-UA" sz="3600" b="1" kern="0" dirty="0" smtClean="0">
                <a:solidFill>
                  <a:srgbClr val="002060"/>
                </a:solidFill>
                <a:cs typeface="Cordia New" pitchFamily="34" charset="-34"/>
              </a:rPr>
              <a:t>Вірш учня 6 класу </a:t>
            </a:r>
          </a:p>
          <a:p>
            <a:r>
              <a:rPr lang="uk-UA" sz="4000" b="1" kern="0" dirty="0" err="1" smtClean="0">
                <a:solidFill>
                  <a:srgbClr val="002060"/>
                </a:solidFill>
                <a:cs typeface="Cordia New" pitchFamily="34" charset="-34"/>
              </a:rPr>
              <a:t>Семенюка</a:t>
            </a:r>
            <a:r>
              <a:rPr lang="uk-UA" sz="4000" b="1" kern="0" dirty="0" smtClean="0">
                <a:solidFill>
                  <a:srgbClr val="002060"/>
                </a:solidFill>
                <a:cs typeface="Cordia New" pitchFamily="34" charset="-34"/>
              </a:rPr>
              <a:t> Віталія</a:t>
            </a:r>
            <a:endParaRPr lang="ru-RU" sz="4000" b="1" kern="0" dirty="0">
              <a:solidFill>
                <a:srgbClr val="002060"/>
              </a:solidFill>
              <a:cs typeface="Cordia New" pitchFamily="34" charset="-34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915816" y="2697842"/>
            <a:ext cx="670671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sz="2800" b="1" dirty="0" smtClean="0">
                <a:ln w="1905"/>
                <a:solidFill>
                  <a:srgbClr val="6509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твору </a:t>
            </a:r>
            <a:r>
              <a:rPr lang="uk-UA" sz="2800" b="1" smtClean="0">
                <a:ln w="1905"/>
                <a:solidFill>
                  <a:srgbClr val="6509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Чарлза</a:t>
            </a:r>
            <a:r>
              <a:rPr lang="uk-UA" sz="2800" b="1" dirty="0" smtClean="0">
                <a:ln w="1905"/>
                <a:solidFill>
                  <a:srgbClr val="6509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smtClean="0">
                <a:ln w="1905"/>
                <a:solidFill>
                  <a:srgbClr val="6509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Діккенса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ln w="1905"/>
                <a:solidFill>
                  <a:srgbClr val="6509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«Різдвяна пісня у прозі»</a:t>
            </a:r>
            <a:endParaRPr lang="th-TH" sz="3600" b="1" dirty="0" smtClean="0">
              <a:ln w="1905"/>
              <a:solidFill>
                <a:srgbClr val="6509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332656"/>
            <a:ext cx="6750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 – був  колись  на  світі   чоловік.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Його 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 дитинства </a:t>
            </a:r>
            <a:r>
              <a:rPr lang="uk-UA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Скруджем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називали.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зла його давно вже кожен звик.  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і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жорстокіших за нього ви не знали.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4"/>
            <a:ext cx="5049912" cy="3782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Z:\newtek\_backgrounds_1.02\Ryan\PP Template 10\snowflakes_fall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04752" y="332656"/>
            <a:ext cx="6102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Повірте:  злива, град чи білий сніг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нього 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щедрішими бували.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Таким він був скупим, 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 просто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сміх.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Його діла людей всіх  дивували.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5" descr="Ð ÐµÐ·ÑÐ»ÑÑÐ°Ñ Ð¿Ð¾ÑÑÐºÑ Ð·Ð¾Ð±ÑÐ°Ð¶ÐµÐ½Ñ Ð·Ð° Ð·Ð°Ð¿Ð¸ÑÐ¾Ð¼ &quot;ÐºÐ°ÑÑÐ¸Ð½ÐºÐ¸ Ð¿ÑÐ¾ ÑÐºÑÑÐ´Ð¶Ð° Ð´ÑÐºÐºÐµÐ½Ñ&quot;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464" y="2780928"/>
            <a:ext cx="5366710" cy="3565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47812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Марлі Струджу якось підказав,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 чесно й справедливо треба жити.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Він  якось  духів  трьох  йому  прислав,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Щоб  друга  в ніч Різдва могли  змінити.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7" name="Picture 3" descr="Ð ÐµÐ·ÑÐ»ÑÑÐ°Ñ Ð¿Ð¾ÑÑÐºÑ Ð·Ð¾Ð±ÑÐ°Ð¶ÐµÐ½Ñ Ð·Ð° Ð·Ð°Ð¿Ð¸ÑÐ¾Ð¼ &quot;ÐºÐ°ÑÑÐ¸Ð½ÐºÐ¸ Ð¿ÑÐ¾ ÑÐºÑÑÐ´Ð¶Ð° Ð´ÑÐºÐºÐµÐ½Ñ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576" y="2996952"/>
            <a:ext cx="7109520" cy="3033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2306880"/>
      </p:ext>
    </p:extLst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880"/>
            <a:ext cx="8230247" cy="576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Z:\newtek\_backgrounds_1.02\Ryan\PP Template 10\snowflakes_fall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Ð ÐµÐ·ÑÐ»ÑÑÐ°Ñ Ð¿Ð¾ÑÑÐºÑ Ð·Ð¾Ð±ÑÐ°Ð¶ÐµÐ½Ñ Ð·Ð° Ð·Ð°Ð¿Ð¸ÑÐ¾Ð¼ &quot;ÐºÐ°ÑÑÐ¸Ð½ÐºÐ¸ Ð¿ÑÐ¾ ÑÐºÑÑÐ´Ð¶Ð° Ð´ÑÐºÐºÐµÐ½Ñ&quot;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8351" y="3429000"/>
            <a:ext cx="58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Ті  </a:t>
            </a:r>
            <a:r>
              <a:rPr lang="uk-UA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Скруджа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провели  в минулі  дні,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показали те, що є сьогодні.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потім  - 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майбуття -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часи сумні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Самотні, непотрібні всім, холодні…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548680"/>
            <a:ext cx="4032448" cy="2312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18840"/>
            <a:ext cx="4032448" cy="2312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0" y="3046722"/>
            <a:ext cx="2667000" cy="2771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409277056"/>
      </p:ext>
    </p:extLst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836712"/>
            <a:ext cx="648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став наш </a:t>
            </a:r>
            <a:r>
              <a:rPr lang="uk-UA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Скрудж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найкращим 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усіх.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Він щиро з усіма завжди вітався.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Він полюбив Різдво, веселий сміх…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пам’яті 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всіх 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добрим </a:t>
            </a: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залишався</a:t>
            </a: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2" descr="Ð ÐµÐ·ÑÐ»ÑÑÐ°Ñ Ð¿Ð¾ÑÑÐºÑ Ð·Ð¾Ð±ÑÐ°Ð¶ÐµÐ½Ñ Ð·Ð° Ð·Ð°Ð¿Ð¸ÑÐ¾Ð¼ &quot;ÐºÐ°ÑÑÐ¸Ð½ÐºÐ¸ Ð¿ÑÐ¾ ÑÐºÑÑÐ´Ð¶Ð° Ð´ÑÐºÐºÐµÐ½Ñ&quot;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4984"/>
            <a:ext cx="6669288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225020"/>
      </p:ext>
    </p:ext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 descr="Ð ÐµÐ·ÑÐ»ÑÑÐ°Ñ Ð¿Ð¾ÑÑÐºÑ Ð·Ð¾Ð±ÑÐ°Ð¶ÐµÐ½Ñ Ð·Ð° Ð·Ð°Ð¿Ð¸ÑÐ¾Ð¼ &quot;ÐºÐ°ÑÑÐ¸Ð½ÐºÐ¸ Ð¿ÑÐ¾ ÑÐºÑÑÐ´Ð¶Ð° Ð´ÑÐºÐºÐµÐ½Ñ&quot;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26568"/>
            <a:ext cx="5049912" cy="3782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2721992" y="122238"/>
            <a:ext cx="5365576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  <a:latin typeface="SpeedoSSi" pitchFamily="2" charset="0"/>
              </a:defRPr>
            </a:lvl9pPr>
          </a:lstStyle>
          <a:p>
            <a:r>
              <a:rPr lang="uk-UA" sz="2800" b="1" kern="0" dirty="0" smtClean="0">
                <a:solidFill>
                  <a:srgbClr val="002060"/>
                </a:solidFill>
                <a:cs typeface="Cordia New" pitchFamily="34" charset="-34"/>
              </a:rPr>
              <a:t>Вірш учня 6 класу </a:t>
            </a:r>
          </a:p>
          <a:p>
            <a:r>
              <a:rPr lang="uk-UA" sz="3200" b="1" kern="0" dirty="0" err="1" smtClean="0">
                <a:solidFill>
                  <a:srgbClr val="002060"/>
                </a:solidFill>
                <a:cs typeface="Cordia New" pitchFamily="34" charset="-34"/>
              </a:rPr>
              <a:t>Семенюка</a:t>
            </a:r>
            <a:r>
              <a:rPr lang="uk-UA" sz="3200" b="1" kern="0" dirty="0" smtClean="0">
                <a:solidFill>
                  <a:srgbClr val="002060"/>
                </a:solidFill>
                <a:cs typeface="Cordia New" pitchFamily="34" charset="-34"/>
              </a:rPr>
              <a:t> Віталія</a:t>
            </a:r>
            <a:endParaRPr lang="ru-RU" sz="3200" b="1" kern="0" dirty="0">
              <a:solidFill>
                <a:srgbClr val="002060"/>
              </a:solidFill>
              <a:cs typeface="Cordia New" pitchFamily="34" charset="-34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18194" y="3022104"/>
            <a:ext cx="329624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charset="-34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anose="02020603050405020304" pitchFamily="18" charset="-78"/>
              </a:rPr>
              <a:t>Тульчинська 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anose="02020603050405020304" pitchFamily="18" charset="-78"/>
              </a:rPr>
              <a:t>ЗОШ І-ІІІ ступенів-ліцей 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anose="02020603050405020304" pitchFamily="18" charset="-78"/>
              </a:rPr>
              <a:t>з ПВФП</a:t>
            </a:r>
            <a:endParaRPr lang="th-TH" sz="2000" b="1" i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anose="02020603050405020304" pitchFamily="18" charset="-78"/>
            </a:endParaRPr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Скрудж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SpeedoSSi"/>
        <a:ea typeface=""/>
        <a:cs typeface=""/>
      </a:majorFont>
      <a:minorFont>
        <a:latin typeface="SpeedoSS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Скрудж</Template>
  <TotalTime>24</TotalTime>
  <Words>182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Скрудж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4</cp:revision>
  <dcterms:created xsi:type="dcterms:W3CDTF">2018-08-09T21:39:56Z</dcterms:created>
  <dcterms:modified xsi:type="dcterms:W3CDTF">2018-08-09T22:24:53Z</dcterms:modified>
</cp:coreProperties>
</file>