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6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FA9E8-D85E-46C9-8E42-57692BCC27F7}" type="datetimeFigureOut">
              <a:rPr lang="uk-UA" smtClean="0"/>
              <a:pPr/>
              <a:t>24.01.2019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1CA0-0DE8-48D2-B5CC-350DA30658F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FA9E8-D85E-46C9-8E42-57692BCC27F7}" type="datetimeFigureOut">
              <a:rPr lang="uk-UA" smtClean="0"/>
              <a:pPr/>
              <a:t>24.01.2019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1CA0-0DE8-48D2-B5CC-350DA30658F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FA9E8-D85E-46C9-8E42-57692BCC27F7}" type="datetimeFigureOut">
              <a:rPr lang="uk-UA" smtClean="0"/>
              <a:pPr/>
              <a:t>24.01.2019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1CA0-0DE8-48D2-B5CC-350DA30658F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FA9E8-D85E-46C9-8E42-57692BCC27F7}" type="datetimeFigureOut">
              <a:rPr lang="uk-UA" smtClean="0"/>
              <a:pPr/>
              <a:t>24.01.2019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1CA0-0DE8-48D2-B5CC-350DA30658F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FA9E8-D85E-46C9-8E42-57692BCC27F7}" type="datetimeFigureOut">
              <a:rPr lang="uk-UA" smtClean="0"/>
              <a:pPr/>
              <a:t>24.01.2019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1CA0-0DE8-48D2-B5CC-350DA30658F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FA9E8-D85E-46C9-8E42-57692BCC27F7}" type="datetimeFigureOut">
              <a:rPr lang="uk-UA" smtClean="0"/>
              <a:pPr/>
              <a:t>24.01.2019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1CA0-0DE8-48D2-B5CC-350DA30658F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FA9E8-D85E-46C9-8E42-57692BCC27F7}" type="datetimeFigureOut">
              <a:rPr lang="uk-UA" smtClean="0"/>
              <a:pPr/>
              <a:t>24.01.2019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1CA0-0DE8-48D2-B5CC-350DA30658F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FA9E8-D85E-46C9-8E42-57692BCC27F7}" type="datetimeFigureOut">
              <a:rPr lang="uk-UA" smtClean="0"/>
              <a:pPr/>
              <a:t>24.01.2019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1CA0-0DE8-48D2-B5CC-350DA30658F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FA9E8-D85E-46C9-8E42-57692BCC27F7}" type="datetimeFigureOut">
              <a:rPr lang="uk-UA" smtClean="0"/>
              <a:pPr/>
              <a:t>24.01.2019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1CA0-0DE8-48D2-B5CC-350DA30658F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FA9E8-D85E-46C9-8E42-57692BCC27F7}" type="datetimeFigureOut">
              <a:rPr lang="uk-UA" smtClean="0"/>
              <a:pPr/>
              <a:t>24.01.2019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1CA0-0DE8-48D2-B5CC-350DA30658F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FA9E8-D85E-46C9-8E42-57692BCC27F7}" type="datetimeFigureOut">
              <a:rPr lang="uk-UA" smtClean="0"/>
              <a:pPr/>
              <a:t>24.01.2019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1CA0-0DE8-48D2-B5CC-350DA30658F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FA9E8-D85E-46C9-8E42-57692BCC27F7}" type="datetimeFigureOut">
              <a:rPr lang="uk-UA" smtClean="0"/>
              <a:pPr/>
              <a:t>24.01.2019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841CA0-0DE8-48D2-B5CC-350DA30658F7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Місце для вмісту 5" descr="Портрет Бернс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488" y="2357430"/>
            <a:ext cx="3049943" cy="2286017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271464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142852"/>
            <a:ext cx="3000396" cy="2222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3" y="142852"/>
            <a:ext cx="3208587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Картинки по запросу зображення толерантність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488" y="4714875"/>
            <a:ext cx="3000396" cy="2143125"/>
          </a:xfrm>
          <a:prstGeom prst="rect">
            <a:avLst/>
          </a:prstGeom>
          <a:noFill/>
          <a:ln w="6350">
            <a:solidFill>
              <a:srgbClr val="FFC000"/>
            </a:solidFill>
          </a:ln>
        </p:spPr>
      </p:pic>
      <p:pic>
        <p:nvPicPr>
          <p:cNvPr id="1029" name="Picture 5" descr="C:\Documents and Settings\User.HOME-5F81BDBC55.000\Рабочий стол\гроші із зображення Роберта Бернс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44" y="2357430"/>
            <a:ext cx="2714612" cy="2286016"/>
          </a:xfrm>
          <a:prstGeom prst="rect">
            <a:avLst/>
          </a:prstGeom>
          <a:noFill/>
        </p:spPr>
      </p:pic>
      <p:pic>
        <p:nvPicPr>
          <p:cNvPr id="1030" name="Picture 6" descr="C:\Documents and Settings\User.HOME-5F81BDBC55.000\Рабочий стол\моє серце в верховині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643446"/>
            <a:ext cx="2781269" cy="2214554"/>
          </a:xfrm>
          <a:prstGeom prst="rect">
            <a:avLst/>
          </a:prstGeom>
          <a:noFill/>
        </p:spPr>
      </p:pic>
      <p:pic>
        <p:nvPicPr>
          <p:cNvPr id="1031" name="Picture 7" descr="C:\Documents and Settings\User.HOME-5F81BDBC55.000\Рабочий стол\Французька революція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929322" y="2357430"/>
            <a:ext cx="3214678" cy="2286016"/>
          </a:xfrm>
          <a:prstGeom prst="rect">
            <a:avLst/>
          </a:prstGeom>
          <a:noFill/>
        </p:spPr>
      </p:pic>
      <p:pic>
        <p:nvPicPr>
          <p:cNvPr id="1032" name="Picture 8" descr="C:\Documents and Settings\User.HOME-5F81BDBC55.000\Рабочий стол\Сльози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929322" y="4643446"/>
            <a:ext cx="3214678" cy="22145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>Алтинiвська ЗОШ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Teacher</dc:creator>
  <cp:lastModifiedBy>User</cp:lastModifiedBy>
  <cp:revision>4</cp:revision>
  <dcterms:created xsi:type="dcterms:W3CDTF">2007-12-31T21:14:57Z</dcterms:created>
  <dcterms:modified xsi:type="dcterms:W3CDTF">2019-01-24T13:24:53Z</dcterms:modified>
</cp:coreProperties>
</file>