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313" r:id="rId3"/>
    <p:sldId id="291" r:id="rId4"/>
    <p:sldId id="290" r:id="rId5"/>
    <p:sldId id="292" r:id="rId6"/>
    <p:sldId id="278" r:id="rId7"/>
    <p:sldId id="256" r:id="rId8"/>
    <p:sldId id="303" r:id="rId9"/>
    <p:sldId id="285" r:id="rId10"/>
    <p:sldId id="284" r:id="rId11"/>
    <p:sldId id="283" r:id="rId12"/>
    <p:sldId id="269" r:id="rId13"/>
    <p:sldId id="259" r:id="rId14"/>
    <p:sldId id="276" r:id="rId15"/>
    <p:sldId id="279" r:id="rId16"/>
    <p:sldId id="286" r:id="rId17"/>
    <p:sldId id="301" r:id="rId18"/>
    <p:sldId id="300" r:id="rId19"/>
    <p:sldId id="267" r:id="rId20"/>
    <p:sldId id="304" r:id="rId21"/>
    <p:sldId id="288" r:id="rId22"/>
    <p:sldId id="315" r:id="rId23"/>
    <p:sldId id="289" r:id="rId24"/>
    <p:sldId id="306" r:id="rId25"/>
    <p:sldId id="287" r:id="rId26"/>
    <p:sldId id="272" r:id="rId27"/>
    <p:sldId id="295" r:id="rId28"/>
    <p:sldId id="305" r:id="rId29"/>
    <p:sldId id="296" r:id="rId30"/>
    <p:sldId id="307" r:id="rId31"/>
    <p:sldId id="308" r:id="rId32"/>
    <p:sldId id="309" r:id="rId33"/>
    <p:sldId id="31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76"/>
    <a:srgbClr val="AB15AB"/>
    <a:srgbClr val="EE72E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154859-5C93-4A6B-8308-1D70FBC5E2C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68B530-8083-4DF3-8D21-BBD7FB1482B9}">
      <dgm:prSet phldrT="[Текст]"/>
      <dgm:spPr/>
      <dgm:t>
        <a:bodyPr/>
        <a:lstStyle/>
        <a:p>
          <a:r>
            <a:rPr lang="uk-UA" b="1" dirty="0" smtClean="0"/>
            <a:t>Людина – досконала істота</a:t>
          </a:r>
          <a:endParaRPr lang="ru-RU" b="1" dirty="0"/>
        </a:p>
      </dgm:t>
    </dgm:pt>
    <dgm:pt modelId="{AE1A8B9E-5157-4D01-89EC-653D4D8779F9}" type="parTrans" cxnId="{1AE8F6A6-4EDE-4FD8-8631-D2F2FF939AEC}">
      <dgm:prSet/>
      <dgm:spPr/>
      <dgm:t>
        <a:bodyPr/>
        <a:lstStyle/>
        <a:p>
          <a:endParaRPr lang="ru-RU"/>
        </a:p>
      </dgm:t>
    </dgm:pt>
    <dgm:pt modelId="{D85534F7-03B2-4C59-A325-86B44DAEA36A}" type="sibTrans" cxnId="{1AE8F6A6-4EDE-4FD8-8631-D2F2FF939AEC}">
      <dgm:prSet/>
      <dgm:spPr/>
      <dgm:t>
        <a:bodyPr/>
        <a:lstStyle/>
        <a:p>
          <a:endParaRPr lang="ru-RU"/>
        </a:p>
      </dgm:t>
    </dgm:pt>
    <dgm:pt modelId="{78BF3F5E-75DA-4C3F-BE23-E50B6EEA976B}">
      <dgm:prSet phldrT="[Текст]" custT="1"/>
      <dgm:spPr/>
      <dgm:t>
        <a:bodyPr/>
        <a:lstStyle/>
        <a:p>
          <a:r>
            <a:rPr lang="uk-UA" sz="2700" b="1" dirty="0" smtClean="0"/>
            <a:t>Головна природна </a:t>
          </a:r>
          <a:r>
            <a:rPr lang="uk-UA" sz="2700" b="1" dirty="0" smtClean="0">
              <a:solidFill>
                <a:srgbClr val="FFFF00"/>
              </a:solidFill>
            </a:rPr>
            <a:t>цінність - Р</a:t>
          </a:r>
          <a:r>
            <a:rPr lang="uk-UA" sz="2800" b="1" dirty="0" smtClean="0">
              <a:solidFill>
                <a:srgbClr val="FFFF00"/>
              </a:solidFill>
            </a:rPr>
            <a:t>озум</a:t>
          </a:r>
          <a:endParaRPr lang="ru-RU" sz="2800" b="1" dirty="0">
            <a:solidFill>
              <a:srgbClr val="FFFF00"/>
            </a:solidFill>
          </a:endParaRPr>
        </a:p>
      </dgm:t>
    </dgm:pt>
    <dgm:pt modelId="{8C047BB2-0A07-4FC1-B4D3-C152C4D39BE2}" type="parTrans" cxnId="{33757B7F-EE3D-4664-BE49-D7D8ED4E9FE0}">
      <dgm:prSet/>
      <dgm:spPr/>
      <dgm:t>
        <a:bodyPr/>
        <a:lstStyle/>
        <a:p>
          <a:endParaRPr lang="ru-RU"/>
        </a:p>
      </dgm:t>
    </dgm:pt>
    <dgm:pt modelId="{99BE146D-7D94-4765-9703-146FA6FD4524}" type="sibTrans" cxnId="{33757B7F-EE3D-4664-BE49-D7D8ED4E9FE0}">
      <dgm:prSet/>
      <dgm:spPr/>
      <dgm:t>
        <a:bodyPr/>
        <a:lstStyle/>
        <a:p>
          <a:endParaRPr lang="ru-RU"/>
        </a:p>
      </dgm:t>
    </dgm:pt>
    <dgm:pt modelId="{7079192D-08D6-4559-A861-2DBAB3A235E1}">
      <dgm:prSet phldrT="[Текст]" custT="1"/>
      <dgm:spPr/>
      <dgm:t>
        <a:bodyPr/>
        <a:lstStyle/>
        <a:p>
          <a:r>
            <a:rPr lang="uk-UA" sz="2200" b="1" dirty="0" smtClean="0"/>
            <a:t>Поміркованість – чеснота, </a:t>
          </a:r>
          <a:r>
            <a:rPr lang="uk-UA" sz="2800" b="1" i="1" dirty="0" smtClean="0">
              <a:solidFill>
                <a:srgbClr val="FFFF00"/>
              </a:solidFill>
            </a:rPr>
            <a:t>головне – усвідомлення проблеми</a:t>
          </a:r>
          <a:endParaRPr lang="ru-RU" sz="2800" b="1" i="1" dirty="0">
            <a:solidFill>
              <a:srgbClr val="FFFF00"/>
            </a:solidFill>
          </a:endParaRPr>
        </a:p>
      </dgm:t>
    </dgm:pt>
    <dgm:pt modelId="{E98660EF-AA71-4262-A52E-3C13C167F13E}" type="parTrans" cxnId="{5F11044C-CBAF-4EC0-8653-968BF92E7D1D}">
      <dgm:prSet/>
      <dgm:spPr/>
      <dgm:t>
        <a:bodyPr/>
        <a:lstStyle/>
        <a:p>
          <a:endParaRPr lang="ru-RU"/>
        </a:p>
      </dgm:t>
    </dgm:pt>
    <dgm:pt modelId="{6E4AE7A2-DCAD-4E10-A84B-589938684F59}" type="sibTrans" cxnId="{5F11044C-CBAF-4EC0-8653-968BF92E7D1D}">
      <dgm:prSet/>
      <dgm:spPr/>
      <dgm:t>
        <a:bodyPr/>
        <a:lstStyle/>
        <a:p>
          <a:endParaRPr lang="ru-RU"/>
        </a:p>
      </dgm:t>
    </dgm:pt>
    <dgm:pt modelId="{12D05363-F695-4324-A253-53B492A8C700}">
      <dgm:prSet phldrT="[Текст]"/>
      <dgm:spPr/>
      <dgm:t>
        <a:bodyPr/>
        <a:lstStyle/>
        <a:p>
          <a:r>
            <a:rPr lang="uk-UA" b="1" dirty="0" smtClean="0"/>
            <a:t>Розвиток науки</a:t>
          </a:r>
          <a:endParaRPr lang="ru-RU" b="1" dirty="0"/>
        </a:p>
      </dgm:t>
    </dgm:pt>
    <dgm:pt modelId="{F495DE8D-8F87-4557-A78A-D85A015C588B}" type="parTrans" cxnId="{1D85B5D0-9F67-43AC-A2E2-67F3F64E9CB5}">
      <dgm:prSet/>
      <dgm:spPr/>
      <dgm:t>
        <a:bodyPr/>
        <a:lstStyle/>
        <a:p>
          <a:endParaRPr lang="ru-RU"/>
        </a:p>
      </dgm:t>
    </dgm:pt>
    <dgm:pt modelId="{9103206D-6D84-4B6F-9392-BB3B5C2DFBC1}" type="sibTrans" cxnId="{1D85B5D0-9F67-43AC-A2E2-67F3F64E9CB5}">
      <dgm:prSet/>
      <dgm:spPr/>
      <dgm:t>
        <a:bodyPr/>
        <a:lstStyle/>
        <a:p>
          <a:endParaRPr lang="ru-RU"/>
        </a:p>
      </dgm:t>
    </dgm:pt>
    <dgm:pt modelId="{A9C7B04B-EEF0-43A7-9C09-14A1F50C1C5D}">
      <dgm:prSet phldrT="[Текст]" custT="1"/>
      <dgm:spPr/>
      <dgm:t>
        <a:bodyPr/>
        <a:lstStyle/>
        <a:p>
          <a:r>
            <a:rPr lang="en-US" sz="2800" b="1" dirty="0" smtClean="0">
              <a:solidFill>
                <a:srgbClr val="FFFF00"/>
              </a:solidFill>
            </a:rPr>
            <a:t>XVII  </a:t>
          </a:r>
          <a:r>
            <a:rPr lang="uk-UA" sz="2800" b="1" dirty="0" smtClean="0">
              <a:solidFill>
                <a:srgbClr val="FFFF00"/>
              </a:solidFill>
            </a:rPr>
            <a:t>століття – </a:t>
          </a:r>
        </a:p>
        <a:p>
          <a:r>
            <a:rPr lang="uk-UA" sz="2800" b="1" dirty="0" smtClean="0">
              <a:solidFill>
                <a:srgbClr val="FFFF00"/>
              </a:solidFill>
            </a:rPr>
            <a:t>Вік  Книги,</a:t>
          </a:r>
        </a:p>
        <a:p>
          <a:r>
            <a:rPr lang="uk-UA" sz="2400" b="1" dirty="0" smtClean="0"/>
            <a:t>  поява енциклопедій</a:t>
          </a:r>
          <a:endParaRPr lang="ru-RU" sz="2400" b="1" dirty="0"/>
        </a:p>
      </dgm:t>
    </dgm:pt>
    <dgm:pt modelId="{17F0D92F-26F0-4E6F-B5F2-996AC9F23099}" type="parTrans" cxnId="{326DC46D-2A8E-4CD0-BADA-696D7E8AC138}">
      <dgm:prSet/>
      <dgm:spPr/>
      <dgm:t>
        <a:bodyPr/>
        <a:lstStyle/>
        <a:p>
          <a:endParaRPr lang="ru-RU"/>
        </a:p>
      </dgm:t>
    </dgm:pt>
    <dgm:pt modelId="{7B45D068-3AB6-44F6-A472-7ED76FF6A510}" type="sibTrans" cxnId="{326DC46D-2A8E-4CD0-BADA-696D7E8AC138}">
      <dgm:prSet/>
      <dgm:spPr/>
      <dgm:t>
        <a:bodyPr/>
        <a:lstStyle/>
        <a:p>
          <a:endParaRPr lang="ru-RU"/>
        </a:p>
      </dgm:t>
    </dgm:pt>
    <dgm:pt modelId="{3BB39102-6D38-4C1B-B009-48852D7C98EA}">
      <dgm:prSet custT="1"/>
      <dgm:spPr/>
      <dgm:t>
        <a:bodyPr/>
        <a:lstStyle/>
        <a:p>
          <a:r>
            <a:rPr lang="uk-UA" sz="22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Зростає</a:t>
          </a:r>
        </a:p>
        <a:p>
          <a:r>
            <a:rPr lang="uk-UA" sz="2800" b="1" dirty="0" smtClean="0">
              <a:latin typeface="+mn-lt"/>
              <a:cs typeface="Times New Roman" pitchFamily="18" charset="0"/>
            </a:rPr>
            <a:t>популярність</a:t>
          </a:r>
          <a:r>
            <a:rPr lang="uk-UA" sz="2400" b="1" dirty="0" smtClean="0">
              <a:latin typeface="+mn-lt"/>
              <a:cs typeface="Times New Roman" pitchFamily="18" charset="0"/>
            </a:rPr>
            <a:t> </a:t>
          </a:r>
          <a:r>
            <a:rPr lang="uk-UA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пригодницької літератури</a:t>
          </a:r>
          <a:endParaRPr lang="ru-RU" sz="28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E97F6F4-B4B6-429D-B96D-4CEF424F8CA2}" type="parTrans" cxnId="{5BC07063-4F63-4BCD-9763-B3AF0EEDEEC9}">
      <dgm:prSet/>
      <dgm:spPr/>
    </dgm:pt>
    <dgm:pt modelId="{0D4995EB-6A3A-41FD-88F0-38A644C2F990}" type="sibTrans" cxnId="{5BC07063-4F63-4BCD-9763-B3AF0EEDEEC9}">
      <dgm:prSet/>
      <dgm:spPr/>
    </dgm:pt>
    <dgm:pt modelId="{EF965645-F687-4BBF-91BC-73F52D551AB2}" type="pres">
      <dgm:prSet presAssocID="{C8154859-5C93-4A6B-8308-1D70FBC5E2C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01D810-AF5B-41A3-BFB3-23F9E3908310}" type="pres">
      <dgm:prSet presAssocID="{8068B530-8083-4DF3-8D21-BBD7FB1482B9}" presName="node" presStyleLbl="node1" presStyleIdx="0" presStyleCnt="6" custScaleX="63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F575C2-A910-4A1A-B772-45F7808CB2FB}" type="pres">
      <dgm:prSet presAssocID="{D85534F7-03B2-4C59-A325-86B44DAEA36A}" presName="sibTrans" presStyleCnt="0"/>
      <dgm:spPr/>
    </dgm:pt>
    <dgm:pt modelId="{7FF766E3-E0A1-4A1F-A013-ED106B41103D}" type="pres">
      <dgm:prSet presAssocID="{78BF3F5E-75DA-4C3F-BE23-E50B6EEA976B}" presName="node" presStyleLbl="node1" presStyleIdx="1" presStyleCnt="6" custScaleX="74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8D408-3005-4278-A13A-DA75648E6027}" type="pres">
      <dgm:prSet presAssocID="{99BE146D-7D94-4765-9703-146FA6FD4524}" presName="sibTrans" presStyleCnt="0"/>
      <dgm:spPr/>
    </dgm:pt>
    <dgm:pt modelId="{304A9492-572C-4C36-A7B8-BAC155DC8380}" type="pres">
      <dgm:prSet presAssocID="{7079192D-08D6-4559-A861-2DBAB3A235E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C06D8-AEEB-482E-B618-76B2080C157B}" type="pres">
      <dgm:prSet presAssocID="{6E4AE7A2-DCAD-4E10-A84B-589938684F59}" presName="sibTrans" presStyleCnt="0"/>
      <dgm:spPr/>
    </dgm:pt>
    <dgm:pt modelId="{4641AA35-5BAF-4A4F-BB2F-529037BBD2FF}" type="pres">
      <dgm:prSet presAssocID="{12D05363-F695-4324-A253-53B492A8C700}" presName="node" presStyleLbl="node1" presStyleIdx="3" presStyleCnt="6" custScaleX="40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7AED5A-8C21-49D9-B8FA-1595044AA0E8}" type="pres">
      <dgm:prSet presAssocID="{9103206D-6D84-4B6F-9392-BB3B5C2DFBC1}" presName="sibTrans" presStyleCnt="0"/>
      <dgm:spPr/>
    </dgm:pt>
    <dgm:pt modelId="{B8E9FFF6-FC4F-4FB6-A874-281C6F71E345}" type="pres">
      <dgm:prSet presAssocID="{A9C7B04B-EEF0-43A7-9C09-14A1F50C1C5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7DFB7-F9A2-4FC0-867A-02778CA3CB95}" type="pres">
      <dgm:prSet presAssocID="{7B45D068-3AB6-44F6-A472-7ED76FF6A510}" presName="sibTrans" presStyleCnt="0"/>
      <dgm:spPr/>
    </dgm:pt>
    <dgm:pt modelId="{A858478E-31C2-4FA7-8B50-4E5E36CC2ABB}" type="pres">
      <dgm:prSet presAssocID="{3BB39102-6D38-4C1B-B009-48852D7C98EA}" presName="node" presStyleLbl="node1" presStyleIdx="5" presStyleCnt="6" custLinFactNeighborX="-644" custLinFactNeighborY="2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8984FE-5B40-4443-BD7B-F97AE3E3C53C}" type="presOf" srcId="{8068B530-8083-4DF3-8D21-BBD7FB1482B9}" destId="{C401D810-AF5B-41A3-BFB3-23F9E3908310}" srcOrd="0" destOrd="0" presId="urn:microsoft.com/office/officeart/2005/8/layout/default"/>
    <dgm:cxn modelId="{5F11044C-CBAF-4EC0-8653-968BF92E7D1D}" srcId="{C8154859-5C93-4A6B-8308-1D70FBC5E2C6}" destId="{7079192D-08D6-4559-A861-2DBAB3A235E1}" srcOrd="2" destOrd="0" parTransId="{E98660EF-AA71-4262-A52E-3C13C167F13E}" sibTransId="{6E4AE7A2-DCAD-4E10-A84B-589938684F59}"/>
    <dgm:cxn modelId="{E0CFAF8F-22C6-4564-9BB4-DE9C9B0F3EBB}" type="presOf" srcId="{C8154859-5C93-4A6B-8308-1D70FBC5E2C6}" destId="{EF965645-F687-4BBF-91BC-73F52D551AB2}" srcOrd="0" destOrd="0" presId="urn:microsoft.com/office/officeart/2005/8/layout/default"/>
    <dgm:cxn modelId="{5756FC94-C985-47B5-855B-FB4161B66A5A}" type="presOf" srcId="{3BB39102-6D38-4C1B-B009-48852D7C98EA}" destId="{A858478E-31C2-4FA7-8B50-4E5E36CC2ABB}" srcOrd="0" destOrd="0" presId="urn:microsoft.com/office/officeart/2005/8/layout/default"/>
    <dgm:cxn modelId="{33757B7F-EE3D-4664-BE49-D7D8ED4E9FE0}" srcId="{C8154859-5C93-4A6B-8308-1D70FBC5E2C6}" destId="{78BF3F5E-75DA-4C3F-BE23-E50B6EEA976B}" srcOrd="1" destOrd="0" parTransId="{8C047BB2-0A07-4FC1-B4D3-C152C4D39BE2}" sibTransId="{99BE146D-7D94-4765-9703-146FA6FD4524}"/>
    <dgm:cxn modelId="{5C8B08CD-B392-4101-8DAD-3F1188455CF0}" type="presOf" srcId="{A9C7B04B-EEF0-43A7-9C09-14A1F50C1C5D}" destId="{B8E9FFF6-FC4F-4FB6-A874-281C6F71E345}" srcOrd="0" destOrd="0" presId="urn:microsoft.com/office/officeart/2005/8/layout/default"/>
    <dgm:cxn modelId="{BB736D6D-DC84-4F7F-881B-B139DC597A41}" type="presOf" srcId="{12D05363-F695-4324-A253-53B492A8C700}" destId="{4641AA35-5BAF-4A4F-BB2F-529037BBD2FF}" srcOrd="0" destOrd="0" presId="urn:microsoft.com/office/officeart/2005/8/layout/default"/>
    <dgm:cxn modelId="{1AE8F6A6-4EDE-4FD8-8631-D2F2FF939AEC}" srcId="{C8154859-5C93-4A6B-8308-1D70FBC5E2C6}" destId="{8068B530-8083-4DF3-8D21-BBD7FB1482B9}" srcOrd="0" destOrd="0" parTransId="{AE1A8B9E-5157-4D01-89EC-653D4D8779F9}" sibTransId="{D85534F7-03B2-4C59-A325-86B44DAEA36A}"/>
    <dgm:cxn modelId="{909C67E9-95CF-47FB-B5DF-9D217D0F5237}" type="presOf" srcId="{7079192D-08D6-4559-A861-2DBAB3A235E1}" destId="{304A9492-572C-4C36-A7B8-BAC155DC8380}" srcOrd="0" destOrd="0" presId="urn:microsoft.com/office/officeart/2005/8/layout/default"/>
    <dgm:cxn modelId="{326DC46D-2A8E-4CD0-BADA-696D7E8AC138}" srcId="{C8154859-5C93-4A6B-8308-1D70FBC5E2C6}" destId="{A9C7B04B-EEF0-43A7-9C09-14A1F50C1C5D}" srcOrd="4" destOrd="0" parTransId="{17F0D92F-26F0-4E6F-B5F2-996AC9F23099}" sibTransId="{7B45D068-3AB6-44F6-A472-7ED76FF6A510}"/>
    <dgm:cxn modelId="{1D85B5D0-9F67-43AC-A2E2-67F3F64E9CB5}" srcId="{C8154859-5C93-4A6B-8308-1D70FBC5E2C6}" destId="{12D05363-F695-4324-A253-53B492A8C700}" srcOrd="3" destOrd="0" parTransId="{F495DE8D-8F87-4557-A78A-D85A015C588B}" sibTransId="{9103206D-6D84-4B6F-9392-BB3B5C2DFBC1}"/>
    <dgm:cxn modelId="{5BC07063-4F63-4BCD-9763-B3AF0EEDEEC9}" srcId="{C8154859-5C93-4A6B-8308-1D70FBC5E2C6}" destId="{3BB39102-6D38-4C1B-B009-48852D7C98EA}" srcOrd="5" destOrd="0" parTransId="{AE97F6F4-B4B6-429D-B96D-4CEF424F8CA2}" sibTransId="{0D4995EB-6A3A-41FD-88F0-38A644C2F990}"/>
    <dgm:cxn modelId="{9F35C5B5-A4D8-44C8-A704-7DF60F45AEAB}" type="presOf" srcId="{78BF3F5E-75DA-4C3F-BE23-E50B6EEA976B}" destId="{7FF766E3-E0A1-4A1F-A013-ED106B41103D}" srcOrd="0" destOrd="0" presId="urn:microsoft.com/office/officeart/2005/8/layout/default"/>
    <dgm:cxn modelId="{1F01B1CE-350B-4B77-B713-7C8813F488C2}" type="presParOf" srcId="{EF965645-F687-4BBF-91BC-73F52D551AB2}" destId="{C401D810-AF5B-41A3-BFB3-23F9E3908310}" srcOrd="0" destOrd="0" presId="urn:microsoft.com/office/officeart/2005/8/layout/default"/>
    <dgm:cxn modelId="{7162D0D3-80E4-4248-B808-3178E09339E5}" type="presParOf" srcId="{EF965645-F687-4BBF-91BC-73F52D551AB2}" destId="{C3F575C2-A910-4A1A-B772-45F7808CB2FB}" srcOrd="1" destOrd="0" presId="urn:microsoft.com/office/officeart/2005/8/layout/default"/>
    <dgm:cxn modelId="{8F4F5835-D2AB-4512-BDA6-24333678AFDA}" type="presParOf" srcId="{EF965645-F687-4BBF-91BC-73F52D551AB2}" destId="{7FF766E3-E0A1-4A1F-A013-ED106B41103D}" srcOrd="2" destOrd="0" presId="urn:microsoft.com/office/officeart/2005/8/layout/default"/>
    <dgm:cxn modelId="{E55CCB5B-01AD-4871-8AB8-98902B319F26}" type="presParOf" srcId="{EF965645-F687-4BBF-91BC-73F52D551AB2}" destId="{CDD8D408-3005-4278-A13A-DA75648E6027}" srcOrd="3" destOrd="0" presId="urn:microsoft.com/office/officeart/2005/8/layout/default"/>
    <dgm:cxn modelId="{1AB73ECC-1BA0-4FF3-B904-2731C6C2503D}" type="presParOf" srcId="{EF965645-F687-4BBF-91BC-73F52D551AB2}" destId="{304A9492-572C-4C36-A7B8-BAC155DC8380}" srcOrd="4" destOrd="0" presId="urn:microsoft.com/office/officeart/2005/8/layout/default"/>
    <dgm:cxn modelId="{7ADF4C26-FC58-4999-9567-BC621757E50C}" type="presParOf" srcId="{EF965645-F687-4BBF-91BC-73F52D551AB2}" destId="{707C06D8-AEEB-482E-B618-76B2080C157B}" srcOrd="5" destOrd="0" presId="urn:microsoft.com/office/officeart/2005/8/layout/default"/>
    <dgm:cxn modelId="{0D9C37F1-8440-4A4E-B89D-4E3B3D263CB8}" type="presParOf" srcId="{EF965645-F687-4BBF-91BC-73F52D551AB2}" destId="{4641AA35-5BAF-4A4F-BB2F-529037BBD2FF}" srcOrd="6" destOrd="0" presId="urn:microsoft.com/office/officeart/2005/8/layout/default"/>
    <dgm:cxn modelId="{A7E6D42C-017C-4B0C-A668-DD8F6B7DD57C}" type="presParOf" srcId="{EF965645-F687-4BBF-91BC-73F52D551AB2}" destId="{927AED5A-8C21-49D9-B8FA-1595044AA0E8}" srcOrd="7" destOrd="0" presId="urn:microsoft.com/office/officeart/2005/8/layout/default"/>
    <dgm:cxn modelId="{CF698E50-842D-436C-9174-8ADF84A6A1ED}" type="presParOf" srcId="{EF965645-F687-4BBF-91BC-73F52D551AB2}" destId="{B8E9FFF6-FC4F-4FB6-A874-281C6F71E345}" srcOrd="8" destOrd="0" presId="urn:microsoft.com/office/officeart/2005/8/layout/default"/>
    <dgm:cxn modelId="{06384DAC-F9B7-4341-9E40-2E2B95770479}" type="presParOf" srcId="{EF965645-F687-4BBF-91BC-73F52D551AB2}" destId="{49B7DFB7-F9A2-4FC0-867A-02778CA3CB95}" srcOrd="9" destOrd="0" presId="urn:microsoft.com/office/officeart/2005/8/layout/default"/>
    <dgm:cxn modelId="{490211FA-A8B9-4A6E-907A-FC381FC8C063}" type="presParOf" srcId="{EF965645-F687-4BBF-91BC-73F52D551AB2}" destId="{A858478E-31C2-4FA7-8B50-4E5E36CC2AB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A1699F-76B5-4B9E-8B7E-7170FA297DA8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674E8BC-DD9A-45BA-A912-5EB5C3E67139}">
      <dgm:prSet phldrT="[Текст]" custT="1"/>
      <dgm:spPr/>
      <dgm:t>
        <a:bodyPr/>
        <a:lstStyle/>
        <a:p>
          <a:r>
            <a:rPr lang="uk-UA" sz="2400" b="1" dirty="0" smtClean="0"/>
            <a:t>Перш, ніж впадати у відчай , подумай, що могло бути і гірше.</a:t>
          </a:r>
          <a:endParaRPr lang="ru-RU" sz="2400" b="1" dirty="0"/>
        </a:p>
      </dgm:t>
    </dgm:pt>
    <dgm:pt modelId="{F2FF8B8B-7E9D-42EF-AE21-B04432A11480}" type="parTrans" cxnId="{3A17463C-925A-4B94-88CE-4CEA39A4A78B}">
      <dgm:prSet/>
      <dgm:spPr/>
      <dgm:t>
        <a:bodyPr/>
        <a:lstStyle/>
        <a:p>
          <a:endParaRPr lang="ru-RU"/>
        </a:p>
      </dgm:t>
    </dgm:pt>
    <dgm:pt modelId="{C8160A26-F0FC-4EB4-9B7C-7D17977AEAAA}" type="sibTrans" cxnId="{3A17463C-925A-4B94-88CE-4CEA39A4A78B}">
      <dgm:prSet/>
      <dgm:spPr/>
      <dgm:t>
        <a:bodyPr/>
        <a:lstStyle/>
        <a:p>
          <a:endParaRPr lang="ru-RU"/>
        </a:p>
      </dgm:t>
    </dgm:pt>
    <dgm:pt modelId="{C2F6EAAD-13C4-4165-B31C-291D1A00754C}">
      <dgm:prSet phldrT="[Текст]" custT="1"/>
      <dgm:spPr/>
      <dgm:t>
        <a:bodyPr/>
        <a:lstStyle/>
        <a:p>
          <a:r>
            <a:rPr lang="uk-UA" sz="2000" b="1" dirty="0" smtClean="0"/>
            <a:t>Пам'ятай більше про те, що в тебе є, ніж про те, чого ти позбавлений.</a:t>
          </a:r>
          <a:endParaRPr lang="ru-RU" sz="2000" b="1" dirty="0"/>
        </a:p>
      </dgm:t>
    </dgm:pt>
    <dgm:pt modelId="{88CD2C99-9732-4513-A726-A220B5ABA4A1}" type="parTrans" cxnId="{06425F69-8BD7-4013-B464-231EC47D9C12}">
      <dgm:prSet/>
      <dgm:spPr/>
      <dgm:t>
        <a:bodyPr/>
        <a:lstStyle/>
        <a:p>
          <a:endParaRPr lang="ru-RU"/>
        </a:p>
      </dgm:t>
    </dgm:pt>
    <dgm:pt modelId="{360B2240-7EBF-4EF6-84C1-D3A6D13E597D}" type="sibTrans" cxnId="{06425F69-8BD7-4013-B464-231EC47D9C12}">
      <dgm:prSet/>
      <dgm:spPr/>
      <dgm:t>
        <a:bodyPr/>
        <a:lstStyle/>
        <a:p>
          <a:endParaRPr lang="ru-RU"/>
        </a:p>
      </dgm:t>
    </dgm:pt>
    <dgm:pt modelId="{893AA8CE-60E4-472C-AC73-98BAE0C7405B}">
      <dgm:prSet phldrT="[Текст]" custT="1"/>
      <dgm:spPr/>
      <dgm:t>
        <a:bodyPr/>
        <a:lstStyle/>
        <a:p>
          <a:r>
            <a:rPr lang="uk-UA" sz="2000" b="1" dirty="0" smtClean="0"/>
            <a:t>ПРОТИСТАВЛЯЙ ЗЛО – ДОБРУ.</a:t>
          </a:r>
          <a:endParaRPr lang="ru-RU" sz="2000" b="1" dirty="0"/>
        </a:p>
      </dgm:t>
    </dgm:pt>
    <dgm:pt modelId="{75083BF4-2802-4BEA-AA0C-A4DCE12F3650}" type="parTrans" cxnId="{815FAA08-C81E-4703-9FBE-BB61494A5B1A}">
      <dgm:prSet/>
      <dgm:spPr/>
      <dgm:t>
        <a:bodyPr/>
        <a:lstStyle/>
        <a:p>
          <a:endParaRPr lang="ru-RU"/>
        </a:p>
      </dgm:t>
    </dgm:pt>
    <dgm:pt modelId="{9F74440D-FB1F-4E51-BD01-021A2DBAFE4E}" type="sibTrans" cxnId="{815FAA08-C81E-4703-9FBE-BB61494A5B1A}">
      <dgm:prSet/>
      <dgm:spPr/>
      <dgm:t>
        <a:bodyPr/>
        <a:lstStyle/>
        <a:p>
          <a:endParaRPr lang="ru-RU"/>
        </a:p>
      </dgm:t>
    </dgm:pt>
    <dgm:pt modelId="{00D8EBEC-65CF-47C9-A6A1-F490736E0559}">
      <dgm:prSet custT="1"/>
      <dgm:spPr/>
      <dgm:t>
        <a:bodyPr/>
        <a:lstStyle/>
        <a:p>
          <a:r>
            <a:rPr lang="uk-UA" sz="2000" b="1" dirty="0" smtClean="0"/>
            <a:t>ШУКАЙ ПІДТРИМКУ У ВІРІ.</a:t>
          </a:r>
          <a:endParaRPr lang="ru-RU" sz="2000" b="1" dirty="0"/>
        </a:p>
      </dgm:t>
    </dgm:pt>
    <dgm:pt modelId="{DC10DCB6-F90C-417D-AA58-5FA0A92D7452}" type="parTrans" cxnId="{82190E45-F811-44ED-883A-A51113CFDE82}">
      <dgm:prSet/>
      <dgm:spPr/>
      <dgm:t>
        <a:bodyPr/>
        <a:lstStyle/>
        <a:p>
          <a:endParaRPr lang="ru-RU"/>
        </a:p>
      </dgm:t>
    </dgm:pt>
    <dgm:pt modelId="{224C36B9-5E6B-41DB-B067-82999C8A5927}" type="sibTrans" cxnId="{82190E45-F811-44ED-883A-A51113CFDE82}">
      <dgm:prSet/>
      <dgm:spPr/>
      <dgm:t>
        <a:bodyPr/>
        <a:lstStyle/>
        <a:p>
          <a:endParaRPr lang="ru-RU"/>
        </a:p>
      </dgm:t>
    </dgm:pt>
    <dgm:pt modelId="{FAF2B064-6959-40A7-B476-E900FE97C88C}">
      <dgm:prSet custT="1"/>
      <dgm:spPr/>
      <dgm:t>
        <a:bodyPr/>
        <a:lstStyle/>
        <a:p>
          <a:r>
            <a:rPr lang="uk-UA" sz="1800" b="1" dirty="0" smtClean="0"/>
            <a:t>ПРИМИРИСЬ З НЕМИНУЧИМ, СТАРАЙСЯ ЗМІНИТИ ТЕ, ЩО ТОБІ ПІДВЛАСНЕ</a:t>
          </a:r>
          <a:r>
            <a:rPr lang="uk-UA" sz="1700" dirty="0" smtClean="0"/>
            <a:t>.</a:t>
          </a:r>
          <a:endParaRPr lang="ru-RU" sz="1700" dirty="0"/>
        </a:p>
      </dgm:t>
    </dgm:pt>
    <dgm:pt modelId="{8702626B-7AD8-4B9E-881F-43C43BB45079}" type="parTrans" cxnId="{B7103B66-8E00-4B8D-98E3-3F23134E2C4F}">
      <dgm:prSet/>
      <dgm:spPr/>
      <dgm:t>
        <a:bodyPr/>
        <a:lstStyle/>
        <a:p>
          <a:endParaRPr lang="ru-RU"/>
        </a:p>
      </dgm:t>
    </dgm:pt>
    <dgm:pt modelId="{8F459966-4EE7-4E8D-8E75-A85CE76FCE74}" type="sibTrans" cxnId="{B7103B66-8E00-4B8D-98E3-3F23134E2C4F}">
      <dgm:prSet/>
      <dgm:spPr/>
      <dgm:t>
        <a:bodyPr/>
        <a:lstStyle/>
        <a:p>
          <a:endParaRPr lang="ru-RU"/>
        </a:p>
      </dgm:t>
    </dgm:pt>
    <dgm:pt modelId="{F5D9CE46-DAEA-41FD-A128-9C84AAC6D2A1}" type="pres">
      <dgm:prSet presAssocID="{85A1699F-76B5-4B9E-8B7E-7170FA297DA8}" presName="linearFlow" presStyleCnt="0">
        <dgm:presLayoutVars>
          <dgm:resizeHandles val="exact"/>
        </dgm:presLayoutVars>
      </dgm:prSet>
      <dgm:spPr/>
    </dgm:pt>
    <dgm:pt modelId="{A369B822-26BB-4A5C-A7D1-65FCB391D932}" type="pres">
      <dgm:prSet presAssocID="{8674E8BC-DD9A-45BA-A912-5EB5C3E67139}" presName="node" presStyleLbl="node1" presStyleIdx="0" presStyleCnt="5" custScaleX="671827" custLinFactNeighborX="6723" custLinFactNeighborY="20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EA24B8-F3B3-49B3-A5E9-B34607EF0267}" type="pres">
      <dgm:prSet presAssocID="{C8160A26-F0FC-4EB4-9B7C-7D17977AEAAA}" presName="sibTrans" presStyleLbl="sibTrans2D1" presStyleIdx="0" presStyleCnt="4"/>
      <dgm:spPr/>
      <dgm:t>
        <a:bodyPr/>
        <a:lstStyle/>
        <a:p>
          <a:endParaRPr lang="ru-RU"/>
        </a:p>
      </dgm:t>
    </dgm:pt>
    <dgm:pt modelId="{A90B8351-3454-4250-A8AC-DE67E5013E7E}" type="pres">
      <dgm:prSet presAssocID="{C8160A26-F0FC-4EB4-9B7C-7D17977AEAA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E66E64E4-FE10-4B05-937D-CC4F380BFC71}" type="pres">
      <dgm:prSet presAssocID="{C2F6EAAD-13C4-4165-B31C-291D1A00754C}" presName="node" presStyleLbl="node1" presStyleIdx="1" presStyleCnt="5" custScaleX="656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32A2E-23A8-4157-8074-85C6482EE6FB}" type="pres">
      <dgm:prSet presAssocID="{360B2240-7EBF-4EF6-84C1-D3A6D13E597D}" presName="sibTrans" presStyleLbl="sibTrans2D1" presStyleIdx="1" presStyleCnt="4"/>
      <dgm:spPr/>
      <dgm:t>
        <a:bodyPr/>
        <a:lstStyle/>
        <a:p>
          <a:endParaRPr lang="ru-RU"/>
        </a:p>
      </dgm:t>
    </dgm:pt>
    <dgm:pt modelId="{95AC1DA3-6AB4-41E6-927B-6AF87AFB6751}" type="pres">
      <dgm:prSet presAssocID="{360B2240-7EBF-4EF6-84C1-D3A6D13E597D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344E7C9-A9E5-420F-A414-E3D2CE5A5BD4}" type="pres">
      <dgm:prSet presAssocID="{893AA8CE-60E4-472C-AC73-98BAE0C7405B}" presName="node" presStyleLbl="node1" presStyleIdx="2" presStyleCnt="5" custScaleX="656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3445C4-C29A-4410-BF32-125651762640}" type="pres">
      <dgm:prSet presAssocID="{9F74440D-FB1F-4E51-BD01-021A2DBAFE4E}" presName="sibTrans" presStyleLbl="sibTrans2D1" presStyleIdx="2" presStyleCnt="4"/>
      <dgm:spPr/>
      <dgm:t>
        <a:bodyPr/>
        <a:lstStyle/>
        <a:p>
          <a:endParaRPr lang="ru-RU"/>
        </a:p>
      </dgm:t>
    </dgm:pt>
    <dgm:pt modelId="{C578AC49-8800-40BF-A391-F4F2D24E948E}" type="pres">
      <dgm:prSet presAssocID="{9F74440D-FB1F-4E51-BD01-021A2DBAFE4E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B884A7A-7E87-4BA5-B431-6117BB47AAAD}" type="pres">
      <dgm:prSet presAssocID="{00D8EBEC-65CF-47C9-A6A1-F490736E0559}" presName="node" presStyleLbl="node1" presStyleIdx="3" presStyleCnt="5" custScaleX="656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C6567-04F8-4CCF-BDC1-189A6696F45E}" type="pres">
      <dgm:prSet presAssocID="{224C36B9-5E6B-41DB-B067-82999C8A5927}" presName="sibTrans" presStyleLbl="sibTrans2D1" presStyleIdx="3" presStyleCnt="4"/>
      <dgm:spPr/>
      <dgm:t>
        <a:bodyPr/>
        <a:lstStyle/>
        <a:p>
          <a:endParaRPr lang="ru-RU"/>
        </a:p>
      </dgm:t>
    </dgm:pt>
    <dgm:pt modelId="{1A94C130-E0D2-40FB-B70F-2D5ECE9E7820}" type="pres">
      <dgm:prSet presAssocID="{224C36B9-5E6B-41DB-B067-82999C8A5927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CB14B5ED-4872-467C-A241-410F3759FE36}" type="pres">
      <dgm:prSet presAssocID="{FAF2B064-6959-40A7-B476-E900FE97C88C}" presName="node" presStyleLbl="node1" presStyleIdx="4" presStyleCnt="5" custScaleX="643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425F69-8BD7-4013-B464-231EC47D9C12}" srcId="{85A1699F-76B5-4B9E-8B7E-7170FA297DA8}" destId="{C2F6EAAD-13C4-4165-B31C-291D1A00754C}" srcOrd="1" destOrd="0" parTransId="{88CD2C99-9732-4513-A726-A220B5ABA4A1}" sibTransId="{360B2240-7EBF-4EF6-84C1-D3A6D13E597D}"/>
    <dgm:cxn modelId="{7727AC42-DA3C-458D-91FC-4163CEF07FC4}" type="presOf" srcId="{9F74440D-FB1F-4E51-BD01-021A2DBAFE4E}" destId="{C578AC49-8800-40BF-A391-F4F2D24E948E}" srcOrd="1" destOrd="0" presId="urn:microsoft.com/office/officeart/2005/8/layout/process2"/>
    <dgm:cxn modelId="{03C185ED-6D96-40F4-A394-17DEF82952C6}" type="presOf" srcId="{9F74440D-FB1F-4E51-BD01-021A2DBAFE4E}" destId="{413445C4-C29A-4410-BF32-125651762640}" srcOrd="0" destOrd="0" presId="urn:microsoft.com/office/officeart/2005/8/layout/process2"/>
    <dgm:cxn modelId="{EB2DA0C1-05C6-48C6-BFC5-97F3FDE3745C}" type="presOf" srcId="{C2F6EAAD-13C4-4165-B31C-291D1A00754C}" destId="{E66E64E4-FE10-4B05-937D-CC4F380BFC71}" srcOrd="0" destOrd="0" presId="urn:microsoft.com/office/officeart/2005/8/layout/process2"/>
    <dgm:cxn modelId="{9F752572-0B1A-4DA7-9CDE-E96E5835EC37}" type="presOf" srcId="{85A1699F-76B5-4B9E-8B7E-7170FA297DA8}" destId="{F5D9CE46-DAEA-41FD-A128-9C84AAC6D2A1}" srcOrd="0" destOrd="0" presId="urn:microsoft.com/office/officeart/2005/8/layout/process2"/>
    <dgm:cxn modelId="{3A17463C-925A-4B94-88CE-4CEA39A4A78B}" srcId="{85A1699F-76B5-4B9E-8B7E-7170FA297DA8}" destId="{8674E8BC-DD9A-45BA-A912-5EB5C3E67139}" srcOrd="0" destOrd="0" parTransId="{F2FF8B8B-7E9D-42EF-AE21-B04432A11480}" sibTransId="{C8160A26-F0FC-4EB4-9B7C-7D17977AEAAA}"/>
    <dgm:cxn modelId="{A85411EA-57E6-47D7-BD1A-946DCF2D3EE3}" type="presOf" srcId="{C8160A26-F0FC-4EB4-9B7C-7D17977AEAAA}" destId="{A90B8351-3454-4250-A8AC-DE67E5013E7E}" srcOrd="1" destOrd="0" presId="urn:microsoft.com/office/officeart/2005/8/layout/process2"/>
    <dgm:cxn modelId="{B7103B66-8E00-4B8D-98E3-3F23134E2C4F}" srcId="{85A1699F-76B5-4B9E-8B7E-7170FA297DA8}" destId="{FAF2B064-6959-40A7-B476-E900FE97C88C}" srcOrd="4" destOrd="0" parTransId="{8702626B-7AD8-4B9E-881F-43C43BB45079}" sibTransId="{8F459966-4EE7-4E8D-8E75-A85CE76FCE74}"/>
    <dgm:cxn modelId="{F84883CC-7B7B-4BA8-954E-3E428226EEB1}" type="presOf" srcId="{360B2240-7EBF-4EF6-84C1-D3A6D13E597D}" destId="{F0532A2E-23A8-4157-8074-85C6482EE6FB}" srcOrd="0" destOrd="0" presId="urn:microsoft.com/office/officeart/2005/8/layout/process2"/>
    <dgm:cxn modelId="{34A81F4D-50F5-4312-9749-C21C22A77246}" type="presOf" srcId="{C8160A26-F0FC-4EB4-9B7C-7D17977AEAAA}" destId="{4DEA24B8-F3B3-49B3-A5E9-B34607EF0267}" srcOrd="0" destOrd="0" presId="urn:microsoft.com/office/officeart/2005/8/layout/process2"/>
    <dgm:cxn modelId="{AE851FBF-7829-4E01-A266-D6C8C27145E9}" type="presOf" srcId="{8674E8BC-DD9A-45BA-A912-5EB5C3E67139}" destId="{A369B822-26BB-4A5C-A7D1-65FCB391D932}" srcOrd="0" destOrd="0" presId="urn:microsoft.com/office/officeart/2005/8/layout/process2"/>
    <dgm:cxn modelId="{8353709B-1C54-429A-9B5A-859DFC97FE22}" type="presOf" srcId="{893AA8CE-60E4-472C-AC73-98BAE0C7405B}" destId="{2344E7C9-A9E5-420F-A414-E3D2CE5A5BD4}" srcOrd="0" destOrd="0" presId="urn:microsoft.com/office/officeart/2005/8/layout/process2"/>
    <dgm:cxn modelId="{815FAA08-C81E-4703-9FBE-BB61494A5B1A}" srcId="{85A1699F-76B5-4B9E-8B7E-7170FA297DA8}" destId="{893AA8CE-60E4-472C-AC73-98BAE0C7405B}" srcOrd="2" destOrd="0" parTransId="{75083BF4-2802-4BEA-AA0C-A4DCE12F3650}" sibTransId="{9F74440D-FB1F-4E51-BD01-021A2DBAFE4E}"/>
    <dgm:cxn modelId="{63D88A18-1416-4306-9844-47B9CB91B494}" type="presOf" srcId="{360B2240-7EBF-4EF6-84C1-D3A6D13E597D}" destId="{95AC1DA3-6AB4-41E6-927B-6AF87AFB6751}" srcOrd="1" destOrd="0" presId="urn:microsoft.com/office/officeart/2005/8/layout/process2"/>
    <dgm:cxn modelId="{82190E45-F811-44ED-883A-A51113CFDE82}" srcId="{85A1699F-76B5-4B9E-8B7E-7170FA297DA8}" destId="{00D8EBEC-65CF-47C9-A6A1-F490736E0559}" srcOrd="3" destOrd="0" parTransId="{DC10DCB6-F90C-417D-AA58-5FA0A92D7452}" sibTransId="{224C36B9-5E6B-41DB-B067-82999C8A5927}"/>
    <dgm:cxn modelId="{9876E0D2-B553-499C-89B3-5715FA448599}" type="presOf" srcId="{FAF2B064-6959-40A7-B476-E900FE97C88C}" destId="{CB14B5ED-4872-467C-A241-410F3759FE36}" srcOrd="0" destOrd="0" presId="urn:microsoft.com/office/officeart/2005/8/layout/process2"/>
    <dgm:cxn modelId="{23AA4669-B781-4D8B-97AE-81E530B3C1DE}" type="presOf" srcId="{00D8EBEC-65CF-47C9-A6A1-F490736E0559}" destId="{0B884A7A-7E87-4BA5-B431-6117BB47AAAD}" srcOrd="0" destOrd="0" presId="urn:microsoft.com/office/officeart/2005/8/layout/process2"/>
    <dgm:cxn modelId="{0D3C8DD3-8871-4FF0-B630-E40A67396987}" type="presOf" srcId="{224C36B9-5E6B-41DB-B067-82999C8A5927}" destId="{1A94C130-E0D2-40FB-B70F-2D5ECE9E7820}" srcOrd="1" destOrd="0" presId="urn:microsoft.com/office/officeart/2005/8/layout/process2"/>
    <dgm:cxn modelId="{AF028B24-CED2-40D3-8ADD-E2B45815A76D}" type="presOf" srcId="{224C36B9-5E6B-41DB-B067-82999C8A5927}" destId="{E0DC6567-04F8-4CCF-BDC1-189A6696F45E}" srcOrd="0" destOrd="0" presId="urn:microsoft.com/office/officeart/2005/8/layout/process2"/>
    <dgm:cxn modelId="{4D741364-929A-49E6-95CF-3661DA3BA99D}" type="presParOf" srcId="{F5D9CE46-DAEA-41FD-A128-9C84AAC6D2A1}" destId="{A369B822-26BB-4A5C-A7D1-65FCB391D932}" srcOrd="0" destOrd="0" presId="urn:microsoft.com/office/officeart/2005/8/layout/process2"/>
    <dgm:cxn modelId="{44260C17-CA97-4B2B-9410-B5FBBB1B57DA}" type="presParOf" srcId="{F5D9CE46-DAEA-41FD-A128-9C84AAC6D2A1}" destId="{4DEA24B8-F3B3-49B3-A5E9-B34607EF0267}" srcOrd="1" destOrd="0" presId="urn:microsoft.com/office/officeart/2005/8/layout/process2"/>
    <dgm:cxn modelId="{4D1F9219-F78B-4B9A-AFCB-FB6B220A56D8}" type="presParOf" srcId="{4DEA24B8-F3B3-49B3-A5E9-B34607EF0267}" destId="{A90B8351-3454-4250-A8AC-DE67E5013E7E}" srcOrd="0" destOrd="0" presId="urn:microsoft.com/office/officeart/2005/8/layout/process2"/>
    <dgm:cxn modelId="{46E3374A-E163-40C6-BEF1-FDDB10B5698C}" type="presParOf" srcId="{F5D9CE46-DAEA-41FD-A128-9C84AAC6D2A1}" destId="{E66E64E4-FE10-4B05-937D-CC4F380BFC71}" srcOrd="2" destOrd="0" presId="urn:microsoft.com/office/officeart/2005/8/layout/process2"/>
    <dgm:cxn modelId="{D6E5200F-09F8-4A03-9AEB-C5A6F94760FD}" type="presParOf" srcId="{F5D9CE46-DAEA-41FD-A128-9C84AAC6D2A1}" destId="{F0532A2E-23A8-4157-8074-85C6482EE6FB}" srcOrd="3" destOrd="0" presId="urn:microsoft.com/office/officeart/2005/8/layout/process2"/>
    <dgm:cxn modelId="{A8D9FFC6-D409-4E97-9357-486A53A9F6F7}" type="presParOf" srcId="{F0532A2E-23A8-4157-8074-85C6482EE6FB}" destId="{95AC1DA3-6AB4-41E6-927B-6AF87AFB6751}" srcOrd="0" destOrd="0" presId="urn:microsoft.com/office/officeart/2005/8/layout/process2"/>
    <dgm:cxn modelId="{BE10559F-19B7-4246-A0B2-A40FAD41E12B}" type="presParOf" srcId="{F5D9CE46-DAEA-41FD-A128-9C84AAC6D2A1}" destId="{2344E7C9-A9E5-420F-A414-E3D2CE5A5BD4}" srcOrd="4" destOrd="0" presId="urn:microsoft.com/office/officeart/2005/8/layout/process2"/>
    <dgm:cxn modelId="{666C13FB-47BC-4000-BE09-2394C6D7FA9A}" type="presParOf" srcId="{F5D9CE46-DAEA-41FD-A128-9C84AAC6D2A1}" destId="{413445C4-C29A-4410-BF32-125651762640}" srcOrd="5" destOrd="0" presId="urn:microsoft.com/office/officeart/2005/8/layout/process2"/>
    <dgm:cxn modelId="{5533BB1F-B8E0-4168-BEB5-00F3D8E82E92}" type="presParOf" srcId="{413445C4-C29A-4410-BF32-125651762640}" destId="{C578AC49-8800-40BF-A391-F4F2D24E948E}" srcOrd="0" destOrd="0" presId="urn:microsoft.com/office/officeart/2005/8/layout/process2"/>
    <dgm:cxn modelId="{BAC8FD20-F2FB-448D-AB64-E0898617BF0A}" type="presParOf" srcId="{F5D9CE46-DAEA-41FD-A128-9C84AAC6D2A1}" destId="{0B884A7A-7E87-4BA5-B431-6117BB47AAAD}" srcOrd="6" destOrd="0" presId="urn:microsoft.com/office/officeart/2005/8/layout/process2"/>
    <dgm:cxn modelId="{DD5E9DD7-F5C0-401F-BE15-B02F70E3D4CE}" type="presParOf" srcId="{F5D9CE46-DAEA-41FD-A128-9C84AAC6D2A1}" destId="{E0DC6567-04F8-4CCF-BDC1-189A6696F45E}" srcOrd="7" destOrd="0" presId="urn:microsoft.com/office/officeart/2005/8/layout/process2"/>
    <dgm:cxn modelId="{230179FC-6B93-4C79-96BF-E254DD2B741C}" type="presParOf" srcId="{E0DC6567-04F8-4CCF-BDC1-189A6696F45E}" destId="{1A94C130-E0D2-40FB-B70F-2D5ECE9E7820}" srcOrd="0" destOrd="0" presId="urn:microsoft.com/office/officeart/2005/8/layout/process2"/>
    <dgm:cxn modelId="{D679A84A-7E52-4527-A83D-67A608A3E0A6}" type="presParOf" srcId="{F5D9CE46-DAEA-41FD-A128-9C84AAC6D2A1}" destId="{CB14B5ED-4872-467C-A241-410F3759FE36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EA3EB-B9E9-42C8-ADFB-F8F69AB89830}" type="datetimeFigureOut">
              <a:rPr lang="ru-RU" smtClean="0"/>
              <a:pPr/>
              <a:t>27.01.2019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674D4-0616-4775-858A-3A55CDB12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6297634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знання – всесвітній капітал</a:t>
            </a: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-</a:t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заволодіти ними  нам потрібно!</a:t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uk-UA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68c1688654cd6fd95b3f70613b13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000240"/>
            <a:ext cx="7715304" cy="42862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 fontScale="90000"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Перще видання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“ Робінзона Крузо ” було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надруковано в Лондоні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без імені автора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Дефо видав цей твір за рукопис, створений самим героєм історії </a:t>
            </a:r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Роман був названий інакше</a:t>
            </a:r>
            <a: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незвичайні і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дивовижні пригоди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Робінзона Крузо –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моряка з Йорка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що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прожив двадцять вісім років у повній самотності на безлюдному острові, біля берегів Америки, біля гирла річки Оріноко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опинившись на березі  після аварії корабля, під час якої загинув весь екіпаж, крім нього, з додатком розповіді про не менш дивовижний спосіб, яким його врешті - врешт,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визволили пірати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i="1" u="sng" dirty="0" smtClean="0">
                <a:latin typeface="Times New Roman" pitchFamily="18" charset="0"/>
                <a:cs typeface="Times New Roman" pitchFamily="18" charset="0"/>
              </a:rPr>
              <a:t>Писано ним самим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”. 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0800000" flipV="1">
            <a:off x="457200" y="7677472"/>
            <a:ext cx="8229600" cy="432048"/>
          </a:xfrm>
        </p:spPr>
        <p:txBody>
          <a:bodyPr>
            <a:normAutofit fontScale="85000" lnSpcReduction="20000"/>
          </a:bodyPr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 fontScale="90000"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Теорія літератури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Пригодницька література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 це твори, насичені цікавими подіями й несподіваними поворотами сюжету.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Пригоди</a:t>
            </a:r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Робінзона Крузо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втік з дому;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опинився в рабстві;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потрапив на безлюдний острів;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урятував П'ятницю;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спостерігав за дикунами – канібалами;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боровся з піратами.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525344"/>
            <a:ext cx="8229600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5300" b="1" i="1" u="sng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Теорія</a:t>
            </a:r>
            <a:r>
              <a:rPr lang="ru-RU" sz="5300" b="1" i="1" u="sng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300" b="1" i="1" u="sng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b="1" i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Прототип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sz="4900" b="1" i="1" dirty="0" smtClean="0">
                <a:latin typeface="Times New Roman" pitchFamily="18" charset="0"/>
                <a:cs typeface="Times New Roman" pitchFamily="18" charset="0"/>
              </a:rPr>
              <a:t>реально існуюча особа, яка слугувала авторові прообразом (моделлю) для створення літературного персонажа.</a:t>
            </a:r>
            <a:br>
              <a:rPr lang="uk-UA" sz="49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812280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рототип Селькир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стров Робинзо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Олександр Селькірк</a:t>
            </a:r>
            <a:b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історичний час  </a:t>
            </a:r>
            <a:b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проживання на острові 1705 – 1709</a:t>
            </a:r>
            <a:b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bg1"/>
                </a:solidFill>
              </a:rPr>
              <a:t/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Тихий океан</a:t>
            </a:r>
            <a:br>
              <a:rPr lang="uk-UA" b="1" i="1" dirty="0" smtClean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узбережжя Чилі</a:t>
            </a:r>
            <a:br>
              <a:rPr lang="uk-UA" b="1" i="1" dirty="0" smtClean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острів Мас – а – Тьєрра</a:t>
            </a:r>
            <a:br>
              <a:rPr lang="uk-UA" b="1" i="1" dirty="0" smtClean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(</a:t>
            </a:r>
            <a:r>
              <a:rPr lang="uk-UA" sz="4000" b="1" i="1" dirty="0" smtClean="0">
                <a:solidFill>
                  <a:schemeClr val="bg1"/>
                </a:solidFill>
              </a:rPr>
              <a:t>зараз острів Робінзона Круза</a:t>
            </a:r>
            <a:r>
              <a:rPr lang="uk-UA" b="1" i="1" dirty="0" smtClean="0">
                <a:solidFill>
                  <a:schemeClr val="bg1"/>
                </a:solidFill>
              </a:rPr>
              <a:t>)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ототип жилища Робинзо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лора остр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Втомилися?</a:t>
            </a:r>
            <a:endParaRPr lang="ru-RU" dirty="0"/>
          </a:p>
        </p:txBody>
      </p:sp>
      <p:pic>
        <p:nvPicPr>
          <p:cNvPr id="4" name="Содержимое 3" descr="c9b23ecd3ddf301d466047d3eec3e7_thum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3201"/>
          <a:stretch>
            <a:fillRect/>
          </a:stretch>
        </p:blipFill>
        <p:spPr>
          <a:xfrm>
            <a:off x="1" y="1124744"/>
            <a:ext cx="9144000" cy="57332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Фізкультхвилинка! </a:t>
            </a:r>
            <a:endParaRPr lang="ru-RU" dirty="0"/>
          </a:p>
        </p:txBody>
      </p:sp>
      <p:pic>
        <p:nvPicPr>
          <p:cNvPr id="6" name="Содержимое 5" descr="зарядк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54452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рушение суд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XVII </a:t>
            </a:r>
            <a:r>
              <a:rPr lang="uk-UA" dirty="0" smtClean="0"/>
              <a:t>століття – доба Просвітництва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efo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</a:rPr>
              <a:t>Які </a:t>
            </a:r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</a:rPr>
              <a:t>риси характеру </a:t>
            </a:r>
            <a:r>
              <a:rPr lang="uk-UA" sz="3600" b="1" u="sng" dirty="0" smtClean="0">
                <a:solidFill>
                  <a:schemeClr val="accent4">
                    <a:lumMod val="50000"/>
                  </a:schemeClr>
                </a:solidFill>
              </a:rPr>
              <a:t>можуть допомогти </a:t>
            </a:r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</a:rPr>
              <a:t>людині, яка опинилася на безлюдному острові сама – самісінька,</a:t>
            </a:r>
            <a:br>
              <a:rPr lang="uk-UA" sz="36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</a:rPr>
              <a:t>вижити й залишитися людиною</a:t>
            </a:r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микро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636911"/>
            <a:ext cx="7560840" cy="42210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>Пам'ятка </a:t>
            </a:r>
            <a:r>
              <a:rPr lang="uk-UA" sz="3600" b="1" i="1" dirty="0" smtClean="0"/>
              <a:t>ЛЮДИНІ, ЯКА ОПИНИЛАСЯ У СКЛАДНІЙ СИТУАЦІЇ </a:t>
            </a:r>
            <a:endParaRPr lang="ru-RU" b="1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12776"/>
          <a:ext cx="8229600" cy="4713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бустройст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2205" t="8924" r="9843" b="15748"/>
          <a:stretch>
            <a:fillRect/>
          </a:stretch>
        </p:blipFill>
        <p:spPr>
          <a:xfrm>
            <a:off x="5076056" y="3448583"/>
            <a:ext cx="4067944" cy="340941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 Як  </a:t>
            </a:r>
            <a:r>
              <a:rPr lang="uk-UA" sz="4000" b="1" i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назвав</a:t>
            </a:r>
            <a:r>
              <a:rPr lang="ru-RU" sz="4000" b="1" i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Робінзон </a:t>
            </a:r>
            <a:r>
              <a:rPr lang="uk-UA" sz="4000" b="1" i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uk-UA" sz="40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, на якому опинився:</a:t>
            </a:r>
            <a:br>
              <a:rPr lang="uk-UA" sz="40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острів Порятунку</a:t>
            </a:r>
            <a:b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острів Розпуки </a:t>
            </a:r>
            <a:b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острів Скарбів</a:t>
            </a:r>
            <a:b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острів Загибелі</a:t>
            </a:r>
            <a:b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острів Безнадії</a:t>
            </a:r>
            <a:b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  <a:t>А потім цей острів</a:t>
            </a:r>
            <a:b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  <a:t> для нього</a:t>
            </a:r>
            <a:b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  <a:t> перетворився</a:t>
            </a:r>
            <a:b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rgbClr val="AB15AB"/>
                </a:solidFill>
                <a:latin typeface="Times New Roman" pitchFamily="18" charset="0"/>
                <a:cs typeface="Times New Roman" pitchFamily="18" charset="0"/>
              </a:rPr>
              <a:t>на острів … ?</a:t>
            </a:r>
            <a:endParaRPr lang="uk-UA" b="1" i="1" dirty="0">
              <a:solidFill>
                <a:srgbClr val="AB15AB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лот.jpg"/>
          <p:cNvPicPr>
            <a:picLocks noChangeAspect="1"/>
          </p:cNvPicPr>
          <p:nvPr/>
        </p:nvPicPr>
        <p:blipFill>
          <a:blip r:embed="rId2" cstate="print"/>
          <a:srcRect l="5388" t="6299"/>
          <a:stretch>
            <a:fillRect/>
          </a:stretch>
        </p:blipFill>
        <p:spPr>
          <a:xfrm>
            <a:off x="6156176" y="1484784"/>
            <a:ext cx="3380631" cy="5373216"/>
          </a:xfrm>
          <a:prstGeom prst="rect">
            <a:avLst/>
          </a:prstGeom>
        </p:spPr>
      </p:pic>
      <p:pic>
        <p:nvPicPr>
          <p:cNvPr id="5" name="Рисунок 4" descr="внешность Робинзо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6552" y="1484784"/>
            <a:ext cx="3393752" cy="53732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Які </a:t>
            </a:r>
            <a:r>
              <a:rPr lang="uk-UA" b="1" dirty="0" smtClean="0">
                <a:solidFill>
                  <a:srgbClr val="7030A0"/>
                </a:solidFill>
              </a:rPr>
              <a:t>уміння та навички були </a:t>
            </a:r>
            <a:r>
              <a:rPr lang="uk-UA" dirty="0" smtClean="0"/>
              <a:t>у героя до того, як він потрапив на острів?</a:t>
            </a:r>
            <a:endParaRPr lang="ru-RU" dirty="0"/>
          </a:p>
        </p:txBody>
      </p:sp>
      <p:pic>
        <p:nvPicPr>
          <p:cNvPr id="4" name="Содержимое 3" descr="defo_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699792" y="1484785"/>
            <a:ext cx="3478907" cy="53732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пасе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ожида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лендарь.jpg"/>
          <p:cNvPicPr>
            <a:picLocks noChangeAspect="1"/>
          </p:cNvPicPr>
          <p:nvPr/>
        </p:nvPicPr>
        <p:blipFill>
          <a:blip r:embed="rId2" cstate="print"/>
          <a:srcRect l="19447" r="10992"/>
          <a:stretch>
            <a:fillRect/>
          </a:stretch>
        </p:blipFill>
        <p:spPr>
          <a:xfrm rot="610301">
            <a:off x="5814233" y="1730247"/>
            <a:ext cx="3240350" cy="51736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“ Доки людина не здається, вона сильніша за долю “, - Е. М. Ремарк.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чтение в пещер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260134">
            <a:off x="249846" y="1639442"/>
            <a:ext cx="3392583" cy="5230482"/>
          </a:xfrm>
        </p:spPr>
      </p:pic>
      <p:pic>
        <p:nvPicPr>
          <p:cNvPr id="7" name="Рисунок 6" descr="Робинзон в поле.jpg"/>
          <p:cNvPicPr>
            <a:picLocks noChangeAspect="1"/>
          </p:cNvPicPr>
          <p:nvPr/>
        </p:nvPicPr>
        <p:blipFill>
          <a:blip r:embed="rId4" cstate="print"/>
          <a:srcRect t="5039" b="3780"/>
          <a:stretch>
            <a:fillRect/>
          </a:stretch>
        </p:blipFill>
        <p:spPr>
          <a:xfrm>
            <a:off x="2987823" y="1916832"/>
            <a:ext cx="3168353" cy="4778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fo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65501" y="428604"/>
            <a:ext cx="4378499" cy="6429396"/>
          </a:xfrm>
        </p:spPr>
      </p:pic>
      <p:pic>
        <p:nvPicPr>
          <p:cNvPr id="5" name="Рисунок 4" descr="defo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0042"/>
            <a:ext cx="4499992" cy="6357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обинзон и Пятниц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285728"/>
            <a:ext cx="5220071" cy="6572272"/>
          </a:xfrm>
        </p:spPr>
      </p:pic>
      <p:pic>
        <p:nvPicPr>
          <p:cNvPr id="5" name="Рисунок 4" descr="Пятница.jpg"/>
          <p:cNvPicPr>
            <a:picLocks noChangeAspect="1"/>
          </p:cNvPicPr>
          <p:nvPr/>
        </p:nvPicPr>
        <p:blipFill>
          <a:blip r:embed="rId3" cstate="print"/>
          <a:srcRect l="7291" t="5575" r="3645" b="4181"/>
          <a:stretch>
            <a:fillRect/>
          </a:stretch>
        </p:blipFill>
        <p:spPr>
          <a:xfrm>
            <a:off x="0" y="285728"/>
            <a:ext cx="3923928" cy="657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aniel_defoe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0190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Що навчився робити Робінзон під час перебування на острові?</a:t>
            </a:r>
            <a:endParaRPr lang="ru-RU" dirty="0"/>
          </a:p>
        </p:txBody>
      </p:sp>
      <p:pic>
        <p:nvPicPr>
          <p:cNvPr id="4" name="Содержимое 3" descr="на берег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2339752" cy="5301208"/>
          </a:xfrm>
        </p:spPr>
      </p:pic>
      <p:pic>
        <p:nvPicPr>
          <p:cNvPr id="5" name="Рисунок 4" descr="посуда из глины.jpg"/>
          <p:cNvPicPr>
            <a:picLocks noChangeAspect="1"/>
          </p:cNvPicPr>
          <p:nvPr/>
        </p:nvPicPr>
        <p:blipFill>
          <a:blip r:embed="rId3" cstate="print"/>
          <a:srcRect l="13961" t="8216" r="12565" b="13352"/>
          <a:stretch>
            <a:fillRect/>
          </a:stretch>
        </p:blipFill>
        <p:spPr>
          <a:xfrm>
            <a:off x="5868145" y="1556792"/>
            <a:ext cx="3275855" cy="5301208"/>
          </a:xfrm>
          <a:prstGeom prst="rect">
            <a:avLst/>
          </a:prstGeom>
        </p:spPr>
      </p:pic>
      <p:pic>
        <p:nvPicPr>
          <p:cNvPr id="7" name="Рисунок 6" descr="ожидание.jpg"/>
          <p:cNvPicPr>
            <a:picLocks noChangeAspect="1"/>
          </p:cNvPicPr>
          <p:nvPr/>
        </p:nvPicPr>
        <p:blipFill>
          <a:blip r:embed="rId4" cstate="print"/>
          <a:srcRect l="50787" t="17848" r="9843" b="2625"/>
          <a:stretch>
            <a:fillRect/>
          </a:stretch>
        </p:blipFill>
        <p:spPr>
          <a:xfrm>
            <a:off x="2267744" y="1628800"/>
            <a:ext cx="3599717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Популярність романа Дефо була настільки великою, що вже невдовзі в літературі з'явилися численні наслідування.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літературознавстві виник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новий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термін “ робінзонада “. </a:t>
            </a:r>
            <a:b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Так почали називати опис пригод на безлюдній землі (острові), де людина, опинившись наодинці з природою, повинна була боротися за виживання, виявляючи силу духу й розуму.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 кожній з книжок Робінзон мав інше ім'я та національність, були навіть  Робінзон - жінка та Робінзон – невидимка.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Найбільша кількість переробок твору Дефо належить французам та німцям.</a:t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Німецькі письменники видали близько 40 робінзонад!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Послідовники Робінзона існували не тільки в літературі, але й у реальному житті. </a:t>
            </a:r>
            <a:br>
              <a:rPr lang="uk-UA" sz="32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latin typeface="Times New Roman" pitchFamily="18" charset="0"/>
                <a:cs typeface="Times New Roman" pitchFamily="18" charset="0"/>
              </a:rPr>
              <a:t>Російський бібліофіл Олексій Аквілєв </a:t>
            </a:r>
            <a:br>
              <a:rPr lang="uk-UA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latin typeface="Times New Roman" pitchFamily="18" charset="0"/>
                <a:cs typeface="Times New Roman" pitchFamily="18" charset="0"/>
              </a:rPr>
              <a:t>збирав відомості про такі випадки і створив хроніку </a:t>
            </a:r>
            <a:br>
              <a:rPr lang="uk-UA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latin typeface="Times New Roman" pitchFamily="18" charset="0"/>
                <a:cs typeface="Times New Roman" pitchFamily="18" charset="0"/>
              </a:rPr>
              <a:t>з 3 тис. історій   “ робінзонів “.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7389438"/>
            <a:ext cx="8229600" cy="720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      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</a:t>
            </a:r>
            <a:br>
              <a:rPr lang="uk-UA" dirty="0" smtClean="0"/>
            </a:br>
            <a:r>
              <a:rPr lang="uk-UA" dirty="0" smtClean="0"/>
              <a:t>            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</a:t>
            </a:r>
            <a:r>
              <a:rPr lang="uk-UA" sz="6000" b="1" i="1" dirty="0" smtClean="0">
                <a:solidFill>
                  <a:srgbClr val="7030A0"/>
                </a:solidFill>
              </a:rPr>
              <a:t>Домашнє завдання</a:t>
            </a:r>
            <a:r>
              <a:rPr lang="en-US" sz="6000" b="1" i="1" dirty="0" smtClean="0">
                <a:solidFill>
                  <a:srgbClr val="7030A0"/>
                </a:solidFill>
              </a:rPr>
              <a:t/>
            </a:r>
            <a:br>
              <a:rPr lang="en-US" sz="6000" b="1" i="1" dirty="0" smtClean="0">
                <a:solidFill>
                  <a:srgbClr val="7030A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1. </a:t>
            </a:r>
            <a:r>
              <a:rPr lang="uk-UA" sz="4000" dirty="0" smtClean="0"/>
              <a:t>  </a:t>
            </a:r>
            <a:r>
              <a:rPr lang="uk-UA" sz="4900" b="1" i="1" dirty="0" smtClean="0"/>
              <a:t>Намалювати  </a:t>
            </a:r>
            <a:br>
              <a:rPr lang="uk-UA" sz="4900" b="1" i="1" dirty="0" smtClean="0"/>
            </a:br>
            <a:r>
              <a:rPr lang="uk-UA" sz="4900" b="1" i="1" dirty="0" smtClean="0"/>
              <a:t>ілюстрацію до </a:t>
            </a:r>
            <a:br>
              <a:rPr lang="uk-UA" sz="4900" b="1" i="1" dirty="0" smtClean="0"/>
            </a:br>
            <a:r>
              <a:rPr lang="uk-UA" sz="4900" b="1" i="1" dirty="0" smtClean="0"/>
              <a:t> епізоду, </a:t>
            </a:r>
            <a:br>
              <a:rPr lang="uk-UA" sz="4900" b="1" i="1" dirty="0" smtClean="0"/>
            </a:br>
            <a:r>
              <a:rPr lang="uk-UA" sz="4900" b="1" i="1" dirty="0" smtClean="0"/>
              <a:t>який найбільш </a:t>
            </a:r>
            <a:br>
              <a:rPr lang="uk-UA" sz="4900" b="1" i="1" dirty="0" smtClean="0"/>
            </a:br>
            <a:r>
              <a:rPr lang="uk-UA" sz="4900" b="1" i="1" dirty="0" smtClean="0"/>
              <a:t>вразив.</a:t>
            </a:r>
            <a:endParaRPr lang="ru-RU" sz="4900" b="1" i="1" dirty="0"/>
          </a:p>
        </p:txBody>
      </p:sp>
      <p:pic>
        <p:nvPicPr>
          <p:cNvPr id="4" name="Содержимое 3" descr="домашнее зада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2971" y="3429000"/>
            <a:ext cx="4281029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Пам'ятник Робінзону у Шотландії</a:t>
            </a:r>
            <a:br>
              <a:rPr lang="uk-UA" b="1" i="1" dirty="0" smtClean="0"/>
            </a:br>
            <a:r>
              <a:rPr lang="uk-UA" b="1" i="1" dirty="0" smtClean="0"/>
              <a:t>1885 рік спорудження</a:t>
            </a:r>
            <a:endParaRPr lang="ru-RU" b="1" i="1" dirty="0"/>
          </a:p>
        </p:txBody>
      </p:sp>
      <p:pic>
        <p:nvPicPr>
          <p:cNvPr id="4" name="Содержимое 3" descr="i_01памятник Робинзон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5313"/>
          <a:stretch>
            <a:fillRect/>
          </a:stretch>
        </p:blipFill>
        <p:spPr>
          <a:xfrm>
            <a:off x="1619672" y="1340768"/>
            <a:ext cx="5760640" cy="5517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Перше видання “ Робінзона Крузо “ було надруковано в Лондоні 25 квітня 1719 року без імені автора</a:t>
            </a:r>
            <a:b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obinson_book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838" t="1432" r="3628" b="2863"/>
          <a:stretch>
            <a:fillRect/>
          </a:stretch>
        </p:blipFill>
        <p:spPr>
          <a:xfrm>
            <a:off x="467544" y="1643050"/>
            <a:ext cx="7777535" cy="5214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еревод Робинзо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два титульных.jpg"/>
          <p:cNvPicPr>
            <a:picLocks noChangeAspect="1"/>
          </p:cNvPicPr>
          <p:nvPr/>
        </p:nvPicPr>
        <p:blipFill>
          <a:blip r:embed="rId2" cstate="print"/>
          <a:srcRect b="6479"/>
          <a:stretch>
            <a:fillRect/>
          </a:stretch>
        </p:blipFill>
        <p:spPr>
          <a:xfrm rot="21125953">
            <a:off x="-19270" y="-66065"/>
            <a:ext cx="4290756" cy="7136187"/>
          </a:xfrm>
          <a:prstGeom prst="rect">
            <a:avLst/>
          </a:prstGeom>
        </p:spPr>
      </p:pic>
      <p:pic>
        <p:nvPicPr>
          <p:cNvPr id="5" name="Рисунок 4" descr="титульный Робинзо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53549">
            <a:off x="3962575" y="19483"/>
            <a:ext cx="5220007" cy="6930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а Шевченко Робинз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600200"/>
            <a:ext cx="3851920" cy="52578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686800" cy="5976664"/>
          </a:xfrm>
        </p:spPr>
        <p:txBody>
          <a:bodyPr>
            <a:normAutofit fontScale="90000"/>
          </a:bodyPr>
          <a:lstStyle/>
          <a:p>
            <a:pPr algn="l"/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Тарас Шевченко, згадуючи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роман Дефо в автобіографічній повісті 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“ Художник “, 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називав його  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“ безсмертним творінням “.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  Під враженням від роману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поет створив малюнок</a:t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“ Робінзон Крузо “.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итульный Робинзо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293777">
            <a:off x="7297863" y="3773183"/>
            <a:ext cx="2025010" cy="29234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22714"/>
          </a:xfrm>
        </p:spPr>
        <p:txBody>
          <a:bodyPr>
            <a:noAutofit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Роман Д. Дефо “ Робінзон Крузо ”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 кінця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ст. витримав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майже 700 видань і був перекладений майже всіма європейськими мовами</a:t>
            </a: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Перша книга коштувала </a:t>
            </a:r>
            <a:br>
              <a:rPr lang="uk-UA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п'ять шилінгів </a:t>
            </a: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стільки на той час </a:t>
            </a:r>
            <a:b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коштував костюм джентльмена</a:t>
            </a:r>
            <a:b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або половина коня</a:t>
            </a: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1017</TotalTime>
  <Words>231</Words>
  <Application>Microsoft Office PowerPoint</Application>
  <PresentationFormat>Экран (4:3)</PresentationFormat>
  <Paragraphs>36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Якщо знання – всесвітній капітал, - заволодіти ними  нам потрібно!              </vt:lpstr>
      <vt:lpstr>XVII століття – доба Просвітництва</vt:lpstr>
      <vt:lpstr>Слайд 3</vt:lpstr>
      <vt:lpstr>Пам'ятник Робінзону у Шотландії 1885 рік спорудження</vt:lpstr>
      <vt:lpstr>  Перше видання “ Робінзона Крузо “ було надруковано в Лондоні 25 квітня 1719 року без імені автора  ( </vt:lpstr>
      <vt:lpstr>Слайд 6</vt:lpstr>
      <vt:lpstr>Слайд 7</vt:lpstr>
      <vt:lpstr>   Тарас Шевченко, згадуючи  роман Дефо в автобіографічній повісті  “ Художник “,  називав його   “ безсмертним творінням “.     Під враженням від роману  поет створив малюнок  “ Робінзон Крузо “.     </vt:lpstr>
      <vt:lpstr>    Роман Д. Дефо “ Робінзон Крузо ”  до кінця XVIII ст. витримав майже 700 видань і був перекладений майже всіма європейськими мовами!   Перша книга коштувала  п'ять шилінгів  (стільки на той час  коштував костюм джентльмена або половина коня).   </vt:lpstr>
      <vt:lpstr>  Перще видання “ Робінзона Крузо ” було надруковано в Лондоні без імені автора.  Дефо видав цей твір за рукопис, створений самим героєм історії . Роман був названий інакше: “ Життя, незвичайні і дивовижні пригоди Робінзона Крузо – моряка з Йорка, що прожив двадцять вісім років у повній самотності на безлюдному острові, біля берегів Америки, біля гирла річки Оріноко, опинившись на березі  після аварії корабля, під час якої загинув весь екіпаж, крім нього, з додатком розповіді про не менш дивовижний спосіб, яким його врешті - врешт, визволили пірати. Писано ним самим ”.   </vt:lpstr>
      <vt:lpstr>                  Теорія літератури.    Пригодницька література -  це твори, насичені цікавими подіями й несподіваними поворотами сюжету.                      Пригоди Робінзона Крузо:  - втік з дому; - опинився в рабстві; - потрапив на безлюдний острів; - урятував П'ятницю;  - спостерігав за дикунами – канібалами; - боровся з піратами.    </vt:lpstr>
      <vt:lpstr>Теорія літератури  Прототип – це реально існуюча особа, яка слугувала авторові прообразом (моделлю) для створення літературного персонажа. </vt:lpstr>
      <vt:lpstr>Слайд 13</vt:lpstr>
      <vt:lpstr>Олександр Селькірк історичний час   проживання на острові 1705 – 1709    Тихий океан узбережжя Чилі острів Мас – а – Тьєрра (зараз острів Робінзона Круза)</vt:lpstr>
      <vt:lpstr>Слайд 15</vt:lpstr>
      <vt:lpstr>Слайд 16</vt:lpstr>
      <vt:lpstr>Втомилися?</vt:lpstr>
      <vt:lpstr>Фізкультхвилинка! </vt:lpstr>
      <vt:lpstr>Слайд 19</vt:lpstr>
      <vt:lpstr>Слайд 20</vt:lpstr>
      <vt:lpstr>Які риси характеру можуть допомогти людині, яка опинилася на безлюдному острові сама – самісінька,  вижити й залишитися людиною?</vt:lpstr>
      <vt:lpstr>Пам'ятка ЛЮДИНІ, ЯКА ОПИНИЛАСЯ У СКЛАДНІЙ СИТУАЦІЇ </vt:lpstr>
      <vt:lpstr> Як  назвав  спочатку Робінзон острів, на якому опинився: ? острів Порятунку ? острів Розпуки  ? острів Скарбів ? острів Загибелі ? острів Безнадії  А потім цей острів  для нього  перетворився на острів … ?</vt:lpstr>
      <vt:lpstr>Які уміння та навички були у героя до того, як він потрапив на острів?</vt:lpstr>
      <vt:lpstr>Слайд 25</vt:lpstr>
      <vt:lpstr>Слайд 26</vt:lpstr>
      <vt:lpstr>“ Доки людина не здається, вона сильніша за долю “, - Е. М. Ремарк.</vt:lpstr>
      <vt:lpstr>Слайд 28</vt:lpstr>
      <vt:lpstr>Слайд 29</vt:lpstr>
      <vt:lpstr>Що навчився робити Робінзон під час перебування на острові?</vt:lpstr>
      <vt:lpstr>Популярність романа Дефо була настільки великою, що вже невдовзі в літературі з'явилися численні наслідування.  А в літературознавстві виник новий термін “ робінзонада “.  Так почали називати опис пригод на безлюдній землі (острові), де людина, опинившись наодинці з природою, повинна була боротися за виживання, виявляючи силу духу й розуму.</vt:lpstr>
      <vt:lpstr>У кожній з книжок Робінзон мав інше ім'я та національність, були навіть  Робінзон - жінка та Робінзон – невидимка. Найбільша кількість переробок твору Дефо належить французам та німцям. Німецькі письменники видали близько 40 робінзонад! Послідовники Робінзона існували не тільки в літературі, але й у реальному житті.   Російський бібліофіл Олексій Аквілєв  збирав відомості про такі випадки і створив хроніку  з 3 тис. історій   “ робінзонів “.</vt:lpstr>
      <vt:lpstr>                                              Домашнє завдання  1.   Намалювати   ілюстрацію до   епізоду,  який найбільш  вразив.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home</cp:lastModifiedBy>
  <cp:revision>87</cp:revision>
  <dcterms:created xsi:type="dcterms:W3CDTF">2014-01-04T19:26:17Z</dcterms:created>
  <dcterms:modified xsi:type="dcterms:W3CDTF">2019-01-27T12:33:42Z</dcterms:modified>
</cp:coreProperties>
</file>