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8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9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10.xml" ContentType="application/vnd.openxmlformats-officedocument.theme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11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12.xml" ContentType="application/vnd.openxmlformats-officedocument.theme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theme/theme13.xml" ContentType="application/vnd.openxmlformats-officedocument.theme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theme/theme14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theme/theme15.xml" ContentType="application/vnd.openxmlformats-officedocument.theme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theme/theme16.xml" ContentType="application/vnd.openxmlformats-officedocument.theme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theme/theme17.xml" ContentType="application/vnd.openxmlformats-officedocument.theme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theme/theme1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theme/theme19.xml" ContentType="application/vnd.openxmlformats-officedocument.theme+xml"/>
  <Override PartName="/ppt/theme/theme2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690" r:id="rId2"/>
    <p:sldMasterId id="2147483750" r:id="rId3"/>
    <p:sldMasterId id="2147483774" r:id="rId4"/>
    <p:sldMasterId id="2147483786" r:id="rId5"/>
    <p:sldMasterId id="2147483810" r:id="rId6"/>
    <p:sldMasterId id="2147483864" r:id="rId7"/>
    <p:sldMasterId id="2147483876" r:id="rId8"/>
    <p:sldMasterId id="2147483900" r:id="rId9"/>
    <p:sldMasterId id="2147483912" r:id="rId10"/>
    <p:sldMasterId id="2147483924" r:id="rId11"/>
    <p:sldMasterId id="2147483954" r:id="rId12"/>
    <p:sldMasterId id="2147483978" r:id="rId13"/>
    <p:sldMasterId id="2147484032" r:id="rId14"/>
    <p:sldMasterId id="2147484050" r:id="rId15"/>
    <p:sldMasterId id="2147484062" r:id="rId16"/>
    <p:sldMasterId id="2147484110" r:id="rId17"/>
    <p:sldMasterId id="2147484134" r:id="rId18"/>
    <p:sldMasterId id="2147484146" r:id="rId19"/>
  </p:sldMasterIdLst>
  <p:notesMasterIdLst>
    <p:notesMasterId r:id="rId68"/>
  </p:notesMasterIdLst>
  <p:sldIdLst>
    <p:sldId id="285" r:id="rId20"/>
    <p:sldId id="307" r:id="rId21"/>
    <p:sldId id="380" r:id="rId22"/>
    <p:sldId id="309" r:id="rId23"/>
    <p:sldId id="310" r:id="rId24"/>
    <p:sldId id="311" r:id="rId25"/>
    <p:sldId id="312" r:id="rId26"/>
    <p:sldId id="265" r:id="rId27"/>
    <p:sldId id="283" r:id="rId28"/>
    <p:sldId id="361" r:id="rId29"/>
    <p:sldId id="336" r:id="rId30"/>
    <p:sldId id="284" r:id="rId31"/>
    <p:sldId id="337" r:id="rId32"/>
    <p:sldId id="321" r:id="rId33"/>
    <p:sldId id="339" r:id="rId34"/>
    <p:sldId id="362" r:id="rId35"/>
    <p:sldId id="289" r:id="rId36"/>
    <p:sldId id="323" r:id="rId37"/>
    <p:sldId id="338" r:id="rId38"/>
    <p:sldId id="268" r:id="rId39"/>
    <p:sldId id="342" r:id="rId40"/>
    <p:sldId id="343" r:id="rId41"/>
    <p:sldId id="330" r:id="rId42"/>
    <p:sldId id="290" r:id="rId43"/>
    <p:sldId id="364" r:id="rId44"/>
    <p:sldId id="386" r:id="rId45"/>
    <p:sldId id="383" r:id="rId46"/>
    <p:sldId id="347" r:id="rId47"/>
    <p:sldId id="368" r:id="rId48"/>
    <p:sldId id="349" r:id="rId49"/>
    <p:sldId id="371" r:id="rId50"/>
    <p:sldId id="370" r:id="rId51"/>
    <p:sldId id="354" r:id="rId52"/>
    <p:sldId id="385" r:id="rId53"/>
    <p:sldId id="355" r:id="rId54"/>
    <p:sldId id="356" r:id="rId55"/>
    <p:sldId id="293" r:id="rId56"/>
    <p:sldId id="372" r:id="rId57"/>
    <p:sldId id="373" r:id="rId58"/>
    <p:sldId id="374" r:id="rId59"/>
    <p:sldId id="357" r:id="rId60"/>
    <p:sldId id="376" r:id="rId61"/>
    <p:sldId id="379" r:id="rId62"/>
    <p:sldId id="377" r:id="rId63"/>
    <p:sldId id="327" r:id="rId64"/>
    <p:sldId id="378" r:id="rId65"/>
    <p:sldId id="280" r:id="rId66"/>
    <p:sldId id="387" r:id="rId67"/>
  </p:sldIdLst>
  <p:sldSz cx="12192000" cy="6858000"/>
  <p:notesSz cx="6858000" cy="9144000"/>
  <p:custDataLst>
    <p:tags r:id="rId6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pWest" initials="T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8" autoAdjust="0"/>
    <p:restoredTop sz="94660" autoAdjust="0"/>
  </p:normalViewPr>
  <p:slideViewPr>
    <p:cSldViewPr snapToGrid="0" showGuides="1">
      <p:cViewPr varScale="1">
        <p:scale>
          <a:sx n="72" d="100"/>
          <a:sy n="72" d="100"/>
        </p:scale>
        <p:origin x="-492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300"/>
    </p:cViewPr>
  </p:sorterViewPr>
  <p:notesViewPr>
    <p:cSldViewPr snapToGrid="0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7.xml"/><Relationship Id="rId39" Type="http://schemas.openxmlformats.org/officeDocument/2006/relationships/slide" Target="slides/slide20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42" Type="http://schemas.openxmlformats.org/officeDocument/2006/relationships/slide" Target="slides/slide23.xml"/><Relationship Id="rId47" Type="http://schemas.openxmlformats.org/officeDocument/2006/relationships/slide" Target="slides/slide28.xml"/><Relationship Id="rId50" Type="http://schemas.openxmlformats.org/officeDocument/2006/relationships/slide" Target="slides/slide31.xml"/><Relationship Id="rId55" Type="http://schemas.openxmlformats.org/officeDocument/2006/relationships/slide" Target="slides/slide36.xml"/><Relationship Id="rId63" Type="http://schemas.openxmlformats.org/officeDocument/2006/relationships/slide" Target="slides/slide44.xml"/><Relationship Id="rId68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0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slide" Target="slides/slide18.xml"/><Relationship Id="rId40" Type="http://schemas.openxmlformats.org/officeDocument/2006/relationships/slide" Target="slides/slide21.xml"/><Relationship Id="rId45" Type="http://schemas.openxmlformats.org/officeDocument/2006/relationships/slide" Target="slides/slide26.xml"/><Relationship Id="rId53" Type="http://schemas.openxmlformats.org/officeDocument/2006/relationships/slide" Target="slides/slide34.xml"/><Relationship Id="rId58" Type="http://schemas.openxmlformats.org/officeDocument/2006/relationships/slide" Target="slides/slide39.xml"/><Relationship Id="rId66" Type="http://schemas.openxmlformats.org/officeDocument/2006/relationships/slide" Target="slides/slide47.xml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49" Type="http://schemas.openxmlformats.org/officeDocument/2006/relationships/slide" Target="slides/slide30.xml"/><Relationship Id="rId57" Type="http://schemas.openxmlformats.org/officeDocument/2006/relationships/slide" Target="slides/slide38.xml"/><Relationship Id="rId61" Type="http://schemas.openxmlformats.org/officeDocument/2006/relationships/slide" Target="slides/slide42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2.xml"/><Relationship Id="rId44" Type="http://schemas.openxmlformats.org/officeDocument/2006/relationships/slide" Target="slides/slide25.xml"/><Relationship Id="rId52" Type="http://schemas.openxmlformats.org/officeDocument/2006/relationships/slide" Target="slides/slide33.xml"/><Relationship Id="rId60" Type="http://schemas.openxmlformats.org/officeDocument/2006/relationships/slide" Target="slides/slide41.xml"/><Relationship Id="rId65" Type="http://schemas.openxmlformats.org/officeDocument/2006/relationships/slide" Target="slides/slide46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Relationship Id="rId43" Type="http://schemas.openxmlformats.org/officeDocument/2006/relationships/slide" Target="slides/slide24.xml"/><Relationship Id="rId48" Type="http://schemas.openxmlformats.org/officeDocument/2006/relationships/slide" Target="slides/slide29.xml"/><Relationship Id="rId56" Type="http://schemas.openxmlformats.org/officeDocument/2006/relationships/slide" Target="slides/slide37.xml"/><Relationship Id="rId64" Type="http://schemas.openxmlformats.org/officeDocument/2006/relationships/slide" Target="slides/slide45.xml"/><Relationship Id="rId69" Type="http://schemas.openxmlformats.org/officeDocument/2006/relationships/tags" Target="tags/tag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2.xml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slide" Target="slides/slide19.xml"/><Relationship Id="rId46" Type="http://schemas.openxmlformats.org/officeDocument/2006/relationships/slide" Target="slides/slide27.xml"/><Relationship Id="rId59" Type="http://schemas.openxmlformats.org/officeDocument/2006/relationships/slide" Target="slides/slide40.xml"/><Relationship Id="rId67" Type="http://schemas.openxmlformats.org/officeDocument/2006/relationships/slide" Target="slides/slide48.xml"/><Relationship Id="rId20" Type="http://schemas.openxmlformats.org/officeDocument/2006/relationships/slide" Target="slides/slide1.xml"/><Relationship Id="rId41" Type="http://schemas.openxmlformats.org/officeDocument/2006/relationships/slide" Target="slides/slide22.xml"/><Relationship Id="rId54" Type="http://schemas.openxmlformats.org/officeDocument/2006/relationships/slide" Target="slides/slide35.xml"/><Relationship Id="rId62" Type="http://schemas.openxmlformats.org/officeDocument/2006/relationships/slide" Target="slides/slide43.xml"/><Relationship Id="rId7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766C1B-F81A-47C8-8834-E2B63BC7950A}" type="datetimeFigureOut">
              <a:rPr lang="uk-UA" smtClean="0"/>
              <a:pPr/>
              <a:t>15.12.2018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71F3F0-F5F9-4189-AFC9-9CCB69FDD83E}" type="slidenum">
              <a:rPr lang="uk-UA" smtClean="0"/>
              <a:pPr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7666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55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47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1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95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73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08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96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5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09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8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4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92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35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20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9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38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59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93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92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737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70" y="1122363"/>
            <a:ext cx="9001463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70" y="3602038"/>
            <a:ext cx="90014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61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27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8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40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68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7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6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5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41"/>
            <a:ext cx="8144135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7" y="2750337"/>
            <a:ext cx="1171888" cy="1356442"/>
          </a:xfrm>
        </p:spPr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87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7" y="609602"/>
            <a:ext cx="1035376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21"/>
            <a:ext cx="510600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21"/>
            <a:ext cx="5094155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72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7" y="609602"/>
            <a:ext cx="1035376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6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5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23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99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20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5" y="609600"/>
            <a:ext cx="6189492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2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53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5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1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154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7" y="4289374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7" y="621323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9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89887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2"/>
            <a:ext cx="10353763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7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28683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5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3" y="4204821"/>
            <a:ext cx="10353763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5356680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7" y="2126944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083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8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49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3" y="609602"/>
            <a:ext cx="10353763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88321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9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9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9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7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70278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2"/>
            <a:ext cx="10353763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6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1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6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2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5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7" y="4772163"/>
            <a:ext cx="3294259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10740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525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609601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601"/>
            <a:ext cx="7658705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85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53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614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067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100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40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20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6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3" y="4232173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7" y="2869897"/>
            <a:ext cx="1154151" cy="1090789"/>
          </a:xfrm>
        </p:spPr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74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9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71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01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92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08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7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6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5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41"/>
            <a:ext cx="8144135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7" y="2750337"/>
            <a:ext cx="1171888" cy="1356442"/>
          </a:xfrm>
        </p:spPr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18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8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38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6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3" y="4232173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7" y="2869897"/>
            <a:ext cx="1154151" cy="1090789"/>
          </a:xfrm>
        </p:spPr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32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8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1" y="2336873"/>
            <a:ext cx="4698359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9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15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8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31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1" y="2336875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3" y="3030010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5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4" y="3030010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96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8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1" y="2336873"/>
            <a:ext cx="4698359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9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3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8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53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8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94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8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7" y="2336875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4"/>
            <a:ext cx="3790079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28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8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5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4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5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12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8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4711618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3" y="609599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5"/>
            <a:ext cx="9613863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7" y="4711311"/>
            <a:ext cx="1154151" cy="1090789"/>
          </a:xfrm>
        </p:spPr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38376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8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609597"/>
            <a:ext cx="9613859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4711617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7" y="4711617"/>
            <a:ext cx="1154151" cy="1090789"/>
          </a:xfrm>
        </p:spPr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40875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8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600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9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4711617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7" y="4709927"/>
            <a:ext cx="1154151" cy="1090789"/>
          </a:xfrm>
        </p:spPr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72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72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777894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8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7"/>
            <a:ext cx="9613863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1" y="5300151"/>
            <a:ext cx="9613863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7" y="4709927"/>
            <a:ext cx="1154151" cy="1090789"/>
          </a:xfrm>
        </p:spPr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313246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8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3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5" y="2336873"/>
            <a:ext cx="307003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5"/>
            <a:ext cx="3049703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1" y="3022675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7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7" y="3022675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784787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8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20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20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20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1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8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80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8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7882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8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31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1" y="2336875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3" y="3030010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5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4" y="3030010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45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8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85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6"/>
            <a:ext cx="5106988" cy="136819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3" y="5372404"/>
            <a:ext cx="1602997" cy="13681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3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9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5" y="5936189"/>
            <a:ext cx="2743200" cy="365125"/>
          </a:xfrm>
        </p:spPr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2" y="5936190"/>
            <a:ext cx="6126805" cy="365125"/>
          </a:xfrm>
        </p:spPr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1" y="5398635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80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70" y="1122363"/>
            <a:ext cx="9001463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70" y="3602038"/>
            <a:ext cx="90014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15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68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8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40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71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7" y="609602"/>
            <a:ext cx="1035376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21"/>
            <a:ext cx="510600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21"/>
            <a:ext cx="5094155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63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7" y="609602"/>
            <a:ext cx="1035376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6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5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70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31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10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5" y="609600"/>
            <a:ext cx="6189492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2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455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8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345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5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1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06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7" y="4289374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7" y="621323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9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18499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2"/>
            <a:ext cx="10353763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7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243520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5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3" y="4204821"/>
            <a:ext cx="10353763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46583191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7" y="2126944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16194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3" y="609602"/>
            <a:ext cx="10353763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88321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9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9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9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7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05932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2"/>
            <a:ext cx="10353763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6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1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6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2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5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7" y="4772163"/>
            <a:ext cx="3294259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499525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81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609601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601"/>
            <a:ext cx="7658705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36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08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8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21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62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60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00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74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13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8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90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35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318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97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8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7" y="2336875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4"/>
            <a:ext cx="3790079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09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62707" y="1371600"/>
            <a:ext cx="109728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828800" y="3331698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64859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6617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609600"/>
            <a:ext cx="94488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33600" y="2507786"/>
            <a:ext cx="94488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566400" y="6416678"/>
            <a:ext cx="1016000" cy="365125"/>
          </a:xfrm>
        </p:spPr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4252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7716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9" y="1535113"/>
            <a:ext cx="5389033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362203"/>
            <a:ext cx="5386917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9" y="2362203"/>
            <a:ext cx="5389033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1047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3112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2772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2" y="1524003"/>
            <a:ext cx="4011084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1345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609600"/>
            <a:ext cx="73152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8400" y="1831975"/>
            <a:ext cx="73152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8400" y="1166787"/>
            <a:ext cx="73152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6670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0736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9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8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5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4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5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08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3229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49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580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57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886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38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24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88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0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77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8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4711618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3" y="609599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5"/>
            <a:ext cx="9613863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7" y="4711311"/>
            <a:ext cx="1154151" cy="1090789"/>
          </a:xfrm>
        </p:spPr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101586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68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533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11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87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72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29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79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2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47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66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8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609597"/>
            <a:ext cx="9613859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4711617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7" y="4711617"/>
            <a:ext cx="1154151" cy="1090789"/>
          </a:xfrm>
        </p:spPr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388259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441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01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97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62707" y="1371600"/>
            <a:ext cx="109728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8" name="Місце для дати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Місце для нижнього колонтитула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Місце для номера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1828800" y="3331698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609600"/>
            <a:ext cx="94488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2133600" y="2507786"/>
            <a:ext cx="94488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>
          <a:xfrm>
            <a:off x="10566400" y="6416676"/>
            <a:ext cx="1016000" cy="365125"/>
          </a:xfrm>
        </p:spPr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6193368" y="1535113"/>
            <a:ext cx="5389033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609600" y="2362201"/>
            <a:ext cx="5386917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93368" y="2362201"/>
            <a:ext cx="5389033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8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600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9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4711617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7" y="4709927"/>
            <a:ext cx="1154151" cy="1090789"/>
          </a:xfrm>
        </p:spPr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16936297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609601" y="1524001"/>
            <a:ext cx="4011084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609600"/>
            <a:ext cx="73152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2438400" y="1831975"/>
            <a:ext cx="73152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uk-UA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Клацніть піктограму, щоб додати зображення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2438400" y="1166787"/>
            <a:ext cx="73152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8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7"/>
            <a:ext cx="9613863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1" y="5300151"/>
            <a:ext cx="9613863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7" y="4709927"/>
            <a:ext cx="1154151" cy="1090789"/>
          </a:xfrm>
        </p:spPr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3842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8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3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5" y="2336873"/>
            <a:ext cx="307003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5"/>
            <a:ext cx="3049703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1" y="3022675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7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7" y="3022675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2001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8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20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20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20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1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8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80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8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2343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7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8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71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6"/>
            <a:ext cx="5106988" cy="136819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3" y="5372404"/>
            <a:ext cx="1602997" cy="13681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3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9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5" y="5936189"/>
            <a:ext cx="2743200" cy="365125"/>
          </a:xfrm>
        </p:spPr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2" y="5936190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1" y="5398635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38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48768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412744" y="680477"/>
            <a:ext cx="6096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58764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333360" y="680477"/>
            <a:ext cx="1219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95691" y="680477"/>
            <a:ext cx="1219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4343400"/>
            <a:ext cx="103632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2834640"/>
            <a:ext cx="103632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340388" y="5047394"/>
            <a:ext cx="97536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340388" y="4796819"/>
            <a:ext cx="97536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340388" y="4637685"/>
            <a:ext cx="97536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340388" y="4542559"/>
            <a:ext cx="97536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38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6438603" y="1073888"/>
            <a:ext cx="5762848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498621" y="0"/>
            <a:ext cx="7352715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6635304" y="1285480"/>
            <a:ext cx="4114800" cy="158496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924800" y="0"/>
            <a:ext cx="3657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7924800" y="4267200"/>
            <a:ext cx="42672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7924800" y="0"/>
            <a:ext cx="18288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7931153" y="4246566"/>
            <a:ext cx="2787649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7924800" y="4267200"/>
            <a:ext cx="2133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7924800" y="1371600"/>
            <a:ext cx="42672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7924800" y="1752600"/>
            <a:ext cx="42672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1320800" y="4267200"/>
            <a:ext cx="660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711200" y="4267200"/>
            <a:ext cx="7112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489099" y="2438400"/>
            <a:ext cx="75184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489099" y="2133600"/>
            <a:ext cx="75184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6096000" y="4267200"/>
            <a:ext cx="18288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42536" y="1351672"/>
            <a:ext cx="7624064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84213" y="402267"/>
            <a:ext cx="1133856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2536" y="512064"/>
            <a:ext cx="10875264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495384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548145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597933" y="680477"/>
            <a:ext cx="1219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635603" y="680477"/>
            <a:ext cx="1219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67304" y="680477"/>
            <a:ext cx="48768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12064"/>
            <a:ext cx="109728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9125" y="17705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207125" y="17705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8"/>
            <a:ext cx="11822773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099" y="512064"/>
            <a:ext cx="103632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09750"/>
            <a:ext cx="5386917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9" y="1809750"/>
            <a:ext cx="5389033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459037"/>
            <a:ext cx="5386917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9" y="2459037"/>
            <a:ext cx="5389033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17053" y="680477"/>
            <a:ext cx="6096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3073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7669" y="680477"/>
            <a:ext cx="1219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1219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99693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252455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302243" y="680477"/>
            <a:ext cx="1219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339912" y="680477"/>
            <a:ext cx="1219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371613" y="680477"/>
            <a:ext cx="48768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512064"/>
            <a:ext cx="103632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109728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435100"/>
            <a:ext cx="33528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0" y="1435100"/>
            <a:ext cx="73152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90709" y="0"/>
            <a:ext cx="1170432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484261" y="1885028"/>
            <a:ext cx="11710163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11374904" y="1197789"/>
            <a:ext cx="132763" cy="171288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1219200" y="441254"/>
            <a:ext cx="9144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90709" y="1893781"/>
            <a:ext cx="1170432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1219200" y="1150144"/>
            <a:ext cx="9144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11578104" y="1350189"/>
            <a:ext cx="132763" cy="171288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11115580" y="1453352"/>
            <a:ext cx="132763" cy="171288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636000" y="55499"/>
            <a:ext cx="2844800" cy="365125"/>
          </a:xfrm>
        </p:spPr>
        <p:txBody>
          <a:bodyPr/>
          <a:lstStyle>
            <a:extLst/>
          </a:lstStyle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219200" y="55499"/>
            <a:ext cx="74168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1480800" y="55499"/>
            <a:ext cx="609600" cy="365125"/>
          </a:xfrm>
        </p:spPr>
        <p:txBody>
          <a:bodyPr/>
          <a:lstStyle>
            <a:extLst/>
          </a:lstStyle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6416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2"/>
            <a:ext cx="78232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072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15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54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14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28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51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01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49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30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391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079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22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824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19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20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46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54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05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00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33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73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48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98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44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55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96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80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92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991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45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5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669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586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72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53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0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02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26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638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57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68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65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38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44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48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114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07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197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95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76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54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610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857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27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37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709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096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38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60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45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665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18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05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12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435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13" Type="http://schemas.openxmlformats.org/officeDocument/2006/relationships/slideLayout" Target="../slideLayouts/slideLayout129.xml"/><Relationship Id="rId18" Type="http://schemas.openxmlformats.org/officeDocument/2006/relationships/theme" Target="../theme/theme11.xml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12" Type="http://schemas.openxmlformats.org/officeDocument/2006/relationships/slideLayout" Target="../slideLayouts/slideLayout128.xml"/><Relationship Id="rId17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18.xml"/><Relationship Id="rId16" Type="http://schemas.openxmlformats.org/officeDocument/2006/relationships/slideLayout" Target="../slideLayouts/slideLayout132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1.xml"/><Relationship Id="rId15" Type="http://schemas.openxmlformats.org/officeDocument/2006/relationships/slideLayout" Target="../slideLayouts/slideLayout131.xml"/><Relationship Id="rId10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Relationship Id="rId14" Type="http://schemas.openxmlformats.org/officeDocument/2006/relationships/slideLayout" Target="../slideLayouts/slideLayout130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5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2.xml"/><Relationship Id="rId13" Type="http://schemas.openxmlformats.org/officeDocument/2006/relationships/slideLayout" Target="../slideLayouts/slideLayout157.xml"/><Relationship Id="rId18" Type="http://schemas.openxmlformats.org/officeDocument/2006/relationships/theme" Target="../theme/theme13.xml"/><Relationship Id="rId3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51.xml"/><Relationship Id="rId12" Type="http://schemas.openxmlformats.org/officeDocument/2006/relationships/slideLayout" Target="../slideLayouts/slideLayout156.xml"/><Relationship Id="rId17" Type="http://schemas.openxmlformats.org/officeDocument/2006/relationships/slideLayout" Target="../slideLayouts/slideLayout161.xml"/><Relationship Id="rId2" Type="http://schemas.openxmlformats.org/officeDocument/2006/relationships/slideLayout" Target="../slideLayouts/slideLayout146.xml"/><Relationship Id="rId16" Type="http://schemas.openxmlformats.org/officeDocument/2006/relationships/slideLayout" Target="../slideLayouts/slideLayout160.xml"/><Relationship Id="rId1" Type="http://schemas.openxmlformats.org/officeDocument/2006/relationships/slideLayout" Target="../slideLayouts/slideLayout145.xml"/><Relationship Id="rId6" Type="http://schemas.openxmlformats.org/officeDocument/2006/relationships/slideLayout" Target="../slideLayouts/slideLayout150.xml"/><Relationship Id="rId11" Type="http://schemas.openxmlformats.org/officeDocument/2006/relationships/slideLayout" Target="../slideLayouts/slideLayout155.xml"/><Relationship Id="rId5" Type="http://schemas.openxmlformats.org/officeDocument/2006/relationships/slideLayout" Target="../slideLayouts/slideLayout149.xml"/><Relationship Id="rId1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54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48.xml"/><Relationship Id="rId9" Type="http://schemas.openxmlformats.org/officeDocument/2006/relationships/slideLayout" Target="../slideLayouts/slideLayout153.xml"/><Relationship Id="rId14" Type="http://schemas.openxmlformats.org/officeDocument/2006/relationships/slideLayout" Target="../slideLayouts/slideLayout158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9.xml"/><Relationship Id="rId13" Type="http://schemas.openxmlformats.org/officeDocument/2006/relationships/slideLayout" Target="../slideLayouts/slideLayout174.xml"/><Relationship Id="rId18" Type="http://schemas.openxmlformats.org/officeDocument/2006/relationships/theme" Target="../theme/theme14.xml"/><Relationship Id="rId3" Type="http://schemas.openxmlformats.org/officeDocument/2006/relationships/slideLayout" Target="../slideLayouts/slideLayout164.xml"/><Relationship Id="rId7" Type="http://schemas.openxmlformats.org/officeDocument/2006/relationships/slideLayout" Target="../slideLayouts/slideLayout168.xml"/><Relationship Id="rId12" Type="http://schemas.openxmlformats.org/officeDocument/2006/relationships/slideLayout" Target="../slideLayouts/slideLayout173.xml"/><Relationship Id="rId17" Type="http://schemas.openxmlformats.org/officeDocument/2006/relationships/slideLayout" Target="../slideLayouts/slideLayout178.xml"/><Relationship Id="rId2" Type="http://schemas.openxmlformats.org/officeDocument/2006/relationships/slideLayout" Target="../slideLayouts/slideLayout163.xml"/><Relationship Id="rId16" Type="http://schemas.openxmlformats.org/officeDocument/2006/relationships/slideLayout" Target="../slideLayouts/slideLayout177.xml"/><Relationship Id="rId1" Type="http://schemas.openxmlformats.org/officeDocument/2006/relationships/slideLayout" Target="../slideLayouts/slideLayout162.xml"/><Relationship Id="rId6" Type="http://schemas.openxmlformats.org/officeDocument/2006/relationships/slideLayout" Target="../slideLayouts/slideLayout167.xml"/><Relationship Id="rId11" Type="http://schemas.openxmlformats.org/officeDocument/2006/relationships/slideLayout" Target="../slideLayouts/slideLayout172.xml"/><Relationship Id="rId5" Type="http://schemas.openxmlformats.org/officeDocument/2006/relationships/slideLayout" Target="../slideLayouts/slideLayout166.xml"/><Relationship Id="rId15" Type="http://schemas.openxmlformats.org/officeDocument/2006/relationships/slideLayout" Target="../slideLayouts/slideLayout176.xml"/><Relationship Id="rId10" Type="http://schemas.openxmlformats.org/officeDocument/2006/relationships/slideLayout" Target="../slideLayouts/slideLayout171.xml"/><Relationship Id="rId4" Type="http://schemas.openxmlformats.org/officeDocument/2006/relationships/slideLayout" Target="../slideLayouts/slideLayout165.xml"/><Relationship Id="rId9" Type="http://schemas.openxmlformats.org/officeDocument/2006/relationships/slideLayout" Target="../slideLayouts/slideLayout170.xml"/><Relationship Id="rId14" Type="http://schemas.openxmlformats.org/officeDocument/2006/relationships/slideLayout" Target="../slideLayouts/slideLayout175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6.xml"/><Relationship Id="rId3" Type="http://schemas.openxmlformats.org/officeDocument/2006/relationships/slideLayout" Target="../slideLayouts/slideLayout181.xml"/><Relationship Id="rId7" Type="http://schemas.openxmlformats.org/officeDocument/2006/relationships/slideLayout" Target="../slideLayouts/slideLayout185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80.xml"/><Relationship Id="rId1" Type="http://schemas.openxmlformats.org/officeDocument/2006/relationships/slideLayout" Target="../slideLayouts/slideLayout179.xml"/><Relationship Id="rId6" Type="http://schemas.openxmlformats.org/officeDocument/2006/relationships/slideLayout" Target="../slideLayouts/slideLayout184.xml"/><Relationship Id="rId11" Type="http://schemas.openxmlformats.org/officeDocument/2006/relationships/slideLayout" Target="../slideLayouts/slideLayout189.xml"/><Relationship Id="rId5" Type="http://schemas.openxmlformats.org/officeDocument/2006/relationships/slideLayout" Target="../slideLayouts/slideLayout183.xml"/><Relationship Id="rId10" Type="http://schemas.openxmlformats.org/officeDocument/2006/relationships/slideLayout" Target="../slideLayouts/slideLayout188.xml"/><Relationship Id="rId4" Type="http://schemas.openxmlformats.org/officeDocument/2006/relationships/slideLayout" Target="../slideLayouts/slideLayout182.xml"/><Relationship Id="rId9" Type="http://schemas.openxmlformats.org/officeDocument/2006/relationships/slideLayout" Target="../slideLayouts/slideLayout187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7.xml"/><Relationship Id="rId3" Type="http://schemas.openxmlformats.org/officeDocument/2006/relationships/slideLayout" Target="../slideLayouts/slideLayout192.xml"/><Relationship Id="rId7" Type="http://schemas.openxmlformats.org/officeDocument/2006/relationships/slideLayout" Target="../slideLayouts/slideLayout196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91.xml"/><Relationship Id="rId1" Type="http://schemas.openxmlformats.org/officeDocument/2006/relationships/slideLayout" Target="../slideLayouts/slideLayout190.xml"/><Relationship Id="rId6" Type="http://schemas.openxmlformats.org/officeDocument/2006/relationships/slideLayout" Target="../slideLayouts/slideLayout195.xml"/><Relationship Id="rId11" Type="http://schemas.openxmlformats.org/officeDocument/2006/relationships/slideLayout" Target="../slideLayouts/slideLayout200.xml"/><Relationship Id="rId5" Type="http://schemas.openxmlformats.org/officeDocument/2006/relationships/slideLayout" Target="../slideLayouts/slideLayout194.xml"/><Relationship Id="rId10" Type="http://schemas.openxmlformats.org/officeDocument/2006/relationships/slideLayout" Target="../slideLayouts/slideLayout199.xml"/><Relationship Id="rId4" Type="http://schemas.openxmlformats.org/officeDocument/2006/relationships/slideLayout" Target="../slideLayouts/slideLayout193.xml"/><Relationship Id="rId9" Type="http://schemas.openxmlformats.org/officeDocument/2006/relationships/slideLayout" Target="../slideLayouts/slideLayout198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8.xml"/><Relationship Id="rId3" Type="http://schemas.openxmlformats.org/officeDocument/2006/relationships/slideLayout" Target="../slideLayouts/slideLayout203.xml"/><Relationship Id="rId7" Type="http://schemas.openxmlformats.org/officeDocument/2006/relationships/slideLayout" Target="../slideLayouts/slideLayout207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202.xml"/><Relationship Id="rId1" Type="http://schemas.openxmlformats.org/officeDocument/2006/relationships/slideLayout" Target="../slideLayouts/slideLayout201.xml"/><Relationship Id="rId6" Type="http://schemas.openxmlformats.org/officeDocument/2006/relationships/slideLayout" Target="../slideLayouts/slideLayout206.xml"/><Relationship Id="rId11" Type="http://schemas.openxmlformats.org/officeDocument/2006/relationships/slideLayout" Target="../slideLayouts/slideLayout211.xml"/><Relationship Id="rId5" Type="http://schemas.openxmlformats.org/officeDocument/2006/relationships/slideLayout" Target="../slideLayouts/slideLayout205.xml"/><Relationship Id="rId10" Type="http://schemas.openxmlformats.org/officeDocument/2006/relationships/slideLayout" Target="../slideLayouts/slideLayout210.xml"/><Relationship Id="rId4" Type="http://schemas.openxmlformats.org/officeDocument/2006/relationships/slideLayout" Target="../slideLayouts/slideLayout204.xml"/><Relationship Id="rId9" Type="http://schemas.openxmlformats.org/officeDocument/2006/relationships/slideLayout" Target="../slideLayouts/slideLayout209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9.xml"/><Relationship Id="rId3" Type="http://schemas.openxmlformats.org/officeDocument/2006/relationships/slideLayout" Target="../slideLayouts/slideLayout214.xml"/><Relationship Id="rId7" Type="http://schemas.openxmlformats.org/officeDocument/2006/relationships/slideLayout" Target="../slideLayouts/slideLayout218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213.xml"/><Relationship Id="rId1" Type="http://schemas.openxmlformats.org/officeDocument/2006/relationships/slideLayout" Target="../slideLayouts/slideLayout212.xml"/><Relationship Id="rId6" Type="http://schemas.openxmlformats.org/officeDocument/2006/relationships/slideLayout" Target="../slideLayouts/slideLayout217.xml"/><Relationship Id="rId11" Type="http://schemas.openxmlformats.org/officeDocument/2006/relationships/slideLayout" Target="../slideLayouts/slideLayout222.xml"/><Relationship Id="rId5" Type="http://schemas.openxmlformats.org/officeDocument/2006/relationships/slideLayout" Target="../slideLayouts/slideLayout216.xml"/><Relationship Id="rId10" Type="http://schemas.openxmlformats.org/officeDocument/2006/relationships/slideLayout" Target="../slideLayouts/slideLayout221.xml"/><Relationship Id="rId4" Type="http://schemas.openxmlformats.org/officeDocument/2006/relationships/slideLayout" Target="../slideLayouts/slideLayout215.xml"/><Relationship Id="rId9" Type="http://schemas.openxmlformats.org/officeDocument/2006/relationships/slideLayout" Target="../slideLayouts/slideLayout220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0.xml"/><Relationship Id="rId3" Type="http://schemas.openxmlformats.org/officeDocument/2006/relationships/slideLayout" Target="../slideLayouts/slideLayout225.xml"/><Relationship Id="rId7" Type="http://schemas.openxmlformats.org/officeDocument/2006/relationships/slideLayout" Target="../slideLayouts/slideLayout229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24.xml"/><Relationship Id="rId1" Type="http://schemas.openxmlformats.org/officeDocument/2006/relationships/slideLayout" Target="../slideLayouts/slideLayout223.xml"/><Relationship Id="rId6" Type="http://schemas.openxmlformats.org/officeDocument/2006/relationships/slideLayout" Target="../slideLayouts/slideLayout228.xml"/><Relationship Id="rId11" Type="http://schemas.openxmlformats.org/officeDocument/2006/relationships/slideLayout" Target="../slideLayouts/slideLayout233.xml"/><Relationship Id="rId5" Type="http://schemas.openxmlformats.org/officeDocument/2006/relationships/slideLayout" Target="../slideLayouts/slideLayout227.xml"/><Relationship Id="rId10" Type="http://schemas.openxmlformats.org/officeDocument/2006/relationships/slideLayout" Target="../slideLayouts/slideLayout232.xml"/><Relationship Id="rId4" Type="http://schemas.openxmlformats.org/officeDocument/2006/relationships/slideLayout" Target="../slideLayouts/slideLayout226.xml"/><Relationship Id="rId9" Type="http://schemas.openxmlformats.org/officeDocument/2006/relationships/slideLayout" Target="../slideLayouts/slideLayout23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179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585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7" y="609602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3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6" y="5883277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3" y="5883277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71890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  <p:sldLayoutId id="2147483936" r:id="rId12"/>
    <p:sldLayoutId id="2147483937" r:id="rId13"/>
    <p:sldLayoutId id="2147483938" r:id="rId14"/>
    <p:sldLayoutId id="2147483939" r:id="rId15"/>
    <p:sldLayoutId id="2147483940" r:id="rId16"/>
    <p:sldLayoutId id="2147483941" r:id="rId17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34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 cstate="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2" y="5936190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7" y="753229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3774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  <p:sldLayoutId id="2147483990" r:id="rId12"/>
    <p:sldLayoutId id="2147483991" r:id="rId13"/>
    <p:sldLayoutId id="2147483992" r:id="rId14"/>
    <p:sldLayoutId id="2147483993" r:id="rId15"/>
    <p:sldLayoutId id="2147483994" r:id="rId16"/>
    <p:sldLayoutId id="2147483995" r:id="rId17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7" y="609602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3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F1356-3E71-460B-AEBE-185F0A08E62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6" y="5883277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3" y="5883277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C0A93-6CA1-4043-8F50-8EC8BBD6A18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249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  <p:sldLayoutId id="2147484044" r:id="rId12"/>
    <p:sldLayoutId id="2147484045" r:id="rId13"/>
    <p:sldLayoutId id="2147484046" r:id="rId14"/>
    <p:sldLayoutId id="2147484047" r:id="rId15"/>
    <p:sldLayoutId id="2147484048" r:id="rId16"/>
    <p:sldLayoutId id="2147484049" r:id="rId17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005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1" r:id="rId1"/>
    <p:sldLayoutId id="2147484052" r:id="rId2"/>
    <p:sldLayoutId id="2147484053" r:id="rId3"/>
    <p:sldLayoutId id="2147484054" r:id="rId4"/>
    <p:sldLayoutId id="2147484055" r:id="rId5"/>
    <p:sldLayoutId id="2147484056" r:id="rId6"/>
    <p:sldLayoutId id="2147484057" r:id="rId7"/>
    <p:sldLayoutId id="2147484058" r:id="rId8"/>
    <p:sldLayoutId id="2147484059" r:id="rId9"/>
    <p:sldLayoutId id="2147484060" r:id="rId10"/>
    <p:sldLayoutId id="214748406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" y="6416678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23F1356-3E71-460B-AEBE-185F0A08E629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15.12.2018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165600" y="6416678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566400" y="6416678"/>
            <a:ext cx="1016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B4C0A93-6CA1-4043-8F50-8EC8BBD6A188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‹№›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3918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6" r:id="rId4"/>
    <p:sldLayoutId id="2147484067" r:id="rId5"/>
    <p:sldLayoutId id="2147484068" r:id="rId6"/>
    <p:sldLayoutId id="2147484069" r:id="rId7"/>
    <p:sldLayoutId id="2147484070" r:id="rId8"/>
    <p:sldLayoutId id="2147484071" r:id="rId9"/>
    <p:sldLayoutId id="2147484072" r:id="rId10"/>
    <p:sldLayoutId id="2147484073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254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1" r:id="rId1"/>
    <p:sldLayoutId id="2147484112" r:id="rId2"/>
    <p:sldLayoutId id="2147484113" r:id="rId3"/>
    <p:sldLayoutId id="2147484114" r:id="rId4"/>
    <p:sldLayoutId id="2147484115" r:id="rId5"/>
    <p:sldLayoutId id="2147484116" r:id="rId6"/>
    <p:sldLayoutId id="2147484117" r:id="rId7"/>
    <p:sldLayoutId id="2147484118" r:id="rId8"/>
    <p:sldLayoutId id="2147484119" r:id="rId9"/>
    <p:sldLayoutId id="2147484120" r:id="rId10"/>
    <p:sldLayoutId id="214748412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287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5" r:id="rId1"/>
    <p:sldLayoutId id="2147484136" r:id="rId2"/>
    <p:sldLayoutId id="2147484137" r:id="rId3"/>
    <p:sldLayoutId id="2147484138" r:id="rId4"/>
    <p:sldLayoutId id="2147484139" r:id="rId5"/>
    <p:sldLayoutId id="2147484140" r:id="rId6"/>
    <p:sldLayoutId id="2147484141" r:id="rId7"/>
    <p:sldLayoutId id="2147484142" r:id="rId8"/>
    <p:sldLayoutId id="2147484143" r:id="rId9"/>
    <p:sldLayoutId id="2147484144" r:id="rId10"/>
    <p:sldLayoutId id="214748414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Місце для заголовка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4" name="Місце для дати 13"/>
          <p:cNvSpPr>
            <a:spLocks noGrp="1"/>
          </p:cNvSpPr>
          <p:nvPr>
            <p:ph type="dt" sz="half" idx="2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Місце для номера слайда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47" r:id="rId1"/>
    <p:sldLayoutId id="2147484148" r:id="rId2"/>
    <p:sldLayoutId id="2147484149" r:id="rId3"/>
    <p:sldLayoutId id="2147484150" r:id="rId4"/>
    <p:sldLayoutId id="2147484151" r:id="rId5"/>
    <p:sldLayoutId id="2147484152" r:id="rId6"/>
    <p:sldLayoutId id="2147484153" r:id="rId7"/>
    <p:sldLayoutId id="2147484154" r:id="rId8"/>
    <p:sldLayoutId id="2147484155" r:id="rId9"/>
    <p:sldLayoutId id="2147484156" r:id="rId10"/>
    <p:sldLayoutId id="2147484157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 cstate="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2" y="5936190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7" y="753229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5370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48768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340388" y="5047394"/>
            <a:ext cx="97536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340388" y="4796819"/>
            <a:ext cx="97536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340388" y="4637685"/>
            <a:ext cx="97536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340388" y="4542559"/>
            <a:ext cx="97536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12744" y="680477"/>
            <a:ext cx="6096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58764" y="680477"/>
            <a:ext cx="36576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33360" y="680477"/>
            <a:ext cx="1219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95691" y="680477"/>
            <a:ext cx="1219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1219200" y="512064"/>
            <a:ext cx="103632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1219200" y="1783560"/>
            <a:ext cx="103632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636000" y="6416678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23F1356-3E71-460B-AEBE-185F0A08E629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19200" y="6416678"/>
            <a:ext cx="74168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1480800" y="6416678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9B4C0A93-6CA1-4043-8F50-8EC8BBD6A18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652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599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51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780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497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F1356-3E71-460B-AEBE-185F0A08E6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C0A93-6CA1-4043-8F50-8EC8BBD6A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‹№›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626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image" Target="../media/image33.wmf"/><Relationship Id="rId3" Type="http://schemas.openxmlformats.org/officeDocument/2006/relationships/image" Target="../media/image23.wmf"/><Relationship Id="rId7" Type="http://schemas.openxmlformats.org/officeDocument/2006/relationships/image" Target="../media/image27.wmf"/><Relationship Id="rId12" Type="http://schemas.openxmlformats.org/officeDocument/2006/relationships/image" Target="../media/image32.w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wmf"/><Relationship Id="rId11" Type="http://schemas.openxmlformats.org/officeDocument/2006/relationships/image" Target="../media/image31.wmf"/><Relationship Id="rId5" Type="http://schemas.openxmlformats.org/officeDocument/2006/relationships/image" Target="../media/image25.wmf"/><Relationship Id="rId10" Type="http://schemas.openxmlformats.org/officeDocument/2006/relationships/image" Target="../media/image30.wmf"/><Relationship Id="rId4" Type="http://schemas.openxmlformats.org/officeDocument/2006/relationships/image" Target="../media/image24.wmf"/><Relationship Id="rId9" Type="http://schemas.openxmlformats.org/officeDocument/2006/relationships/image" Target="../media/image29.wmf"/><Relationship Id="rId14" Type="http://schemas.openxmlformats.org/officeDocument/2006/relationships/image" Target="../media/image34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5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0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9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9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96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0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jpeg"/><Relationship Id="rId7" Type="http://schemas.openxmlformats.org/officeDocument/2006/relationships/image" Target="../media/image57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68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Relationship Id="rId9" Type="http://schemas.openxmlformats.org/officeDocument/2006/relationships/image" Target="../media/image5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8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2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4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4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4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4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48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4047" y="4944560"/>
            <a:ext cx="642552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списом</a:t>
            </a: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влучно</a:t>
            </a: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світ</a:t>
            </a: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потряс,</a:t>
            </a:r>
          </a:p>
          <a:p>
            <a:r>
              <a:rPr lang="ru-RU" sz="2800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Цей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знаменитий</a:t>
            </a: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лондонський</a:t>
            </a: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Парнас,</a:t>
            </a:r>
          </a:p>
          <a:p>
            <a:r>
              <a:rPr lang="ru-RU" sz="2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Ромео </a:t>
            </a: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Джульєтта</a:t>
            </a: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король </a:t>
            </a:r>
            <a:r>
              <a:rPr lang="ru-RU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Лір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r>
              <a:rPr lang="ru-RU" sz="2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</a:t>
            </a: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 </a:t>
            </a:r>
            <a:r>
              <a:rPr lang="ru-RU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хто</a:t>
            </a: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цей</a:t>
            </a: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всім</a:t>
            </a: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відомий</a:t>
            </a: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нам… </a:t>
            </a:r>
          </a:p>
        </p:txBody>
      </p:sp>
    </p:spTree>
    <p:extLst>
      <p:ext uri="{BB962C8B-B14F-4D97-AF65-F5344CB8AC3E}">
        <p14:creationId xmlns:p14="http://schemas.microsoft.com/office/powerpoint/2010/main" val="654796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1223493" y="2665928"/>
            <a:ext cx="792050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uk-UA" sz="2800" i="1" dirty="0" smtClean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uk-UA" sz="2800" i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uk-UA" sz="2800" i="1" dirty="0" smtClean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uk-UA" sz="2800" i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uk-UA" sz="2800" i="1" dirty="0" smtClean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uk-UA" sz="2800" i="1" dirty="0" smtClean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2800" i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Поставити трагедію «Гамлет» </a:t>
            </a:r>
          </a:p>
          <a:p>
            <a:pPr lvl="0"/>
            <a:r>
              <a:rPr lang="uk-UA" sz="2800" i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сцені вважається великою честю, </a:t>
            </a:r>
          </a:p>
          <a:p>
            <a:pPr lvl="0"/>
            <a:r>
              <a:rPr lang="uk-UA" sz="2800" i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відповідати рівню геніальної п’єси — щастям.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99251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882"/>
            <a:ext cx="12192001" cy="6855118"/>
          </a:xfrm>
          <a:prstGeom prst="rect">
            <a:avLst/>
          </a:prstGeom>
        </p:spPr>
      </p:pic>
      <p:sp>
        <p:nvSpPr>
          <p:cNvPr id="7" name="Горизонтальний сувій 6"/>
          <p:cNvSpPr/>
          <p:nvPr/>
        </p:nvSpPr>
        <p:spPr>
          <a:xfrm>
            <a:off x="4779818" y="5448068"/>
            <a:ext cx="7412183" cy="134844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TextBox 8"/>
          <p:cNvSpPr txBox="1"/>
          <p:nvPr/>
        </p:nvSpPr>
        <p:spPr>
          <a:xfrm>
            <a:off x="4859482" y="5568292"/>
            <a:ext cx="72528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«Гамлеті» людство бачить свої різні обличчя... </a:t>
            </a:r>
            <a:endParaRPr lang="en-US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/>
            <a:r>
              <a:rPr lang="uk-UA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Генріх Гейне, німецький мислитель і поет XIX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ст.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93279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94762" y="13062"/>
            <a:ext cx="6397239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time is our joint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en-US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cursed 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spite.</a:t>
            </a:r>
            <a:endParaRPr lang="en-US" sz="4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en-US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 I was born </a:t>
            </a:r>
            <a:r>
              <a:rPr lang="uk-UA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set </a:t>
            </a:r>
            <a:r>
              <a:rPr lang="en-US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right!</a:t>
            </a:r>
            <a:endParaRPr lang="en-US" sz="4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William Shakespeare</a:t>
            </a:r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03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808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77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5138" y="378823"/>
            <a:ext cx="22337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dobe Heiti Std R" pitchFamily="34" charset="-128"/>
                <a:ea typeface="Adobe Heiti Std R" pitchFamily="34" charset="-128"/>
              </a:rPr>
              <a:t>Hamlet</a:t>
            </a:r>
            <a:endParaRPr lang="ru-RU" sz="3200" dirty="0">
              <a:solidFill>
                <a:schemeClr val="bg1"/>
              </a:solidFill>
              <a:latin typeface="Adobe Heiti Std R" pitchFamily="34" charset="-128"/>
              <a:ea typeface="Adobe Heiti Std R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358539"/>
            <a:ext cx="2103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dobe Heiti Std R" pitchFamily="34" charset="-128"/>
                <a:ea typeface="Adobe Heiti Std R" pitchFamily="34" charset="-128"/>
              </a:rPr>
              <a:t>Horatio</a:t>
            </a:r>
            <a:endParaRPr lang="ru-RU" sz="3200" dirty="0">
              <a:solidFill>
                <a:schemeClr val="bg1"/>
              </a:solidFill>
              <a:latin typeface="Adobe Heiti Std R" pitchFamily="34" charset="-128"/>
              <a:ea typeface="Adobe Heiti Std R" pitchFamily="34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1" y="2338253"/>
            <a:ext cx="2181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dobe Heiti Std R" pitchFamily="34" charset="-128"/>
                <a:ea typeface="Adobe Heiti Std R" pitchFamily="34" charset="-128"/>
              </a:rPr>
              <a:t>Claudius</a:t>
            </a:r>
            <a:endParaRPr lang="ru-RU" sz="3200" dirty="0">
              <a:solidFill>
                <a:schemeClr val="bg1"/>
              </a:solidFill>
              <a:latin typeface="Adobe Heiti Std R" pitchFamily="34" charset="-128"/>
              <a:ea typeface="Adobe Heiti Std R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477104" y="671209"/>
            <a:ext cx="19724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dobe Heiti Std R" pitchFamily="34" charset="-128"/>
                <a:ea typeface="Adobe Heiti Std R" pitchFamily="34" charset="-128"/>
              </a:rPr>
              <a:t>Polonius</a:t>
            </a:r>
            <a:endParaRPr lang="ru-RU" sz="3200" dirty="0">
              <a:solidFill>
                <a:schemeClr val="bg1"/>
              </a:solidFill>
              <a:latin typeface="Adobe Heiti Std R" pitchFamily="34" charset="-128"/>
              <a:ea typeface="Adobe Heiti Std R" pitchFamily="34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477103" y="1668144"/>
            <a:ext cx="1959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dobe Heiti Std R" pitchFamily="34" charset="-128"/>
                <a:ea typeface="Adobe Heiti Std R" pitchFamily="34" charset="-128"/>
              </a:rPr>
              <a:t>Ophelia</a:t>
            </a:r>
            <a:endParaRPr lang="ru-RU" sz="3200" dirty="0">
              <a:solidFill>
                <a:schemeClr val="bg1"/>
              </a:solidFill>
              <a:latin typeface="Adobe Heiti Std R" pitchFamily="34" charset="-128"/>
              <a:ea typeface="Adobe Heiti Std R" pitchFamily="34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66069" y="2847703"/>
            <a:ext cx="2194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dobe Heiti Std R" pitchFamily="34" charset="-128"/>
                <a:ea typeface="Adobe Heiti Std R" pitchFamily="34" charset="-128"/>
              </a:rPr>
              <a:t>Gertrude</a:t>
            </a:r>
            <a:endParaRPr lang="ru-RU" sz="3200" dirty="0">
              <a:solidFill>
                <a:schemeClr val="bg1"/>
              </a:solidFill>
              <a:latin typeface="Adobe Heiti Std R" pitchFamily="34" charset="-128"/>
              <a:ea typeface="Adobe Heiti Std R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т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469"/>
            <a:ext cx="12192000" cy="6858000"/>
          </a:xfrm>
          <a:prstGeom prst="rect">
            <a:avLst/>
          </a:prstGeom>
          <a:noFill/>
        </p:spPr>
      </p:pic>
      <p:sp>
        <p:nvSpPr>
          <p:cNvPr id="3" name="Прямокутник 2"/>
          <p:cNvSpPr/>
          <p:nvPr/>
        </p:nvSpPr>
        <p:spPr>
          <a:xfrm>
            <a:off x="3807229" y="199507"/>
            <a:ext cx="4488873" cy="42602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Серце</a:t>
            </a:r>
            <a:r>
              <a:rPr lang="ru-RU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поета</a:t>
            </a:r>
            <a:r>
              <a:rPr lang="ru-RU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центр </a:t>
            </a:r>
            <a:r>
              <a:rPr lang="ru-RU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світу</a:t>
            </a:r>
            <a:r>
              <a:rPr lang="ru-RU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через </a:t>
            </a:r>
            <a:r>
              <a:rPr lang="ru-RU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моє</a:t>
            </a:r>
            <a:r>
              <a:rPr lang="ru-RU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серце</a:t>
            </a:r>
            <a:r>
              <a:rPr lang="ru-RU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пройшла</a:t>
            </a:r>
            <a:r>
              <a:rPr lang="ru-RU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велика </a:t>
            </a:r>
            <a:r>
              <a:rPr lang="ru-RU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тріщина</a:t>
            </a:r>
            <a:r>
              <a:rPr lang="ru-RU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світу</a:t>
            </a:r>
            <a:r>
              <a:rPr lang="ru-RU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uk-UA" sz="28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Г</a:t>
            </a:r>
            <a:r>
              <a:rPr lang="uk-UA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Гейне</a:t>
            </a:r>
            <a:endParaRPr lang="en-US" sz="28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60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т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469"/>
            <a:ext cx="12192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8940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71" y="1132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" y="0"/>
            <a:ext cx="9104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700" b="1" dirty="0">
              <a:solidFill>
                <a:srgbClr val="FFC000"/>
              </a:solidFill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2745429" y="569034"/>
            <a:ext cx="4505977" cy="2020186"/>
          </a:xfrm>
          <a:prstGeom prst="foldedCorne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uk-UA" dirty="0" smtClean="0">
              <a:ln w="0"/>
              <a:solidFill>
                <a:srgbClr val="5B9B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uk-UA" sz="2400" dirty="0" smtClean="0">
              <a:ln w="0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2400" dirty="0" smtClean="0">
                <a:ln w="0"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Трагедія</a:t>
            </a:r>
            <a:r>
              <a:rPr lang="uk-UA" sz="2400" dirty="0">
                <a:ln w="0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— </a:t>
            </a:r>
            <a:r>
              <a:rPr lang="uk-UA" sz="24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 драматичний твір, що </a:t>
            </a:r>
            <a:r>
              <a:rPr lang="uk-UA" sz="2400" dirty="0" smtClean="0">
                <a:ln w="0"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втілює </a:t>
            </a:r>
            <a:r>
              <a:rPr lang="uk-UA" sz="2400" dirty="0" err="1" smtClean="0">
                <a:ln w="0"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непримиреннний</a:t>
            </a:r>
            <a:r>
              <a:rPr lang="uk-UA" sz="2400" dirty="0" smtClean="0">
                <a:ln w="0"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конфлікт між героями і закінчується смертю </a:t>
            </a:r>
            <a:r>
              <a:rPr lang="uk-UA" sz="2400" dirty="0" smtClean="0">
                <a:ln w="0"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одного</a:t>
            </a:r>
          </a:p>
          <a:p>
            <a:pPr lvl="0"/>
            <a:r>
              <a:rPr lang="uk-UA" sz="2400" dirty="0" smtClean="0">
                <a:ln w="0"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 декількох героїв.</a:t>
            </a:r>
            <a:endParaRPr lang="ru-RU" sz="2400" dirty="0">
              <a:ln w="0"/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8" name="Загнутый угол 7"/>
          <p:cNvSpPr/>
          <p:nvPr/>
        </p:nvSpPr>
        <p:spPr>
          <a:xfrm>
            <a:off x="7868093" y="523220"/>
            <a:ext cx="4323907" cy="1974372"/>
          </a:xfrm>
          <a:prstGeom prst="foldedCorner">
            <a:avLst>
              <a:gd name="adj" fmla="val 1847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142250" y="569034"/>
            <a:ext cx="40497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Проблематика — </a:t>
            </a:r>
            <a:r>
              <a:rPr lang="uk-UA" sz="2400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це коло </a:t>
            </a:r>
            <a:r>
              <a:rPr lang="uk-UA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питань, які поставлені автором у творі і потребують свого розв’язання.</a:t>
            </a:r>
            <a:endParaRPr lang="ru-RU" sz="2400" dirty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  <p:sp>
        <p:nvSpPr>
          <p:cNvPr id="10" name="Загнутый угол 9"/>
          <p:cNvSpPr/>
          <p:nvPr/>
        </p:nvSpPr>
        <p:spPr>
          <a:xfrm>
            <a:off x="2726944" y="3017521"/>
            <a:ext cx="4524459" cy="2322502"/>
          </a:xfrm>
          <a:prstGeom prst="foldedCorner">
            <a:avLst>
              <a:gd name="adj" fmla="val 1873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745428" y="3031699"/>
            <a:ext cx="45059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400" dirty="0"/>
              <a:t>Монолог — компонент художнього твору, що становить мовлення, яке звернене до </a:t>
            </a:r>
            <a:r>
              <a:rPr lang="uk-UA" sz="2400" dirty="0" smtClean="0"/>
              <a:t>себе </a:t>
            </a:r>
            <a:r>
              <a:rPr lang="uk-UA" sz="2400" dirty="0"/>
              <a:t>чи інших та виражає його думки, переживання, почуття.</a:t>
            </a:r>
            <a:endParaRPr lang="uk-UA" sz="2400" dirty="0">
              <a:effectLst/>
            </a:endParaRPr>
          </a:p>
        </p:txBody>
      </p:sp>
      <p:sp>
        <p:nvSpPr>
          <p:cNvPr id="12" name="Загнутый угол 11"/>
          <p:cNvSpPr/>
          <p:nvPr/>
        </p:nvSpPr>
        <p:spPr>
          <a:xfrm>
            <a:off x="7868093" y="3013528"/>
            <a:ext cx="4323907" cy="2975849"/>
          </a:xfrm>
          <a:prstGeom prst="foldedCorner">
            <a:avLst>
              <a:gd name="adj" fmla="val 1462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7868094" y="2942388"/>
            <a:ext cx="397434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400" dirty="0"/>
              <a:t>Вічні образи — це визначні художні образи, які, виникнувши за певних історичних обставин, мають велике загальнолюдське значення, продовжують зберігати пізнавальну, виховну й естетичну силу.</a:t>
            </a:r>
            <a:endParaRPr lang="uk-UA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52784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MY_PHOTO\Рисунок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EA54E23A-400B-4CF2-B4E7-7ECCE75633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194" y="577864"/>
            <a:ext cx="7791663" cy="535044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4D5BE507-C70F-40EC-BBAD-4B81572F6D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395" y="737655"/>
            <a:ext cx="3870536" cy="58184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C0BDB49D-EE90-40CF-B453-F21FB8E6C84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991" y="1209550"/>
            <a:ext cx="2453869" cy="58184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B404CAA2-F106-4143-A972-9316D10C75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131" y="1700095"/>
            <a:ext cx="3415179" cy="58184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C0F9FB54-A4DD-466A-B48E-68C1421DB11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661" y="2178511"/>
            <a:ext cx="2909227" cy="58184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36AC2FB0-9F24-4721-8C9B-469D99293D5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361" y="2629001"/>
            <a:ext cx="3402529" cy="58184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201C7D32-9B31-4BC9-8FEE-957A6E2C95D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005" y="3120001"/>
            <a:ext cx="3427827" cy="58184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D9F1093F-3449-43FB-B12B-182419DAFBB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006" y="3592040"/>
            <a:ext cx="2947172" cy="581845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C2D44AA0-BADB-4D44-993C-0C6EC57A798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381" y="4026819"/>
            <a:ext cx="3440476" cy="58184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CEA66BFE-E725-4423-BE66-3C57A7AD51F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054" y="4523705"/>
            <a:ext cx="4857143" cy="581845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4405B0C7-9727-41D6-ACA1-EE843867A75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385" y="4977397"/>
            <a:ext cx="5780505" cy="58184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EFF4C7E7-0C86-408D-86F1-36BF2ED2566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340" y="5454695"/>
            <a:ext cx="2934523" cy="5818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268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06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43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рта\Desktop\зззз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297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362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391887"/>
            <a:ext cx="37098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78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та\Desktop\Рисунок1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5619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12192000" cy="686265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258792" y="5543804"/>
            <a:ext cx="58427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i="1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2400" i="1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Бути чесним у наші часи —</a:t>
            </a:r>
          </a:p>
          <a:p>
            <a:r>
              <a:rPr lang="uk-UA" sz="2400" i="1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це </a:t>
            </a:r>
            <a:r>
              <a:rPr lang="uk-UA" sz="2400" i="1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означає </a:t>
            </a:r>
            <a:r>
              <a:rPr lang="uk-UA" sz="2400" i="1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бути одним</a:t>
            </a:r>
          </a:p>
          <a:p>
            <a:r>
              <a:rPr lang="uk-UA" sz="2400" i="1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 десять тисяч»   </a:t>
            </a:r>
            <a:endParaRPr lang="ru-RU" sz="2400" i="1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27760" y="1"/>
            <a:ext cx="553815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400" i="1" dirty="0" smtClean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i="1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«Той, хто грає королів, </a:t>
            </a:r>
          </a:p>
          <a:p>
            <a:r>
              <a:rPr lang="uk-UA" sz="2800" i="1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буде в нас бажаним гостем» </a:t>
            </a:r>
            <a:endParaRPr lang="ru-RU" sz="2800" i="1" dirty="0" smtClean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6729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7730" y="1107584"/>
            <a:ext cx="1139780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AutoNum type="arabicPeriod"/>
            </a:pPr>
            <a:r>
              <a:rPr lang="en-US" sz="2800" dirty="0" smtClean="0"/>
              <a:t>A </a:t>
            </a:r>
            <a:r>
              <a:rPr lang="en-US" sz="2800" dirty="0"/>
              <a:t>snake killed </a:t>
            </a:r>
            <a:r>
              <a:rPr lang="en-US" sz="2800" dirty="0" smtClean="0"/>
              <a:t>Hamlet</a:t>
            </a:r>
            <a:r>
              <a:rPr lang="uk-UA" sz="2800" dirty="0" smtClean="0"/>
              <a:t>’</a:t>
            </a:r>
            <a:r>
              <a:rPr lang="en-US" sz="2800" dirty="0" smtClean="0"/>
              <a:t>s </a:t>
            </a:r>
            <a:r>
              <a:rPr lang="en-US" sz="2800" dirty="0"/>
              <a:t>father</a:t>
            </a:r>
            <a:r>
              <a:rPr lang="en-US" sz="2800" dirty="0" smtClean="0"/>
              <a:t>.</a:t>
            </a:r>
          </a:p>
          <a:p>
            <a:pPr marL="342900" lvl="0" indent="-342900">
              <a:buAutoNum type="arabicPeriod"/>
            </a:pPr>
            <a:endParaRPr lang="uk-UA" sz="2800" dirty="0"/>
          </a:p>
          <a:p>
            <a:pPr marL="342900" lvl="0" indent="-342900">
              <a:buAutoNum type="arabicPeriod" startAt="2"/>
            </a:pPr>
            <a:r>
              <a:rPr lang="en-US" sz="2800" dirty="0" smtClean="0"/>
              <a:t>Hamlet </a:t>
            </a:r>
            <a:r>
              <a:rPr lang="en-US" sz="2800" dirty="0"/>
              <a:t>never had an opportunity to kill Claudius</a:t>
            </a:r>
            <a:r>
              <a:rPr lang="en-US" sz="2800" dirty="0" smtClean="0"/>
              <a:t>.</a:t>
            </a:r>
          </a:p>
          <a:p>
            <a:pPr marL="342900" lvl="0" indent="-342900">
              <a:buAutoNum type="arabicPeriod" startAt="2"/>
            </a:pPr>
            <a:endParaRPr lang="uk-UA" sz="2800" dirty="0"/>
          </a:p>
          <a:p>
            <a:pPr marL="342900" lvl="0" indent="-342900">
              <a:buAutoNum type="arabicPeriod" startAt="3"/>
            </a:pPr>
            <a:r>
              <a:rPr lang="en-US" sz="2800" dirty="0" smtClean="0"/>
              <a:t>Claudius </a:t>
            </a:r>
            <a:r>
              <a:rPr lang="en-US" sz="2800" dirty="0"/>
              <a:t>wanted to poison Gertrude</a:t>
            </a:r>
            <a:r>
              <a:rPr lang="en-US" sz="2800" dirty="0" smtClean="0"/>
              <a:t>.</a:t>
            </a:r>
          </a:p>
          <a:p>
            <a:pPr marL="342900" lvl="0" indent="-342900">
              <a:buAutoNum type="arabicPeriod" startAt="3"/>
            </a:pPr>
            <a:endParaRPr lang="uk-UA" sz="2800" dirty="0"/>
          </a:p>
          <a:p>
            <a:pPr marL="342900" lvl="0" indent="-342900">
              <a:buAutoNum type="arabicPeriod" startAt="4"/>
            </a:pPr>
            <a:r>
              <a:rPr lang="en-US" sz="2800" dirty="0" smtClean="0"/>
              <a:t>Hamlet </a:t>
            </a:r>
            <a:r>
              <a:rPr lang="en-US" sz="2800" dirty="0"/>
              <a:t>asked actors to perform the new play for waking up the conscience of the king</a:t>
            </a:r>
            <a:r>
              <a:rPr lang="en-US" sz="2800" dirty="0" smtClean="0"/>
              <a:t>.</a:t>
            </a:r>
          </a:p>
          <a:p>
            <a:pPr marL="342900" lvl="0" indent="-342900">
              <a:buAutoNum type="arabicPeriod" startAt="4"/>
            </a:pPr>
            <a:endParaRPr lang="uk-UA" sz="2800" dirty="0"/>
          </a:p>
          <a:p>
            <a:pPr marL="342900" lvl="0" indent="-342900">
              <a:buAutoNum type="arabicPeriod" startAt="5"/>
            </a:pPr>
            <a:r>
              <a:rPr lang="en-US" sz="2800" dirty="0" smtClean="0"/>
              <a:t>Ophelia </a:t>
            </a:r>
            <a:r>
              <a:rPr lang="en-US" sz="2800" dirty="0"/>
              <a:t>was poisoned</a:t>
            </a:r>
            <a:r>
              <a:rPr lang="en-US" sz="2800" dirty="0" smtClean="0"/>
              <a:t>.</a:t>
            </a:r>
          </a:p>
          <a:p>
            <a:pPr marL="342900" lvl="0" indent="-342900">
              <a:buAutoNum type="arabicPeriod" startAt="5"/>
            </a:pPr>
            <a:endParaRPr lang="uk-UA" sz="3200" dirty="0"/>
          </a:p>
          <a:p>
            <a:pPr marL="342900" lvl="0" indent="-342900">
              <a:buAutoNum type="arabicPeriod" startAt="6"/>
            </a:pPr>
            <a:r>
              <a:rPr lang="en-US" sz="2800" dirty="0" smtClean="0"/>
              <a:t>Gertrude </a:t>
            </a:r>
            <a:r>
              <a:rPr lang="en-US" sz="2800" dirty="0"/>
              <a:t>married Claudius a few months after King Hamlet died</a:t>
            </a:r>
            <a:r>
              <a:rPr lang="en-US" sz="2800" dirty="0" smtClean="0"/>
              <a:t>.</a:t>
            </a:r>
            <a:endParaRPr lang="uk-UA" sz="2800" dirty="0"/>
          </a:p>
        </p:txBody>
      </p:sp>
      <p:sp>
        <p:nvSpPr>
          <p:cNvPr id="3" name="Горизонтальний сувій 2"/>
          <p:cNvSpPr/>
          <p:nvPr/>
        </p:nvSpPr>
        <p:spPr>
          <a:xfrm>
            <a:off x="2369713" y="0"/>
            <a:ext cx="6400800" cy="97879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TextBox 3"/>
          <p:cNvSpPr txBox="1"/>
          <p:nvPr/>
        </p:nvSpPr>
        <p:spPr>
          <a:xfrm>
            <a:off x="3709115" y="135454"/>
            <a:ext cx="5924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Book Antiqua" panose="02040602050305030304" pitchFamily="18" charset="0"/>
              </a:rPr>
              <a:t>True of false</a:t>
            </a:r>
            <a:endParaRPr lang="uk-UA" sz="40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71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07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09408" y="248194"/>
            <a:ext cx="4924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prstClr val="black"/>
                </a:solidFill>
              </a:rPr>
              <a:t>	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0" y="1164967"/>
            <a:ext cx="6648995" cy="5372518"/>
          </a:xfrm>
          <a:prstGeom prst="verticalScroll">
            <a:avLst/>
          </a:prstGeom>
          <a:solidFill>
            <a:schemeClr val="bg1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56929" y="2062715"/>
            <a:ext cx="5793419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</a:t>
            </a:r>
            <a:r>
              <a:rPr lang="en-US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be, or not to be, that is the question, </a:t>
            </a:r>
            <a:endParaRPr lang="ru-RU" i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Whether ’tis nobler in the mind to suffer </a:t>
            </a:r>
            <a:endParaRPr lang="ru-RU" i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The slings and arrows of outrageous fortune, </a:t>
            </a:r>
            <a:endParaRPr lang="ru-RU" i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Or to take arms against a sea of troubles, </a:t>
            </a:r>
            <a:endParaRPr lang="ru-RU" i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And by opposing, end them. To die, to sleep </a:t>
            </a:r>
            <a:endParaRPr lang="ru-RU" i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No more, and by a sleep to say we end </a:t>
            </a:r>
            <a:endParaRPr lang="ru-RU" i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The heart-ache, and the thousand natural shocks </a:t>
            </a:r>
            <a:endParaRPr lang="ru-RU" i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That flesh is heir to; ’tis a consummation </a:t>
            </a:r>
            <a:endParaRPr lang="ru-RU" i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Devoutly to be wished to die to sleep! </a:t>
            </a:r>
            <a:endParaRPr lang="ru-RU" i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To sleep, perchance to dream, ay there’s the rub, </a:t>
            </a:r>
            <a:endParaRPr lang="ru-RU" i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For in that sleep of death what dreams may come </a:t>
            </a:r>
            <a:endParaRPr lang="ru-RU" i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When we have shuffled off this mortal coil </a:t>
            </a:r>
            <a:endParaRPr lang="ru-RU" i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Must give us pause – there’s the respect </a:t>
            </a:r>
            <a:endParaRPr lang="ru-RU" i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That makes calamity of so long life.</a:t>
            </a:r>
            <a:endParaRPr lang="ru-RU" i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70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09408" y="248194"/>
            <a:ext cx="4924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prstClr val="black"/>
                </a:solidFill>
              </a:rPr>
              <a:t>	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35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Y_PHOTO\Рисунок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2037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624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719928" y="723015"/>
            <a:ext cx="4220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70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719928" y="723015"/>
            <a:ext cx="4220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7490485" y="818708"/>
            <a:ext cx="4460511" cy="37097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Якщо правда жива, то знайдуться ті, кому вона потрібна, хто прагне її,  хто буде готовий в ім’я людини стати до смертельного поєдинку за справедливість і гармонію. </a:t>
            </a:r>
            <a:r>
              <a:rPr lang="uk-UA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8988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78425" y="113454"/>
            <a:ext cx="2847703" cy="679268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5625" y="253035"/>
            <a:ext cx="23905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prstClr val="black"/>
                </a:solidFill>
              </a:rPr>
              <a:t>Вічні образи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с двумя скругленными соседними углами 7"/>
          <p:cNvSpPr/>
          <p:nvPr/>
        </p:nvSpPr>
        <p:spPr>
          <a:xfrm>
            <a:off x="3755097" y="2866957"/>
            <a:ext cx="4316083" cy="553818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62" y="2292652"/>
            <a:ext cx="2472743" cy="33396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Прямоугольник с двумя скругленными соседними углами 10"/>
          <p:cNvSpPr/>
          <p:nvPr/>
        </p:nvSpPr>
        <p:spPr>
          <a:xfrm>
            <a:off x="450762" y="5632283"/>
            <a:ext cx="2472743" cy="457717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7223" y="5635318"/>
            <a:ext cx="2067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Юлій Цезар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5735" y="2292650"/>
            <a:ext cx="2243032" cy="32272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Прямоугольник с двумя скругленными соседними углами 13"/>
          <p:cNvSpPr/>
          <p:nvPr/>
        </p:nvSpPr>
        <p:spPr>
          <a:xfrm>
            <a:off x="9077279" y="5527757"/>
            <a:ext cx="2019944" cy="562243"/>
          </a:xfrm>
          <a:prstGeom prst="round2SameRect">
            <a:avLst>
              <a:gd name="adj1" fmla="val 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326392" y="5584142"/>
            <a:ext cx="2665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Клеопатра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569" y="3743209"/>
            <a:ext cx="1836783" cy="23995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279" y="3701244"/>
            <a:ext cx="1866900" cy="2447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Прямоугольник с двумя скругленными соседними углами 17"/>
          <p:cNvSpPr/>
          <p:nvPr/>
        </p:nvSpPr>
        <p:spPr>
          <a:xfrm>
            <a:off x="3755096" y="6228953"/>
            <a:ext cx="2165416" cy="561703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с двумя скругленными соседними углами 18"/>
          <p:cNvSpPr/>
          <p:nvPr/>
        </p:nvSpPr>
        <p:spPr>
          <a:xfrm>
            <a:off x="6097013" y="6238116"/>
            <a:ext cx="2081435" cy="543372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08568" y="6278971"/>
            <a:ext cx="2165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>
                <a:solidFill>
                  <a:schemeClr val="bg1"/>
                </a:solidFill>
              </a:rPr>
              <a:t>Жанна </a:t>
            </a:r>
            <a:r>
              <a:rPr lang="uk-UA" sz="2400" dirty="0" err="1">
                <a:solidFill>
                  <a:schemeClr val="bg1"/>
                </a:solidFill>
              </a:rPr>
              <a:t>д’Арк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65429" y="6313602"/>
            <a:ext cx="1866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uk-UA" sz="2400" dirty="0" smtClean="0">
                <a:solidFill>
                  <a:schemeClr val="bg1"/>
                </a:solidFill>
              </a:rPr>
              <a:t>Наполеон</a:t>
            </a:r>
            <a:endParaRPr lang="ru-RU" sz="2400" dirty="0">
              <a:solidFill>
                <a:schemeClr val="bg1"/>
              </a:solidFill>
            </a:endParaRPr>
          </a:p>
          <a:p>
            <a:r>
              <a:rPr lang="uk-UA" b="1" dirty="0">
                <a:solidFill>
                  <a:prstClr val="black"/>
                </a:solidFill>
              </a:rPr>
              <a:t>  </a:t>
            </a:r>
            <a:endParaRPr lang="ru-RU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68303" y="2887683"/>
            <a:ext cx="39028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err="1">
                <a:solidFill>
                  <a:schemeClr val="bg1"/>
                </a:solidFill>
              </a:rPr>
              <a:t>Александр</a:t>
            </a:r>
            <a:r>
              <a:rPr lang="uk-UA" dirty="0">
                <a:solidFill>
                  <a:schemeClr val="bg1"/>
                </a:solidFill>
              </a:rPr>
              <a:t> </a:t>
            </a:r>
            <a:r>
              <a:rPr lang="uk-UA" sz="2400" dirty="0">
                <a:solidFill>
                  <a:schemeClr val="bg1"/>
                </a:solidFill>
              </a:rPr>
              <a:t>Македонський</a:t>
            </a:r>
            <a:endParaRPr lang="ru-RU" sz="2400" dirty="0">
              <a:solidFill>
                <a:schemeClr val="bg1"/>
              </a:solidFill>
            </a:endParaRPr>
          </a:p>
          <a:p>
            <a:endParaRPr lang="uk-UA" dirty="0"/>
          </a:p>
        </p:txBody>
      </p:sp>
      <p:pic>
        <p:nvPicPr>
          <p:cNvPr id="1026" name="Picture 2" descr="C:\Users\Я\Desktop\03_BYarVu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516" y="273759"/>
            <a:ext cx="4425665" cy="26139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1424495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48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64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1679"/>
            <a:ext cx="12192001" cy="6854653"/>
          </a:xfrm>
          <a:prstGeom prst="rect">
            <a:avLst/>
          </a:prstGeom>
        </p:spPr>
      </p:pic>
      <p:sp>
        <p:nvSpPr>
          <p:cNvPr id="3" name="Загнутый угол 2"/>
          <p:cNvSpPr/>
          <p:nvPr/>
        </p:nvSpPr>
        <p:spPr>
          <a:xfrm>
            <a:off x="91441" y="210577"/>
            <a:ext cx="4085705" cy="3592497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131" y="483326"/>
            <a:ext cx="36989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– Гамлет.</a:t>
            </a:r>
          </a:p>
          <a:p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Гамлет. Холодеет кровь,</a:t>
            </a:r>
          </a:p>
          <a:p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Когда 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плетет коварство сети,</a:t>
            </a:r>
          </a:p>
          <a:p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в сердце первая любовь</a:t>
            </a:r>
          </a:p>
          <a:p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Жива - к единственной на свете.</a:t>
            </a:r>
          </a:p>
          <a:p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Тебя, Офелию мою,</a:t>
            </a:r>
          </a:p>
          <a:p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Увел далеко жизни холод,</a:t>
            </a:r>
          </a:p>
          <a:p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гибну, 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принц, в родном краю</a:t>
            </a:r>
          </a:p>
          <a:p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Клинком </a:t>
            </a:r>
            <a:r>
              <a:rPr lang="ru-RU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отравленньім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заколот.</a:t>
            </a:r>
          </a:p>
          <a:p>
            <a:pPr algn="r"/>
            <a:r>
              <a:rPr lang="ru-RU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О.Блок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09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20"/>
            <a:ext cx="12192000" cy="6858000"/>
          </a:xfrm>
          <a:prstGeom prst="rect">
            <a:avLst/>
          </a:prstGeom>
        </p:spPr>
      </p:pic>
      <p:sp>
        <p:nvSpPr>
          <p:cNvPr id="7" name="Вертикальный свиток 6"/>
          <p:cNvSpPr/>
          <p:nvPr/>
        </p:nvSpPr>
        <p:spPr>
          <a:xfrm>
            <a:off x="7143457" y="818859"/>
            <a:ext cx="5082971" cy="5029048"/>
          </a:xfrm>
          <a:prstGeom prst="verticalScroll">
            <a:avLst/>
          </a:prstGeom>
          <a:solidFill>
            <a:schemeClr val="bg1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85909" y="1743892"/>
            <a:ext cx="3683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37865" y="1326089"/>
            <a:ext cx="381435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prstClr val="black"/>
                </a:solidFill>
              </a:rPr>
              <a:t>Гамлет.</a:t>
            </a:r>
          </a:p>
          <a:p>
            <a:r>
              <a:rPr lang="uk-UA" dirty="0" smtClean="0">
                <a:solidFill>
                  <a:prstClr val="black"/>
                </a:solidFill>
              </a:rPr>
              <a:t>Гул </a:t>
            </a:r>
            <a:r>
              <a:rPr lang="uk-UA" dirty="0">
                <a:solidFill>
                  <a:prstClr val="black"/>
                </a:solidFill>
              </a:rPr>
              <a:t>затих. Я </a:t>
            </a:r>
            <a:r>
              <a:rPr lang="uk-UA" dirty="0" err="1">
                <a:solidFill>
                  <a:prstClr val="black"/>
                </a:solidFill>
              </a:rPr>
              <a:t>вышел</a:t>
            </a:r>
            <a:r>
              <a:rPr lang="uk-UA" dirty="0">
                <a:solidFill>
                  <a:prstClr val="black"/>
                </a:solidFill>
              </a:rPr>
              <a:t> на </a:t>
            </a:r>
            <a:r>
              <a:rPr lang="uk-UA" dirty="0" err="1">
                <a:solidFill>
                  <a:prstClr val="black"/>
                </a:solidFill>
              </a:rPr>
              <a:t>подмостки</a:t>
            </a:r>
            <a:r>
              <a:rPr lang="uk-UA" dirty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r>
              <a:rPr lang="uk-UA" dirty="0" err="1">
                <a:solidFill>
                  <a:prstClr val="black"/>
                </a:solidFill>
              </a:rPr>
              <a:t>Прислонясь</a:t>
            </a:r>
            <a:r>
              <a:rPr lang="uk-UA" dirty="0">
                <a:solidFill>
                  <a:prstClr val="black"/>
                </a:solidFill>
              </a:rPr>
              <a:t> к дверному косяку,</a:t>
            </a:r>
            <a:endParaRPr lang="ru-RU" dirty="0">
              <a:solidFill>
                <a:prstClr val="black"/>
              </a:solidFill>
            </a:endParaRPr>
          </a:p>
          <a:p>
            <a:r>
              <a:rPr lang="uk-UA" dirty="0">
                <a:solidFill>
                  <a:prstClr val="black"/>
                </a:solidFill>
              </a:rPr>
              <a:t>Я ловлю в </a:t>
            </a:r>
            <a:r>
              <a:rPr lang="uk-UA" dirty="0" err="1">
                <a:solidFill>
                  <a:prstClr val="black"/>
                </a:solidFill>
              </a:rPr>
              <a:t>далеком</a:t>
            </a:r>
            <a:r>
              <a:rPr lang="uk-UA" dirty="0">
                <a:solidFill>
                  <a:prstClr val="black"/>
                </a:solidFill>
              </a:rPr>
              <a:t> </a:t>
            </a:r>
            <a:r>
              <a:rPr lang="uk-UA" dirty="0" err="1">
                <a:solidFill>
                  <a:prstClr val="black"/>
                </a:solidFill>
              </a:rPr>
              <a:t>отголоске</a:t>
            </a:r>
            <a:r>
              <a:rPr lang="uk-UA" dirty="0">
                <a:solidFill>
                  <a:prstClr val="black"/>
                </a:solidFill>
              </a:rPr>
              <a:t>,</a:t>
            </a:r>
            <a:endParaRPr lang="ru-RU" dirty="0">
              <a:solidFill>
                <a:prstClr val="black"/>
              </a:solidFill>
            </a:endParaRPr>
          </a:p>
          <a:p>
            <a:r>
              <a:rPr lang="uk-UA" dirty="0" err="1">
                <a:solidFill>
                  <a:prstClr val="black"/>
                </a:solidFill>
              </a:rPr>
              <a:t>Что</a:t>
            </a:r>
            <a:r>
              <a:rPr lang="uk-UA" dirty="0">
                <a:solidFill>
                  <a:prstClr val="black"/>
                </a:solidFill>
              </a:rPr>
              <a:t> </a:t>
            </a:r>
            <a:r>
              <a:rPr lang="uk-UA" dirty="0" err="1">
                <a:solidFill>
                  <a:prstClr val="black"/>
                </a:solidFill>
              </a:rPr>
              <a:t>случится</a:t>
            </a:r>
            <a:r>
              <a:rPr lang="uk-UA" dirty="0">
                <a:solidFill>
                  <a:prstClr val="black"/>
                </a:solidFill>
              </a:rPr>
              <a:t> на </a:t>
            </a:r>
            <a:r>
              <a:rPr lang="uk-UA" dirty="0" err="1">
                <a:solidFill>
                  <a:prstClr val="black"/>
                </a:solidFill>
              </a:rPr>
              <a:t>моем</a:t>
            </a:r>
            <a:r>
              <a:rPr lang="uk-UA" dirty="0">
                <a:solidFill>
                  <a:prstClr val="black"/>
                </a:solidFill>
              </a:rPr>
              <a:t> </a:t>
            </a:r>
            <a:r>
              <a:rPr lang="uk-UA" dirty="0" err="1">
                <a:solidFill>
                  <a:prstClr val="black"/>
                </a:solidFill>
              </a:rPr>
              <a:t>веку</a:t>
            </a:r>
            <a:r>
              <a:rPr lang="uk-UA" dirty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r>
              <a:rPr lang="uk-UA" dirty="0">
                <a:solidFill>
                  <a:prstClr val="black"/>
                </a:solidFill>
              </a:rPr>
              <a:t>На </a:t>
            </a:r>
            <a:r>
              <a:rPr lang="uk-UA" dirty="0" err="1">
                <a:solidFill>
                  <a:prstClr val="black"/>
                </a:solidFill>
              </a:rPr>
              <a:t>меня</a:t>
            </a:r>
            <a:r>
              <a:rPr lang="uk-UA" dirty="0">
                <a:solidFill>
                  <a:prstClr val="black"/>
                </a:solidFill>
              </a:rPr>
              <a:t> </a:t>
            </a:r>
            <a:r>
              <a:rPr lang="uk-UA" dirty="0" err="1">
                <a:solidFill>
                  <a:prstClr val="black"/>
                </a:solidFill>
              </a:rPr>
              <a:t>наставлен</a:t>
            </a:r>
            <a:r>
              <a:rPr lang="uk-UA" dirty="0">
                <a:solidFill>
                  <a:prstClr val="black"/>
                </a:solidFill>
              </a:rPr>
              <a:t> </a:t>
            </a:r>
            <a:r>
              <a:rPr lang="uk-UA" dirty="0" err="1">
                <a:solidFill>
                  <a:prstClr val="black"/>
                </a:solidFill>
              </a:rPr>
              <a:t>сумрак</a:t>
            </a:r>
            <a:r>
              <a:rPr lang="uk-UA" dirty="0">
                <a:solidFill>
                  <a:prstClr val="black"/>
                </a:solidFill>
              </a:rPr>
              <a:t> </a:t>
            </a:r>
            <a:r>
              <a:rPr lang="uk-UA" dirty="0" err="1">
                <a:solidFill>
                  <a:prstClr val="black"/>
                </a:solidFill>
              </a:rPr>
              <a:t>ночи</a:t>
            </a:r>
            <a:endParaRPr lang="ru-RU" dirty="0">
              <a:solidFill>
                <a:prstClr val="black"/>
              </a:solidFill>
            </a:endParaRPr>
          </a:p>
          <a:p>
            <a:r>
              <a:rPr lang="uk-UA" dirty="0" err="1">
                <a:solidFill>
                  <a:prstClr val="black"/>
                </a:solidFill>
              </a:rPr>
              <a:t>Тысячью</a:t>
            </a:r>
            <a:r>
              <a:rPr lang="uk-UA" dirty="0">
                <a:solidFill>
                  <a:prstClr val="black"/>
                </a:solidFill>
              </a:rPr>
              <a:t> </a:t>
            </a:r>
            <a:r>
              <a:rPr lang="uk-UA" dirty="0" err="1">
                <a:solidFill>
                  <a:prstClr val="black"/>
                </a:solidFill>
              </a:rPr>
              <a:t>биноклей</a:t>
            </a:r>
            <a:r>
              <a:rPr lang="uk-UA" dirty="0">
                <a:solidFill>
                  <a:prstClr val="black"/>
                </a:solidFill>
              </a:rPr>
              <a:t> на оси.</a:t>
            </a:r>
            <a:endParaRPr lang="ru-RU" dirty="0">
              <a:solidFill>
                <a:prstClr val="black"/>
              </a:solidFill>
            </a:endParaRPr>
          </a:p>
          <a:p>
            <a:r>
              <a:rPr lang="uk-UA" dirty="0" err="1">
                <a:solidFill>
                  <a:prstClr val="black"/>
                </a:solidFill>
              </a:rPr>
              <a:t>Если</a:t>
            </a:r>
            <a:r>
              <a:rPr lang="uk-UA" dirty="0">
                <a:solidFill>
                  <a:prstClr val="black"/>
                </a:solidFill>
              </a:rPr>
              <a:t> </a:t>
            </a:r>
            <a:r>
              <a:rPr lang="uk-UA" dirty="0" err="1">
                <a:solidFill>
                  <a:prstClr val="black"/>
                </a:solidFill>
              </a:rPr>
              <a:t>только</a:t>
            </a:r>
            <a:r>
              <a:rPr lang="uk-UA" dirty="0">
                <a:solidFill>
                  <a:prstClr val="black"/>
                </a:solidFill>
              </a:rPr>
              <a:t> </a:t>
            </a:r>
            <a:r>
              <a:rPr lang="uk-UA" dirty="0" err="1">
                <a:solidFill>
                  <a:prstClr val="black"/>
                </a:solidFill>
              </a:rPr>
              <a:t>можно</a:t>
            </a:r>
            <a:r>
              <a:rPr lang="uk-UA" dirty="0">
                <a:solidFill>
                  <a:prstClr val="black"/>
                </a:solidFill>
              </a:rPr>
              <a:t>, </a:t>
            </a:r>
            <a:r>
              <a:rPr lang="uk-UA" dirty="0" err="1">
                <a:solidFill>
                  <a:prstClr val="black"/>
                </a:solidFill>
              </a:rPr>
              <a:t>Авва</a:t>
            </a:r>
            <a:r>
              <a:rPr lang="uk-UA" dirty="0">
                <a:solidFill>
                  <a:prstClr val="black"/>
                </a:solidFill>
              </a:rPr>
              <a:t> Отче,</a:t>
            </a:r>
            <a:endParaRPr lang="ru-RU" dirty="0">
              <a:solidFill>
                <a:prstClr val="black"/>
              </a:solidFill>
            </a:endParaRPr>
          </a:p>
          <a:p>
            <a:r>
              <a:rPr lang="uk-UA" dirty="0">
                <a:solidFill>
                  <a:prstClr val="black"/>
                </a:solidFill>
              </a:rPr>
              <a:t>Чашу </a:t>
            </a:r>
            <a:r>
              <a:rPr lang="uk-UA" dirty="0" err="1">
                <a:solidFill>
                  <a:prstClr val="black"/>
                </a:solidFill>
              </a:rPr>
              <a:t>эту</a:t>
            </a:r>
            <a:r>
              <a:rPr lang="uk-UA" dirty="0">
                <a:solidFill>
                  <a:prstClr val="black"/>
                </a:solidFill>
              </a:rPr>
              <a:t> мимо </a:t>
            </a:r>
            <a:r>
              <a:rPr lang="uk-UA" dirty="0" err="1">
                <a:solidFill>
                  <a:prstClr val="black"/>
                </a:solidFill>
              </a:rPr>
              <a:t>пронеси</a:t>
            </a:r>
            <a:r>
              <a:rPr lang="uk-UA" dirty="0">
                <a:solidFill>
                  <a:prstClr val="black"/>
                </a:solidFill>
              </a:rPr>
              <a:t>!..</a:t>
            </a:r>
            <a:endParaRPr lang="ru-RU" dirty="0">
              <a:solidFill>
                <a:prstClr val="black"/>
              </a:solidFill>
            </a:endParaRPr>
          </a:p>
          <a:p>
            <a:r>
              <a:rPr lang="uk-UA" dirty="0">
                <a:solidFill>
                  <a:prstClr val="black"/>
                </a:solidFill>
              </a:rPr>
              <a:t>Но </a:t>
            </a:r>
            <a:r>
              <a:rPr lang="uk-UA" dirty="0" err="1">
                <a:solidFill>
                  <a:prstClr val="black"/>
                </a:solidFill>
              </a:rPr>
              <a:t>продуман</a:t>
            </a:r>
            <a:r>
              <a:rPr lang="uk-UA" dirty="0">
                <a:solidFill>
                  <a:prstClr val="black"/>
                </a:solidFill>
              </a:rPr>
              <a:t> </a:t>
            </a:r>
            <a:r>
              <a:rPr lang="uk-UA" dirty="0" err="1">
                <a:solidFill>
                  <a:prstClr val="black"/>
                </a:solidFill>
              </a:rPr>
              <a:t>распорядок</a:t>
            </a:r>
            <a:r>
              <a:rPr lang="uk-UA" dirty="0">
                <a:solidFill>
                  <a:prstClr val="black"/>
                </a:solidFill>
              </a:rPr>
              <a:t> </a:t>
            </a:r>
            <a:r>
              <a:rPr lang="uk-UA" dirty="0" err="1">
                <a:solidFill>
                  <a:prstClr val="black"/>
                </a:solidFill>
              </a:rPr>
              <a:t>действий</a:t>
            </a:r>
            <a:endParaRPr lang="ru-RU" dirty="0">
              <a:solidFill>
                <a:prstClr val="black"/>
              </a:solidFill>
            </a:endParaRPr>
          </a:p>
          <a:p>
            <a:r>
              <a:rPr lang="uk-UA" dirty="0">
                <a:solidFill>
                  <a:prstClr val="black"/>
                </a:solidFill>
              </a:rPr>
              <a:t>И </a:t>
            </a:r>
            <a:r>
              <a:rPr lang="uk-UA" dirty="0" err="1">
                <a:solidFill>
                  <a:prstClr val="black"/>
                </a:solidFill>
              </a:rPr>
              <a:t>неотвратим</a:t>
            </a:r>
            <a:r>
              <a:rPr lang="uk-UA" dirty="0">
                <a:solidFill>
                  <a:prstClr val="black"/>
                </a:solidFill>
              </a:rPr>
              <a:t> </a:t>
            </a:r>
            <a:r>
              <a:rPr lang="uk-UA" dirty="0" err="1">
                <a:solidFill>
                  <a:prstClr val="black"/>
                </a:solidFill>
              </a:rPr>
              <a:t>конец</a:t>
            </a:r>
            <a:r>
              <a:rPr lang="uk-UA" dirty="0">
                <a:solidFill>
                  <a:prstClr val="black"/>
                </a:solidFill>
              </a:rPr>
              <a:t> </a:t>
            </a:r>
            <a:r>
              <a:rPr lang="uk-UA" dirty="0" err="1">
                <a:solidFill>
                  <a:prstClr val="black"/>
                </a:solidFill>
              </a:rPr>
              <a:t>пути</a:t>
            </a:r>
            <a:r>
              <a:rPr lang="uk-UA" dirty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r>
              <a:rPr lang="uk-UA" dirty="0">
                <a:solidFill>
                  <a:prstClr val="black"/>
                </a:solidFill>
              </a:rPr>
              <a:t>Я один, все </a:t>
            </a:r>
            <a:r>
              <a:rPr lang="uk-UA" dirty="0" err="1">
                <a:solidFill>
                  <a:prstClr val="black"/>
                </a:solidFill>
              </a:rPr>
              <a:t>тонет</a:t>
            </a:r>
            <a:r>
              <a:rPr lang="uk-UA" dirty="0">
                <a:solidFill>
                  <a:prstClr val="black"/>
                </a:solidFill>
              </a:rPr>
              <a:t> в </a:t>
            </a:r>
            <a:r>
              <a:rPr lang="uk-UA" dirty="0" err="1">
                <a:solidFill>
                  <a:prstClr val="black"/>
                </a:solidFill>
              </a:rPr>
              <a:t>фарисействе</a:t>
            </a:r>
            <a:r>
              <a:rPr lang="uk-UA" dirty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r>
              <a:rPr lang="uk-UA" dirty="0" err="1">
                <a:solidFill>
                  <a:prstClr val="black"/>
                </a:solidFill>
              </a:rPr>
              <a:t>Жизнь</a:t>
            </a:r>
            <a:r>
              <a:rPr lang="uk-UA" dirty="0">
                <a:solidFill>
                  <a:prstClr val="black"/>
                </a:solidFill>
              </a:rPr>
              <a:t> прожить — не поле </a:t>
            </a:r>
            <a:r>
              <a:rPr lang="uk-UA" dirty="0" smtClean="0">
                <a:solidFill>
                  <a:prstClr val="black"/>
                </a:solidFill>
              </a:rPr>
              <a:t>перейти.</a:t>
            </a:r>
          </a:p>
          <a:p>
            <a:endParaRPr lang="uk-UA" dirty="0">
              <a:solidFill>
                <a:prstClr val="black"/>
              </a:solidFill>
            </a:endParaRPr>
          </a:p>
          <a:p>
            <a:pPr algn="r"/>
            <a:r>
              <a:rPr lang="uk-UA" dirty="0" smtClean="0">
                <a:solidFill>
                  <a:prstClr val="black"/>
                </a:solidFill>
              </a:rPr>
              <a:t>Б.Пастернак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5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346"/>
            <a:ext cx="12192000" cy="6862657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1467293" y="148857"/>
            <a:ext cx="100796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І. С. Тургенєв вважав, що Гамлет «…весь живе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тільки для себе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він егоїст, </a:t>
            </a:r>
            <a:endParaRPr lang="uk-UA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він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скептик, і постійно займається і носиться із самим собою».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215657" y="3123175"/>
            <a:ext cx="97606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Й. В. Ґете, навпаки, переконаний, що Гамлет — «прекрасна, чиста, благородна, високоморальна людина».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1215657" y="3865557"/>
            <a:ext cx="976068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Гамлет є не тільки найбільш особистою,але також найбільш філософічною драмою Шекспіра. Герой трагедії — мислитель, а події трагедії попихають його думку до розбирання найважніших, найтяжчих питань про ціль існування, про вартість життя, про природу етичних понять і соціального ладу».  І. Франко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80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31" y="3540717"/>
            <a:ext cx="2726548" cy="26471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Горизонтальный свиток 2"/>
          <p:cNvSpPr/>
          <p:nvPr/>
        </p:nvSpPr>
        <p:spPr>
          <a:xfrm>
            <a:off x="971679" y="6066658"/>
            <a:ext cx="2909019" cy="56697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4150" y="6165479"/>
            <a:ext cx="2629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Михайло </a:t>
            </a:r>
            <a:r>
              <a:rPr lang="uk-UA" dirty="0">
                <a:solidFill>
                  <a:schemeClr val="bg1"/>
                </a:solidFill>
              </a:rPr>
              <a:t>Старицький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685" y="46828"/>
            <a:ext cx="2201603" cy="2598850"/>
          </a:xfrm>
          <a:prstGeom prst="roundRect">
            <a:avLst>
              <a:gd name="adj" fmla="val 1339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3237660" y="2617425"/>
            <a:ext cx="2328139" cy="66746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76919" y="2498403"/>
            <a:ext cx="2049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 smtClean="0">
              <a:solidFill>
                <a:prstClr val="white"/>
              </a:solidFill>
            </a:endParaRPr>
          </a:p>
          <a:p>
            <a:r>
              <a:rPr lang="uk-UA" dirty="0" smtClean="0">
                <a:solidFill>
                  <a:schemeClr val="bg1"/>
                </a:solidFill>
              </a:rPr>
              <a:t>Юрій </a:t>
            </a:r>
            <a:r>
              <a:rPr lang="uk-UA" dirty="0" err="1">
                <a:solidFill>
                  <a:schemeClr val="bg1"/>
                </a:solidFill>
              </a:rPr>
              <a:t>Федькович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43" y="66073"/>
            <a:ext cx="2259512" cy="28058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35" y="135397"/>
            <a:ext cx="1946055" cy="26672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Горизонтальный свиток 11"/>
          <p:cNvSpPr/>
          <p:nvPr/>
        </p:nvSpPr>
        <p:spPr>
          <a:xfrm>
            <a:off x="269452" y="2645680"/>
            <a:ext cx="2367421" cy="588631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1530" y="2766491"/>
            <a:ext cx="1565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    Юрій </a:t>
            </a:r>
            <a:r>
              <a:rPr lang="uk-UA" dirty="0">
                <a:solidFill>
                  <a:schemeClr val="bg1"/>
                </a:solidFill>
              </a:rPr>
              <a:t>Клен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933" y="66073"/>
            <a:ext cx="2223857" cy="26189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Горизонтальный свиток 14"/>
          <p:cNvSpPr/>
          <p:nvPr/>
        </p:nvSpPr>
        <p:spPr>
          <a:xfrm>
            <a:off x="6285060" y="2645680"/>
            <a:ext cx="2095728" cy="642131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19825" y="2792488"/>
            <a:ext cx="3521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solidFill>
                  <a:schemeClr val="bg1"/>
                </a:solidFill>
              </a:rPr>
              <a:t>Григорій Кочур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292" y="3540715"/>
            <a:ext cx="2821536" cy="3041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476" y="5976134"/>
            <a:ext cx="2969352" cy="6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Горизонтальный свиток 5"/>
          <p:cNvSpPr/>
          <p:nvPr/>
        </p:nvSpPr>
        <p:spPr>
          <a:xfrm>
            <a:off x="8636047" y="6003739"/>
            <a:ext cx="2973347" cy="62989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205763" y="6148477"/>
            <a:ext cx="2259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solidFill>
                  <a:schemeClr val="bg1"/>
                </a:solidFill>
              </a:rPr>
              <a:t>Юрій Андрухович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Прямокутник 16"/>
          <p:cNvSpPr/>
          <p:nvPr/>
        </p:nvSpPr>
        <p:spPr>
          <a:xfrm>
            <a:off x="5141808" y="6148476"/>
            <a:ext cx="21246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    Ігор Костецький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1271" y="3491932"/>
            <a:ext cx="2918123" cy="2579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Горизонтальний сувій 17"/>
          <p:cNvSpPr/>
          <p:nvPr/>
        </p:nvSpPr>
        <p:spPr>
          <a:xfrm>
            <a:off x="9061647" y="2761782"/>
            <a:ext cx="2547747" cy="64131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9" name="TextBox 18"/>
          <p:cNvSpPr txBox="1"/>
          <p:nvPr/>
        </p:nvSpPr>
        <p:spPr>
          <a:xfrm>
            <a:off x="9223543" y="2871961"/>
            <a:ext cx="28310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solidFill>
                  <a:schemeClr val="bg1"/>
                </a:solidFill>
              </a:rPr>
              <a:t>Пантелеймон Куліш</a:t>
            </a:r>
            <a:endParaRPr lang="ru-RU" dirty="0">
              <a:solidFill>
                <a:schemeClr val="bg1"/>
              </a:solidFill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8752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937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95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ертикальный свиток 4"/>
          <p:cNvSpPr/>
          <p:nvPr/>
        </p:nvSpPr>
        <p:spPr>
          <a:xfrm>
            <a:off x="2" y="2"/>
            <a:ext cx="11808823" cy="6688183"/>
          </a:xfrm>
          <a:prstGeom prst="vertic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1945" y="1041024"/>
            <a:ext cx="9996353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uk-UA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Можна жити з усмішкою і з усмішкою бути негідником; </a:t>
            </a:r>
            <a:endParaRPr lang="uk-UA" sz="240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uk-UA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усякому разі </a:t>
            </a:r>
            <a:r>
              <a:rPr lang="uk-UA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uk-UA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Данії.»</a:t>
            </a:r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Шекспір</a:t>
            </a:r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endParaRPr lang="ru-RU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Життя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цінується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 за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тривалістю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за </a:t>
            </a:r>
            <a:r>
              <a:rPr lang="ru-RU" sz="2400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змістом</a:t>
            </a:r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.» 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(Сенека)</a:t>
            </a:r>
          </a:p>
          <a:p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 –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господарі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своєї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долі</a:t>
            </a:r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.» 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Шекспір</a:t>
            </a:r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Треба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прагнути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бути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людиною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незважаючи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всю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жорстокість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навколишнього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світу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і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можливо</a:t>
            </a:r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.» 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(О.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Генрі</a:t>
            </a:r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кожного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кохання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своя </a:t>
            </a:r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доля.» 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(Т. Драйзер</a:t>
            </a:r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бійся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ворогів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найгірше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вони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можуть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тебе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вбити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Не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бійся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друзів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найгірше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вони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можуть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тебе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зрадити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Бійся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байдужих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вони не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вбивають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 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зраджують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та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тільки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їхньої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мовчазної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згоди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існують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землі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зрадництво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2400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вбивство</a:t>
            </a:r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.» 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(Б. </a:t>
            </a:r>
            <a:r>
              <a:rPr lang="ru-RU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Ясенський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endParaRPr lang="ru-RU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4538" y="76596"/>
            <a:ext cx="45197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Скарбничка мудрості</a:t>
            </a:r>
            <a:endParaRPr lang="ru-RU" sz="3200" b="1" i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54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4903" y="0"/>
            <a:ext cx="522514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125" y="1074001"/>
            <a:ext cx="29617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i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Гамлет гине, бо не </a:t>
            </a:r>
            <a:r>
              <a:rPr lang="uk-UA" sz="2000" i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знаходить підтримки серед оточення.</a:t>
            </a:r>
            <a:endParaRPr lang="ru-RU" sz="2000" i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56171" y="1074001"/>
            <a:ext cx="33440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i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Крім Гораціо його ніхто не розуміє.</a:t>
            </a:r>
            <a:endParaRPr lang="ru-RU" sz="2000" i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56170" y="3540036"/>
            <a:ext cx="36358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i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Він </a:t>
            </a:r>
            <a:r>
              <a:rPr lang="uk-UA" sz="2000" i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піднісся над своїм часом. Гамлет – це герой-одинак. </a:t>
            </a:r>
            <a:endParaRPr lang="ru-RU" sz="2000" i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10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Горизонтальний сувій 1"/>
          <p:cNvSpPr/>
          <p:nvPr/>
        </p:nvSpPr>
        <p:spPr>
          <a:xfrm>
            <a:off x="228602" y="4156362"/>
            <a:ext cx="8686799" cy="2701638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TextBox 3"/>
          <p:cNvSpPr txBox="1"/>
          <p:nvPr/>
        </p:nvSpPr>
        <p:spPr>
          <a:xfrm>
            <a:off x="228601" y="4498116"/>
            <a:ext cx="800100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fontAlgn="base"/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Життя – театр, а люди в нім …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fontAlgn="base"/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Людина – господар своєї …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fontAlgn="base"/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Щастя без домішок страждань …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fontAlgn="base"/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Найкраще – пряме й просто сказане …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5271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Горизонтальний сувій 1"/>
          <p:cNvSpPr/>
          <p:nvPr/>
        </p:nvSpPr>
        <p:spPr>
          <a:xfrm>
            <a:off x="173976" y="3860223"/>
            <a:ext cx="9177843" cy="2857501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рямокутник 4"/>
          <p:cNvSpPr/>
          <p:nvPr/>
        </p:nvSpPr>
        <p:spPr>
          <a:xfrm>
            <a:off x="471055" y="4257920"/>
            <a:ext cx="925483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fontAlgn="base"/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Життя – театр, а люди в нім актори.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fontAlgn="base"/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Людина – господар своєї долі.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fontAlgn="base"/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Щастя без домішок страждань не буває.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fontAlgn="base"/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Найкраще – пряме й просто сказане слово.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5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411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41" y="0"/>
            <a:ext cx="522514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09165" y="261259"/>
            <a:ext cx="308283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Для чого ми приходимо на цей світ? </a:t>
            </a:r>
          </a:p>
          <a:p>
            <a:endParaRPr lang="uk-UA" dirty="0" smtClean="0"/>
          </a:p>
          <a:p>
            <a:r>
              <a:rPr lang="uk-UA" dirty="0" smtClean="0"/>
              <a:t>Яке значення має чи не має одна маленька людина для Всесвіту? </a:t>
            </a:r>
          </a:p>
          <a:p>
            <a:endParaRPr lang="uk-UA" dirty="0" smtClean="0"/>
          </a:p>
          <a:p>
            <a:r>
              <a:rPr lang="uk-UA" dirty="0" smtClean="0"/>
              <a:t>Гамлет - уособлення цих всіх вічних питань. Будуть відповіді - не буде Гамлета. </a:t>
            </a:r>
          </a:p>
          <a:p>
            <a:endParaRPr lang="uk-UA" dirty="0" smtClean="0"/>
          </a:p>
          <a:p>
            <a:r>
              <a:rPr lang="uk-UA" dirty="0" smtClean="0"/>
              <a:t>Там, де є запитання, починаються сумніви. </a:t>
            </a:r>
          </a:p>
          <a:p>
            <a:endParaRPr lang="uk-UA" dirty="0" smtClean="0"/>
          </a:p>
          <a:p>
            <a:r>
              <a:rPr lang="uk-UA" dirty="0" smtClean="0"/>
              <a:t>І звати їх - Гамлет. </a:t>
            </a:r>
            <a:endParaRPr lang="ru-RU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69818" y="209008"/>
            <a:ext cx="339634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Історія про боротьбу, про вибір, про міцне й палке людське серце, яке так легко розбити, про кохання, яке, можливо, є перепоною, а, можливо, вказівкою до чогось вищого. </a:t>
            </a:r>
          </a:p>
          <a:p>
            <a:endParaRPr lang="uk-UA" dirty="0" smtClean="0"/>
          </a:p>
          <a:p>
            <a:r>
              <a:rPr lang="uk-UA" dirty="0" smtClean="0"/>
              <a:t>Тому Гамлет і вічний образ. Бо він блукає серед нас завжди. </a:t>
            </a:r>
          </a:p>
          <a:p>
            <a:endParaRPr lang="uk-UA" dirty="0" smtClean="0"/>
          </a:p>
          <a:p>
            <a:r>
              <a:rPr lang="uk-UA" dirty="0" smtClean="0"/>
              <a:t>Не стільки Гамлет - вічний образ світової літератури, скільки питання і проблеми, які озвучені цим персонажем. </a:t>
            </a:r>
          </a:p>
          <a:p>
            <a:endParaRPr lang="uk-UA" dirty="0" smtClean="0"/>
          </a:p>
          <a:p>
            <a:r>
              <a:rPr lang="uk-UA" dirty="0" smtClean="0"/>
              <a:t>А озвучує він головну проблему філософії - сенс буття, те, що в усі віки турбувало й турбуватиме людину. </a:t>
            </a:r>
          </a:p>
          <a:p>
            <a:r>
              <a:rPr lang="uk-UA" dirty="0" smtClean="0"/>
              <a:t>Сенс життя.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Горизонтальний сувій 4"/>
          <p:cNvSpPr/>
          <p:nvPr/>
        </p:nvSpPr>
        <p:spPr>
          <a:xfrm>
            <a:off x="173976" y="3860223"/>
            <a:ext cx="9177843" cy="2857501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кутник 5"/>
          <p:cNvSpPr/>
          <p:nvPr/>
        </p:nvSpPr>
        <p:spPr>
          <a:xfrm>
            <a:off x="471055" y="4257920"/>
            <a:ext cx="925483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fontAlgn="base"/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Життя – театр, а люди в нім актори.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fontAlgn="base"/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Людина – господар своєї долі.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fontAlgn="base"/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Щастя без домішок страждань не буває.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fontAlgn="base"/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Найкраще – пряме й просто сказане слово.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67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224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1113183" y="622854"/>
            <a:ext cx="10137914" cy="501675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uk-UA" sz="3200" dirty="0" smtClean="0"/>
              <a:t>  Ви не зможете почати нову главу у своєму житті, якщо ви досі перечитуєте попередню.</a:t>
            </a:r>
          </a:p>
          <a:p>
            <a:pPr algn="just"/>
            <a:r>
              <a:rPr lang="uk-UA" sz="3200" dirty="0" smtClean="0"/>
              <a:t>  Для того, щоб зробити людину щасливою, не потрібні якісь величезні простори. Досить включити фантазію і облаштувати той мінімум, який вже є, щоб відчувати себе краще.</a:t>
            </a:r>
          </a:p>
          <a:p>
            <a:pPr algn="just"/>
            <a:r>
              <a:rPr lang="uk-UA" sz="3200" dirty="0" smtClean="0"/>
              <a:t>  Змінюйте світ на краще, піклуйтеся про нього, тому що ви в ньому живете.</a:t>
            </a:r>
          </a:p>
          <a:p>
            <a:pPr algn="r"/>
            <a:r>
              <a:rPr lang="uk-UA" sz="3200" i="1" dirty="0" smtClean="0"/>
              <a:t>Андрій Кузьменко.</a:t>
            </a:r>
          </a:p>
          <a:p>
            <a:pPr algn="r"/>
            <a:r>
              <a:rPr lang="uk-UA" sz="3200" i="1" dirty="0" smtClean="0"/>
              <a:t>«Скрябін»</a:t>
            </a:r>
            <a:endParaRPr lang="uk-UA" sz="3200" i="1" dirty="0"/>
          </a:p>
        </p:txBody>
      </p:sp>
    </p:spTree>
    <p:extLst>
      <p:ext uri="{BB962C8B-B14F-4D97-AF65-F5344CB8AC3E}">
        <p14:creationId xmlns:p14="http://schemas.microsoft.com/office/powerpoint/2010/main" val="7878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475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12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66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961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6571" y="191850"/>
            <a:ext cx="11704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Гамлет — вічний образ світової </a:t>
            </a:r>
            <a:r>
              <a:rPr lang="uk-UA" sz="3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літератури</a:t>
            </a:r>
            <a:r>
              <a:rPr lang="uk-UA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1166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48754b6a6746d643ceff247e2ddf2b4f3ee"/>
</p:tagLst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_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amask" id="{F9A299A0-33D0-4E0F-9F3F-7163E3744208}" vid="{746EEEEA-FB6A-406B-B510-531588D54811}"/>
    </a:ext>
  </a:extLst>
</a:theme>
</file>

<file path=ppt/theme/theme12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_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ppt/theme/theme14.xml><?xml version="1.0" encoding="utf-8"?>
<a:theme xmlns:a="http://schemas.openxmlformats.org/drawingml/2006/main" name="2_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amask" id="{F9A299A0-33D0-4E0F-9F3F-7163E3744208}" vid="{746EEEEA-FB6A-406B-B510-531588D54811}"/>
    </a:ext>
  </a:extLst>
</a:theme>
</file>

<file path=ppt/theme/theme15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ppt/theme/theme20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1222</TotalTime>
  <Words>1117</Words>
  <Application>Microsoft Office PowerPoint</Application>
  <PresentationFormat>Довільний</PresentationFormat>
  <Paragraphs>169</Paragraphs>
  <Slides>48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19</vt:i4>
      </vt:variant>
      <vt:variant>
        <vt:lpstr>Заголовки слайдів</vt:lpstr>
      </vt:variant>
      <vt:variant>
        <vt:i4>48</vt:i4>
      </vt:variant>
    </vt:vector>
  </HeadingPairs>
  <TitlesOfParts>
    <vt:vector size="67" baseType="lpstr">
      <vt:lpstr>Тема Office</vt:lpstr>
      <vt:lpstr>Берлин</vt:lpstr>
      <vt:lpstr>Метро</vt:lpstr>
      <vt:lpstr>2_Тема Office</vt:lpstr>
      <vt:lpstr>3_Тема Office</vt:lpstr>
      <vt:lpstr>4_Тема Office</vt:lpstr>
      <vt:lpstr>6_Тема Office</vt:lpstr>
      <vt:lpstr>7_Тема Office</vt:lpstr>
      <vt:lpstr>8_Тема Office</vt:lpstr>
      <vt:lpstr>9_Тема Office</vt:lpstr>
      <vt:lpstr>1_Damask</vt:lpstr>
      <vt:lpstr>11_Тема Office</vt:lpstr>
      <vt:lpstr>1_Берлин</vt:lpstr>
      <vt:lpstr>2_Damask</vt:lpstr>
      <vt:lpstr>10_Тема Office</vt:lpstr>
      <vt:lpstr>1_Апекс</vt:lpstr>
      <vt:lpstr>5_Тема Office</vt:lpstr>
      <vt:lpstr>1_Тема Office</vt:lpstr>
      <vt:lpstr>Апекс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TopWest</dc:creator>
  <cp:lastModifiedBy>Іванна Стасів</cp:lastModifiedBy>
  <cp:revision>154</cp:revision>
  <dcterms:created xsi:type="dcterms:W3CDTF">2018-11-24T08:07:22Z</dcterms:created>
  <dcterms:modified xsi:type="dcterms:W3CDTF">2018-12-15T20:40:54Z</dcterms:modified>
</cp:coreProperties>
</file>