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40142-8C2F-4719-A834-2C735C48640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B6F83-B89E-4031-804D-2F3FD936AC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Генріх  Гейне 1797 -1856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Генріх Гейне народився 13 грудня  1797 року в Дюссельдорфі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Батьки Генріха Гейне Самсон Гейне           Бетті Гейне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Освіта Гейне Підготовча школа Дюссельдорфський  католицький ліцей  (1807 рік) Навчання в Боннському, Геттінгенському та Берлінському університетах     (1819-1825рр.) Доктор права 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дорожі Гейне Візит у Веймар  до Гете; Подорожі до Англії та Італії; Життя в Парижі     (1831 - 1856 рр)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Літературна діяльність “ Три стовпи ” слави Гейне:  “  Романсеро ”;  “  Нові поезії ”;  “ Книга пісень ”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3.bp.blogspot.com/-R6_KcMjLAKg/WLARv681pZI/AAAAAAAAAEI/IGb8TdfJ2r43lWWxuD30y6TRWDhepxGEACLcB/s320/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  <vt:variant>
        <vt:lpstr>Произвольные показы</vt:lpstr>
      </vt:variant>
      <vt:variant>
        <vt:i4>1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Произвольный показ 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Свiтлана</dc:creator>
  <cp:lastModifiedBy>Свiтлана</cp:lastModifiedBy>
  <cp:revision>2</cp:revision>
  <dcterms:created xsi:type="dcterms:W3CDTF">2019-11-07T15:11:16Z</dcterms:created>
  <dcterms:modified xsi:type="dcterms:W3CDTF">2019-11-07T15:29:49Z</dcterms:modified>
</cp:coreProperties>
</file>