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3" r:id="rId6"/>
    <p:sldId id="262" r:id="rId7"/>
    <p:sldId id="261" r:id="rId8"/>
    <p:sldId id="259" r:id="rId9"/>
    <p:sldId id="265" r:id="rId10"/>
    <p:sldId id="281" r:id="rId11"/>
    <p:sldId id="266" r:id="rId12"/>
    <p:sldId id="291" r:id="rId13"/>
    <p:sldId id="264" r:id="rId14"/>
    <p:sldId id="283" r:id="rId15"/>
    <p:sldId id="269" r:id="rId16"/>
    <p:sldId id="279" r:id="rId17"/>
    <p:sldId id="271" r:id="rId18"/>
    <p:sldId id="280" r:id="rId19"/>
    <p:sldId id="272" r:id="rId20"/>
    <p:sldId id="284" r:id="rId21"/>
    <p:sldId id="268" r:id="rId22"/>
    <p:sldId id="274" r:id="rId23"/>
    <p:sldId id="276" r:id="rId24"/>
    <p:sldId id="289" r:id="rId25"/>
    <p:sldId id="275" r:id="rId26"/>
    <p:sldId id="292" r:id="rId27"/>
    <p:sldId id="278" r:id="rId28"/>
    <p:sldId id="27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1F3406"/>
    <a:srgbClr val="ED66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7E22572-2757-467F-86CC-5C7D28F96736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2034FEB-B1E3-42B2-9C4D-51DDD5245C2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NULL" TargetMode="External"/><Relationship Id="rId7" Type="http://schemas.openxmlformats.org/officeDocument/2006/relationships/image" Target="../media/image14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slideLayout" Target="../slideLayouts/slideLayout2.xml"/><Relationship Id="rId4" Type="http://schemas.microsoft.com/office/2007/relationships/media" Target="../media/media2.mp3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2">
                <a:lumMod val="60000"/>
                <a:lumOff val="40000"/>
              </a:schemeClr>
            </a:gs>
            <a:gs pos="88000">
              <a:schemeClr val="accent5">
                <a:lumMod val="75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568952" cy="6120680"/>
          </a:xfrm>
        </p:spPr>
        <p:txBody>
          <a:bodyPr>
            <a:normAutofit fontScale="70000" lnSpcReduction="20000"/>
          </a:bodyPr>
          <a:lstStyle/>
          <a:p>
            <a:r>
              <a:rPr lang="ru-RU" sz="8600" b="1" dirty="0" smtClean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 </a:t>
            </a:r>
            <a:r>
              <a:rPr lang="ru-RU" sz="8600" b="1" dirty="0" err="1" smtClean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клас</a:t>
            </a:r>
            <a:endParaRPr lang="ru-RU" sz="8600" b="1" dirty="0" smtClean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ru-RU" sz="3600" b="1" dirty="0" smtClean="0">
              <a:solidFill>
                <a:schemeClr val="tx2">
                  <a:lumMod val="5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Е.Портер</a:t>
            </a:r>
            <a:r>
              <a:rPr lang="ru-RU" sz="8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               « </a:t>
            </a:r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Полліанна</a:t>
            </a:r>
            <a:r>
              <a:rPr lang="ru-RU" sz="8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»</a:t>
            </a:r>
          </a:p>
          <a:p>
            <a:pPr algn="ctr"/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Ідея</a:t>
            </a:r>
            <a:r>
              <a:rPr lang="ru-RU" sz="8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 </a:t>
            </a:r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радості</a:t>
            </a:r>
            <a:r>
              <a:rPr lang="ru-RU" sz="8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 </a:t>
            </a:r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життя</a:t>
            </a:r>
            <a:r>
              <a:rPr lang="ru-RU" sz="8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 й </a:t>
            </a:r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відкриття</a:t>
            </a:r>
            <a:r>
              <a:rPr lang="ru-RU" sz="8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 </a:t>
            </a:r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світу</a:t>
            </a:r>
            <a:r>
              <a:rPr lang="ru-RU" sz="8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 у  </a:t>
            </a:r>
            <a:r>
              <a:rPr lang="ru-RU" sz="80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романі</a:t>
            </a:r>
            <a:endParaRPr lang="ru-RU" sz="8000" b="1" dirty="0" smtClean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pPr algn="ctr"/>
            <a:endParaRPr lang="ru-RU" sz="3500" b="1" dirty="0" smtClean="0">
              <a:ln w="12700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5500" dirty="0" smtClean="0">
              <a:solidFill>
                <a:srgbClr val="002060"/>
              </a:solidFill>
            </a:endParaRPr>
          </a:p>
          <a:p>
            <a:endParaRPr lang="ru-RU" sz="5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62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784976" cy="6408712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ru-RU" sz="3200" b="1" dirty="0" smtClean="0">
                <a:latin typeface="Segoe Print" pitchFamily="2" charset="0"/>
              </a:rPr>
              <a:t>      </a:t>
            </a:r>
          </a:p>
          <a:p>
            <a:pPr marL="45720" indent="0">
              <a:buNone/>
            </a:pPr>
            <a:r>
              <a:rPr lang="ru-RU" sz="3200" b="1" u="sng" dirty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 </a:t>
            </a:r>
            <a:r>
              <a:rPr lang="ru-RU" sz="3200" b="1" u="sng" dirty="0" smtClean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    Тема</a:t>
            </a:r>
            <a:r>
              <a:rPr lang="ru-RU" sz="3200" b="1" u="sng" dirty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: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Ідея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радості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життя</a:t>
            </a:r>
            <a:r>
              <a:rPr lang="ru-RU" sz="3200" b="1" dirty="0">
                <a:latin typeface="Segoe Print" pitchFamily="2" charset="0"/>
              </a:rPr>
              <a:t> й </a:t>
            </a:r>
            <a:r>
              <a:rPr lang="ru-RU" sz="3200" b="1" dirty="0" err="1">
                <a:latin typeface="Segoe Print" pitchFamily="2" charset="0"/>
              </a:rPr>
              <a:t>відкриття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світу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smtClean="0">
                <a:latin typeface="Segoe Print" pitchFamily="2" charset="0"/>
              </a:rPr>
              <a:t>в  </a:t>
            </a:r>
            <a:r>
              <a:rPr lang="ru-RU" sz="3200" b="1" dirty="0" err="1">
                <a:latin typeface="Segoe Print" pitchFamily="2" charset="0"/>
              </a:rPr>
              <a:t>романі</a:t>
            </a:r>
            <a:r>
              <a:rPr lang="ru-RU" sz="3200" b="1" dirty="0">
                <a:latin typeface="Segoe Print" pitchFamily="2" charset="0"/>
              </a:rPr>
              <a:t>  </a:t>
            </a:r>
            <a:r>
              <a:rPr lang="ru-RU" sz="3200" b="1" dirty="0" smtClean="0">
                <a:latin typeface="Segoe Print" pitchFamily="2" charset="0"/>
              </a:rPr>
              <a:t>Е. </a:t>
            </a:r>
            <a:r>
              <a:rPr lang="ru-RU" sz="3200" b="1" dirty="0">
                <a:latin typeface="Segoe Print" pitchFamily="2" charset="0"/>
              </a:rPr>
              <a:t>Портер « </a:t>
            </a:r>
            <a:r>
              <a:rPr lang="ru-RU" sz="3200" b="1" dirty="0" err="1">
                <a:latin typeface="Segoe Print" pitchFamily="2" charset="0"/>
              </a:rPr>
              <a:t>Полліанна</a:t>
            </a:r>
            <a:r>
              <a:rPr lang="ru-RU" sz="3200" b="1" dirty="0">
                <a:latin typeface="Segoe Print" pitchFamily="2" charset="0"/>
              </a:rPr>
              <a:t>».</a:t>
            </a:r>
          </a:p>
          <a:p>
            <a:pPr marL="45720" indent="0">
              <a:buNone/>
            </a:pPr>
            <a:endParaRPr lang="ru-RU" sz="32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Segoe Print" pitchFamily="2" charset="0"/>
              </a:rPr>
              <a:t>     </a:t>
            </a:r>
            <a:r>
              <a:rPr lang="ru-RU" sz="3200" b="1" u="sng" dirty="0" smtClean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Мета</a:t>
            </a:r>
            <a:r>
              <a:rPr lang="ru-RU" sz="3200" b="1" u="sng" dirty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: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продовжити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знайомство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зі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світовим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бестселером</a:t>
            </a:r>
            <a:r>
              <a:rPr lang="ru-RU" sz="3200" b="1" dirty="0">
                <a:latin typeface="Segoe Print" pitchFamily="2" charset="0"/>
              </a:rPr>
              <a:t> Е Портер, </a:t>
            </a:r>
            <a:r>
              <a:rPr lang="ru-RU" sz="3200" b="1" dirty="0" err="1">
                <a:latin typeface="Segoe Print" pitchFamily="2" charset="0"/>
              </a:rPr>
              <a:t>розвивати</a:t>
            </a:r>
            <a:r>
              <a:rPr lang="ru-RU" sz="3200" b="1" dirty="0">
                <a:latin typeface="Segoe Print" pitchFamily="2" charset="0"/>
              </a:rPr>
              <a:t>  </a:t>
            </a:r>
            <a:r>
              <a:rPr lang="ru-RU" sz="3200" b="1" dirty="0" err="1">
                <a:latin typeface="Segoe Print" pitchFamily="2" charset="0"/>
              </a:rPr>
              <a:t>усне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мовлення</a:t>
            </a:r>
            <a:r>
              <a:rPr lang="ru-RU" sz="3200" b="1" dirty="0">
                <a:latin typeface="Segoe Print" pitchFamily="2" charset="0"/>
              </a:rPr>
              <a:t> ; </a:t>
            </a:r>
            <a:r>
              <a:rPr lang="ru-RU" sz="3200" b="1" dirty="0" err="1">
                <a:latin typeface="Segoe Print" pitchFamily="2" charset="0"/>
              </a:rPr>
              <a:t>удосконалювати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навички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аналізу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художнього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твору</a:t>
            </a:r>
            <a:r>
              <a:rPr lang="ru-RU" sz="3200" b="1" dirty="0">
                <a:latin typeface="Segoe Print" pitchFamily="2" charset="0"/>
              </a:rPr>
              <a:t>, </a:t>
            </a:r>
            <a:r>
              <a:rPr lang="ru-RU" sz="3200" b="1" dirty="0" err="1">
                <a:latin typeface="Segoe Print" pitchFamily="2" charset="0"/>
              </a:rPr>
              <a:t>користування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різними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інформаційними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джерелами</a:t>
            </a:r>
            <a:r>
              <a:rPr lang="ru-RU" sz="3200" b="1" dirty="0">
                <a:latin typeface="Segoe Print" pitchFamily="2" charset="0"/>
              </a:rPr>
              <a:t> та </a:t>
            </a:r>
            <a:r>
              <a:rPr lang="ru-RU" sz="3200" b="1" dirty="0" err="1">
                <a:latin typeface="Segoe Print" pitchFamily="2" charset="0"/>
              </a:rPr>
              <a:t>вміння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працювати</a:t>
            </a:r>
            <a:r>
              <a:rPr lang="ru-RU" sz="3200" b="1" dirty="0">
                <a:latin typeface="Segoe Print" pitchFamily="2" charset="0"/>
              </a:rPr>
              <a:t> з </a:t>
            </a:r>
            <a:r>
              <a:rPr lang="ru-RU" sz="3200" b="1" dirty="0" err="1">
                <a:latin typeface="Segoe Print" pitchFamily="2" charset="0"/>
              </a:rPr>
              <a:t>комп’ютером</a:t>
            </a:r>
            <a:r>
              <a:rPr lang="ru-RU" sz="3200" b="1" dirty="0">
                <a:latin typeface="Segoe Print" pitchFamily="2" charset="0"/>
              </a:rPr>
              <a:t> ; </a:t>
            </a:r>
            <a:r>
              <a:rPr lang="ru-RU" sz="3200" b="1" dirty="0" err="1">
                <a:latin typeface="Segoe Print" pitchFamily="2" charset="0"/>
              </a:rPr>
              <a:t>виховувати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інтерес</a:t>
            </a:r>
            <a:r>
              <a:rPr lang="ru-RU" sz="3200" b="1" dirty="0">
                <a:latin typeface="Segoe Print" pitchFamily="2" charset="0"/>
              </a:rPr>
              <a:t> до </a:t>
            </a:r>
            <a:r>
              <a:rPr lang="ru-RU" sz="3200" b="1" dirty="0" err="1">
                <a:latin typeface="Segoe Print" pitchFamily="2" charset="0"/>
              </a:rPr>
              <a:t>літератури</a:t>
            </a:r>
            <a:r>
              <a:rPr lang="ru-RU" sz="3200" b="1" dirty="0">
                <a:latin typeface="Segoe Print" pitchFamily="2" charset="0"/>
              </a:rPr>
              <a:t>,  </a:t>
            </a:r>
            <a:r>
              <a:rPr lang="ru-RU" sz="3200" b="1" dirty="0" err="1">
                <a:latin typeface="Segoe Print" pitchFamily="2" charset="0"/>
              </a:rPr>
              <a:t>сприяти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формуванню</a:t>
            </a:r>
            <a:r>
              <a:rPr lang="ru-RU" sz="3200" b="1" dirty="0">
                <a:latin typeface="Segoe Print" pitchFamily="2" charset="0"/>
              </a:rPr>
              <a:t> </a:t>
            </a:r>
            <a:r>
              <a:rPr lang="ru-RU" sz="3200" b="1" dirty="0" err="1">
                <a:latin typeface="Segoe Print" pitchFamily="2" charset="0"/>
              </a:rPr>
              <a:t>життєвих</a:t>
            </a:r>
            <a:r>
              <a:rPr lang="ru-RU" sz="3200" b="1" dirty="0">
                <a:latin typeface="Segoe Print" pitchFamily="2" charset="0"/>
              </a:rPr>
              <a:t>  </a:t>
            </a:r>
            <a:r>
              <a:rPr lang="ru-RU" sz="3200" b="1" dirty="0" err="1">
                <a:latin typeface="Segoe Print" pitchFamily="2" charset="0"/>
              </a:rPr>
              <a:t>компетенцій</a:t>
            </a:r>
            <a:r>
              <a:rPr lang="ru-RU" sz="3200" b="1" dirty="0">
                <a:latin typeface="Segoe Print" pitchFamily="2" charset="0"/>
              </a:rPr>
              <a:t> .</a:t>
            </a:r>
          </a:p>
          <a:p>
            <a:pPr marL="45720" indent="0">
              <a:buNone/>
            </a:pPr>
            <a:endParaRPr lang="ru-RU" sz="32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Segoe Print" pitchFamily="2" charset="0"/>
              </a:rPr>
              <a:t>    </a:t>
            </a:r>
            <a:r>
              <a:rPr lang="ru-RU" sz="3200" b="1" u="sng" dirty="0" smtClean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Форма </a:t>
            </a:r>
            <a:r>
              <a:rPr lang="ru-RU" sz="3200" b="1" u="sng" dirty="0" err="1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проведення</a:t>
            </a:r>
            <a:r>
              <a:rPr lang="ru-RU" sz="3200" b="1" u="sng" dirty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 </a:t>
            </a:r>
            <a:r>
              <a:rPr lang="ru-RU" sz="3200" b="1" dirty="0">
                <a:latin typeface="Segoe Print" pitchFamily="2" charset="0"/>
              </a:rPr>
              <a:t>: </a:t>
            </a:r>
            <a:r>
              <a:rPr lang="ru-RU" sz="3200" b="1" dirty="0" smtClean="0">
                <a:latin typeface="Segoe Print" pitchFamily="2" charset="0"/>
              </a:rPr>
              <a:t>урок-</a:t>
            </a:r>
            <a:r>
              <a:rPr lang="ru-RU" sz="3200" b="1" dirty="0" err="1" smtClean="0">
                <a:latin typeface="Segoe Print" pitchFamily="2" charset="0"/>
              </a:rPr>
              <a:t>тренінг</a:t>
            </a:r>
            <a:endParaRPr lang="ru-RU" sz="32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Segoe Print" pitchFamily="2" charset="0"/>
              </a:rPr>
              <a:t>    </a:t>
            </a:r>
          </a:p>
          <a:p>
            <a:pPr marL="45720" indent="0">
              <a:buNone/>
            </a:pPr>
            <a:r>
              <a:rPr lang="ru-RU" sz="3200" b="1" u="sng" dirty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 </a:t>
            </a:r>
            <a:r>
              <a:rPr lang="ru-RU" sz="3200" b="1" u="sng" dirty="0" smtClean="0">
                <a:solidFill>
                  <a:schemeClr val="accent6">
                    <a:lumMod val="75000"/>
                  </a:schemeClr>
                </a:solidFill>
                <a:latin typeface="Segoe Print" pitchFamily="2" charset="0"/>
              </a:rPr>
              <a:t>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143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404664"/>
            <a:ext cx="8568952" cy="561662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b="1" dirty="0" err="1">
                <a:latin typeface="Cambria Math" pitchFamily="18" charset="0"/>
                <a:ea typeface="Cambria Math" pitchFamily="18" charset="0"/>
              </a:rPr>
              <a:t>Епіграф</a:t>
            </a:r>
            <a:r>
              <a:rPr lang="ru-RU" sz="3200" b="1" dirty="0">
                <a:latin typeface="Cambria Math" pitchFamily="18" charset="0"/>
                <a:ea typeface="Cambria Math" pitchFamily="18" charset="0"/>
              </a:rPr>
              <a:t>:  </a:t>
            </a:r>
          </a:p>
          <a:p>
            <a:pPr marL="45720" indent="0">
              <a:buNone/>
            </a:pPr>
            <a:r>
              <a:rPr lang="ru-RU" sz="3200" b="1" dirty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3600" b="1" i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Я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ніколи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не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вважала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,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що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необхідно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заперечувати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існування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труднощів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,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страждань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і зла. Я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тільки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думала,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що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набагато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краще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йти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назустріч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невідомому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бадьоро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 й </a:t>
            </a:r>
            <a:r>
              <a:rPr lang="ru-RU" sz="3600" b="1" i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радісно</a:t>
            </a:r>
            <a:r>
              <a:rPr lang="ru-RU" sz="36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3200" b="1" dirty="0">
                <a:latin typeface="Cambria Math" pitchFamily="18" charset="0"/>
                <a:ea typeface="Cambria Math" pitchFamily="18" charset="0"/>
              </a:rPr>
              <a:t>							</a:t>
            </a:r>
            <a:r>
              <a:rPr lang="ru-RU" sz="3200" b="1" dirty="0" smtClean="0">
                <a:latin typeface="Cambria Math" pitchFamily="18" charset="0"/>
                <a:ea typeface="Cambria Math" pitchFamily="18" charset="0"/>
              </a:rPr>
              <a:t>                                                                                                                                                                                                   </a:t>
            </a:r>
          </a:p>
          <a:p>
            <a:pPr marL="45720" indent="0">
              <a:buNone/>
            </a:pPr>
            <a:r>
              <a:rPr lang="ru-RU" sz="3200" b="1" dirty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3200" b="1" dirty="0" smtClean="0">
                <a:latin typeface="Cambria Math" pitchFamily="18" charset="0"/>
                <a:ea typeface="Cambria Math" pitchFamily="18" charset="0"/>
              </a:rPr>
              <a:t>                                                               </a:t>
            </a:r>
            <a:r>
              <a:rPr lang="ru-RU" sz="3200" b="1" dirty="0" err="1" smtClean="0">
                <a:latin typeface="Cambria Math" pitchFamily="18" charset="0"/>
                <a:ea typeface="Cambria Math" pitchFamily="18" charset="0"/>
              </a:rPr>
              <a:t>Е.Портер</a:t>
            </a:r>
            <a:endParaRPr lang="ru-RU" sz="3200" b="1" dirty="0">
              <a:latin typeface="Cambria Math" pitchFamily="18" charset="0"/>
              <a:ea typeface="Cambria Math" pitchFamily="18" charset="0"/>
            </a:endParaRPr>
          </a:p>
          <a:p>
            <a:endParaRPr lang="ru-RU" b="1" dirty="0">
              <a:latin typeface="Cambria Math" pitchFamily="18" charset="0"/>
              <a:ea typeface="Cambria Math" pitchFamily="18" charset="0"/>
            </a:endParaRPr>
          </a:p>
          <a:p>
            <a:endParaRPr lang="ru-RU" dirty="0"/>
          </a:p>
        </p:txBody>
      </p:sp>
      <p:pic>
        <p:nvPicPr>
          <p:cNvPr id="2054" name="Picture 6" descr="http://www.fantasiya.net/_ph/38/2/2457904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609319"/>
            <a:ext cx="3646521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43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16632"/>
            <a:ext cx="8928992" cy="655272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І.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Організаційно-мотиваційна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частина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2400" b="1" u="sng" dirty="0" smtClean="0">
                <a:solidFill>
                  <a:srgbClr val="002060"/>
                </a:solidFill>
                <a:latin typeface="Segoe Print" pitchFamily="2" charset="0"/>
              </a:rPr>
              <a:t>•</a:t>
            </a:r>
            <a:r>
              <a:rPr lang="ru-RU" sz="2400" b="1" u="sng" dirty="0" err="1" smtClean="0">
                <a:solidFill>
                  <a:srgbClr val="002060"/>
                </a:solidFill>
                <a:latin typeface="Segoe Print" pitchFamily="2" charset="0"/>
              </a:rPr>
              <a:t>Вступне</a:t>
            </a:r>
            <a:r>
              <a:rPr lang="ru-RU" sz="2400" b="1" u="sng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u="sng" dirty="0">
                <a:solidFill>
                  <a:srgbClr val="002060"/>
                </a:solidFill>
                <a:latin typeface="Segoe Print" pitchFamily="2" charset="0"/>
              </a:rPr>
              <a:t>слово </a:t>
            </a:r>
            <a:r>
              <a:rPr lang="ru-RU" sz="2400" b="1" u="sng" dirty="0" err="1">
                <a:solidFill>
                  <a:srgbClr val="002060"/>
                </a:solidFill>
                <a:latin typeface="Segoe Print" pitchFamily="2" charset="0"/>
              </a:rPr>
              <a:t>вчителя</a:t>
            </a:r>
            <a:r>
              <a:rPr lang="ru-RU" sz="2400" b="1" u="sng" dirty="0">
                <a:solidFill>
                  <a:srgbClr val="002060"/>
                </a:solidFill>
                <a:latin typeface="Segoe Print" pitchFamily="2" charset="0"/>
              </a:rPr>
              <a:t>. </a:t>
            </a:r>
          </a:p>
          <a:p>
            <a:pPr marL="45720" indent="0">
              <a:buNone/>
            </a:pPr>
            <a:endParaRPr lang="ru-RU" sz="24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err="1" smtClean="0">
                <a:latin typeface="Segoe Print" pitchFamily="2" charset="0"/>
              </a:rPr>
              <a:t>Нещодавно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>
                <a:latin typeface="Segoe Print" pitchFamily="2" charset="0"/>
              </a:rPr>
              <a:t>ми </a:t>
            </a:r>
            <a:r>
              <a:rPr lang="ru-RU" sz="2400" b="1" dirty="0" err="1">
                <a:latin typeface="Segoe Print" pitchFamily="2" charset="0"/>
              </a:rPr>
              <a:t>всі</a:t>
            </a:r>
            <a:r>
              <a:rPr lang="ru-RU" sz="2400" b="1" dirty="0">
                <a:latin typeface="Segoe Print" pitchFamily="2" charset="0"/>
              </a:rPr>
              <a:t> разом </a:t>
            </a:r>
            <a:r>
              <a:rPr lang="ru-RU" sz="2400" b="1" dirty="0" err="1">
                <a:latin typeface="Segoe Print" pitchFamily="2" charset="0"/>
              </a:rPr>
              <a:t>відзначали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новорічні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>
                <a:latin typeface="Segoe Print" pitchFamily="2" charset="0"/>
              </a:rPr>
              <a:t>свята , </a:t>
            </a:r>
            <a:r>
              <a:rPr lang="ru-RU" sz="2400" b="1" dirty="0" err="1">
                <a:latin typeface="Segoe Print" pitchFamily="2" charset="0"/>
              </a:rPr>
              <a:t>які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щороку</a:t>
            </a:r>
            <a:r>
              <a:rPr lang="ru-RU" sz="2400" b="1" dirty="0">
                <a:latin typeface="Segoe Print" pitchFamily="2" charset="0"/>
              </a:rPr>
              <a:t>  </a:t>
            </a:r>
            <a:r>
              <a:rPr lang="ru-RU" sz="2400" b="1" dirty="0" err="1">
                <a:latin typeface="Segoe Print" pitchFamily="2" charset="0"/>
              </a:rPr>
              <a:t>дозволяють</a:t>
            </a:r>
            <a:r>
              <a:rPr lang="ru-RU" sz="2400" b="1" dirty="0">
                <a:latin typeface="Segoe Print" pitchFamily="2" charset="0"/>
              </a:rPr>
              <a:t> і </a:t>
            </a:r>
            <a:r>
              <a:rPr lang="ru-RU" sz="2400" b="1" dirty="0" err="1">
                <a:latin typeface="Segoe Print" pitchFamily="2" charset="0"/>
              </a:rPr>
              <a:t>дорослим</a:t>
            </a:r>
            <a:r>
              <a:rPr lang="ru-RU" sz="2400" b="1" dirty="0">
                <a:latin typeface="Segoe Print" pitchFamily="2" charset="0"/>
              </a:rPr>
              <a:t> ,і </a:t>
            </a:r>
            <a:r>
              <a:rPr lang="ru-RU" sz="2400" b="1" dirty="0" err="1">
                <a:latin typeface="Segoe Print" pitchFamily="2" charset="0"/>
              </a:rPr>
              <a:t>дітям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повернутися</a:t>
            </a:r>
            <a:r>
              <a:rPr lang="ru-RU" sz="2400" b="1" dirty="0">
                <a:latin typeface="Segoe Print" pitchFamily="2" charset="0"/>
              </a:rPr>
              <a:t> у </a:t>
            </a:r>
            <a:r>
              <a:rPr lang="ru-RU" sz="2400" b="1" dirty="0" err="1">
                <a:latin typeface="Segoe Print" pitchFamily="2" charset="0"/>
              </a:rPr>
              <a:t>казку</a:t>
            </a:r>
            <a:r>
              <a:rPr lang="ru-RU" sz="2400" b="1" dirty="0">
                <a:latin typeface="Segoe Print" pitchFamily="2" charset="0"/>
              </a:rPr>
              <a:t>. </a:t>
            </a:r>
            <a:endParaRPr lang="ru-RU" sz="2400" b="1" dirty="0" smtClean="0">
              <a:latin typeface="Segoe Print" pitchFamily="2" charset="0"/>
            </a:endParaRPr>
          </a:p>
          <a:p>
            <a:pPr marL="45720" indent="0">
              <a:buNone/>
            </a:pPr>
            <a:endParaRPr lang="ru-RU" sz="24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smtClean="0">
                <a:latin typeface="Segoe Print" pitchFamily="2" charset="0"/>
              </a:rPr>
              <a:t>-Про </a:t>
            </a:r>
            <a:r>
              <a:rPr lang="ru-RU" sz="2400" b="1" dirty="0" err="1">
                <a:latin typeface="Segoe Print" pitchFamily="2" charset="0"/>
              </a:rPr>
              <a:t>які</a:t>
            </a:r>
            <a:r>
              <a:rPr lang="ru-RU" sz="2400" b="1" dirty="0">
                <a:latin typeface="Segoe Print" pitchFamily="2" charset="0"/>
              </a:rPr>
              <a:t> свята </a:t>
            </a:r>
            <a:r>
              <a:rPr lang="ru-RU" sz="2400" b="1" dirty="0" err="1">
                <a:latin typeface="Segoe Print" pitchFamily="2" charset="0"/>
              </a:rPr>
              <a:t>йде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мова</a:t>
            </a:r>
            <a:r>
              <a:rPr lang="ru-RU" sz="2400" b="1" dirty="0">
                <a:latin typeface="Segoe Print" pitchFamily="2" charset="0"/>
              </a:rPr>
              <a:t>? </a:t>
            </a:r>
          </a:p>
          <a:p>
            <a:pPr marL="45720" indent="0">
              <a:buNone/>
            </a:pPr>
            <a:endParaRPr lang="ru-RU" sz="24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smtClean="0">
                <a:latin typeface="Segoe Print" pitchFamily="2" charset="0"/>
              </a:rPr>
              <a:t>-</a:t>
            </a:r>
            <a:r>
              <a:rPr lang="ru-RU" sz="2400" b="1" dirty="0" err="1" smtClean="0">
                <a:latin typeface="Segoe Print" pitchFamily="2" charset="0"/>
              </a:rPr>
              <a:t>Які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подарунки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отримали</a:t>
            </a:r>
            <a:r>
              <a:rPr lang="ru-RU" sz="2400" b="1" dirty="0">
                <a:latin typeface="Segoe Print" pitchFamily="2" charset="0"/>
              </a:rPr>
              <a:t>  в </a:t>
            </a:r>
            <a:r>
              <a:rPr lang="ru-RU" sz="2400" b="1" dirty="0" err="1">
                <a:latin typeface="Segoe Print" pitchFamily="2" charset="0"/>
              </a:rPr>
              <a:t>ці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дні</a:t>
            </a:r>
            <a:r>
              <a:rPr lang="ru-RU" sz="2400" b="1" dirty="0" smtClean="0">
                <a:latin typeface="Segoe Print" pitchFamily="2" charset="0"/>
              </a:rPr>
              <a:t>?</a:t>
            </a:r>
            <a:endParaRPr lang="ru-RU" sz="24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23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15616" y="980728"/>
            <a:ext cx="7128792" cy="280831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•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Гра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розвиток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творчого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мислення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                 «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Дарую з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любов’ю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» </a:t>
            </a:r>
            <a:endParaRPr lang="ru-RU" sz="24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>
              <a:buNone/>
            </a:pPr>
            <a:endParaRPr lang="ru-RU" sz="2400" b="1" dirty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err="1">
                <a:latin typeface="Segoe Print" pitchFamily="2" charset="0"/>
              </a:rPr>
              <a:t>Учні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передають</a:t>
            </a:r>
            <a:r>
              <a:rPr lang="ru-RU" sz="2400" b="1" dirty="0">
                <a:latin typeface="Segoe Print" pitchFamily="2" charset="0"/>
              </a:rPr>
              <a:t> один одному </a:t>
            </a:r>
            <a:r>
              <a:rPr lang="ru-RU" sz="2400" b="1" dirty="0" err="1">
                <a:latin typeface="Segoe Print" pitchFamily="2" charset="0"/>
              </a:rPr>
              <a:t>ялинкову</a:t>
            </a:r>
            <a:r>
              <a:rPr lang="ru-RU" sz="2400" b="1" dirty="0">
                <a:latin typeface="Segoe Print" pitchFamily="2" charset="0"/>
              </a:rPr>
              <a:t> прикрасу </a:t>
            </a:r>
            <a:r>
              <a:rPr lang="ru-RU" sz="2400" b="1" dirty="0" err="1">
                <a:latin typeface="Segoe Print" pitchFamily="2" charset="0"/>
              </a:rPr>
              <a:t>зі</a:t>
            </a:r>
            <a:r>
              <a:rPr lang="ru-RU" sz="2400" b="1" dirty="0">
                <a:latin typeface="Segoe Print" pitchFamily="2" charset="0"/>
              </a:rPr>
              <a:t> словами « </a:t>
            </a:r>
            <a:r>
              <a:rPr lang="ru-RU" sz="2400" b="1" dirty="0" err="1">
                <a:latin typeface="Segoe Print" pitchFamily="2" charset="0"/>
              </a:rPr>
              <a:t>Друже</a:t>
            </a:r>
            <a:r>
              <a:rPr lang="ru-RU" sz="2400" b="1" dirty="0">
                <a:latin typeface="Segoe Print" pitchFamily="2" charset="0"/>
              </a:rPr>
              <a:t>, </a:t>
            </a:r>
            <a:r>
              <a:rPr lang="ru-RU" sz="2400" b="1" dirty="0" err="1">
                <a:latin typeface="Segoe Print" pitchFamily="2" charset="0"/>
              </a:rPr>
              <a:t>вітаю</a:t>
            </a:r>
            <a:r>
              <a:rPr lang="ru-RU" sz="2400" b="1" dirty="0">
                <a:latin typeface="Segoe Print" pitchFamily="2" charset="0"/>
              </a:rPr>
              <a:t> тебе й хочу </a:t>
            </a:r>
            <a:r>
              <a:rPr lang="ru-RU" sz="2400" b="1" dirty="0" err="1">
                <a:latin typeface="Segoe Print" pitchFamily="2" charset="0"/>
              </a:rPr>
              <a:t>подарувати</a:t>
            </a:r>
            <a:r>
              <a:rPr lang="ru-RU" sz="2400" b="1" dirty="0">
                <a:latin typeface="Segoe Print" pitchFamily="2" charset="0"/>
              </a:rPr>
              <a:t> …»</a:t>
            </a:r>
          </a:p>
        </p:txBody>
      </p:sp>
      <p:pic>
        <p:nvPicPr>
          <p:cNvPr id="3074" name="Picture 2" descr="http://s018.radikal.ru/i527/1201/a7/84611418e335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4"/>
          <a:stretch/>
        </p:blipFill>
        <p:spPr bwMode="auto">
          <a:xfrm>
            <a:off x="2051720" y="3501008"/>
            <a:ext cx="4422606" cy="33569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67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476672"/>
            <a:ext cx="8064896" cy="5688632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ru-RU" sz="2900" b="1" dirty="0">
                <a:solidFill>
                  <a:srgbClr val="002060"/>
                </a:solidFill>
                <a:latin typeface="Segoe Print" pitchFamily="2" charset="0"/>
              </a:rPr>
              <a:t>•</a:t>
            </a:r>
            <a:r>
              <a:rPr lang="ru-RU" sz="2900" b="1" dirty="0" err="1">
                <a:solidFill>
                  <a:srgbClr val="002060"/>
                </a:solidFill>
                <a:latin typeface="Segoe Print" pitchFamily="2" charset="0"/>
              </a:rPr>
              <a:t>Бесіда</a:t>
            </a:r>
            <a:r>
              <a:rPr lang="ru-RU" sz="2900" b="1" dirty="0">
                <a:solidFill>
                  <a:srgbClr val="002060"/>
                </a:solidFill>
                <a:latin typeface="Segoe Print" pitchFamily="2" charset="0"/>
              </a:rPr>
              <a:t> – </a:t>
            </a:r>
            <a:r>
              <a:rPr lang="ru-RU" sz="2900" b="1" dirty="0" err="1">
                <a:solidFill>
                  <a:srgbClr val="002060"/>
                </a:solidFill>
                <a:latin typeface="Segoe Print" pitchFamily="2" charset="0"/>
              </a:rPr>
              <a:t>мотивація</a:t>
            </a:r>
            <a:r>
              <a:rPr lang="ru-RU" sz="29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900" b="1" dirty="0" err="1">
                <a:solidFill>
                  <a:srgbClr val="002060"/>
                </a:solidFill>
                <a:latin typeface="Segoe Print" pitchFamily="2" charset="0"/>
              </a:rPr>
              <a:t>навчальної</a:t>
            </a:r>
            <a:r>
              <a:rPr lang="ru-RU" sz="29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900" b="1" dirty="0" err="1">
                <a:solidFill>
                  <a:srgbClr val="002060"/>
                </a:solidFill>
                <a:latin typeface="Segoe Print" pitchFamily="2" charset="0"/>
              </a:rPr>
              <a:t>діяльності</a:t>
            </a:r>
            <a:r>
              <a:rPr lang="ru-RU" sz="2900" b="1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marL="45720" indent="0">
              <a:buNone/>
            </a:pPr>
            <a:endParaRPr lang="ru-RU" sz="2900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900" b="1" dirty="0" smtClean="0">
                <a:latin typeface="Segoe Print" pitchFamily="2" charset="0"/>
              </a:rPr>
              <a:t>-</a:t>
            </a:r>
            <a:r>
              <a:rPr lang="ru-RU" sz="2900" b="1" dirty="0" err="1">
                <a:latin typeface="Segoe Print" pitchFamily="2" charset="0"/>
              </a:rPr>
              <a:t>Що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дарує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дітям</a:t>
            </a:r>
            <a:r>
              <a:rPr lang="ru-RU" sz="2900" b="1" dirty="0">
                <a:latin typeface="Segoe Print" pitchFamily="2" charset="0"/>
              </a:rPr>
              <a:t>  </a:t>
            </a:r>
            <a:r>
              <a:rPr lang="ru-RU" sz="2900" b="1" dirty="0" err="1">
                <a:latin typeface="Segoe Print" pitchFamily="2" charset="0"/>
              </a:rPr>
              <a:t>святий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Миколай</a:t>
            </a:r>
            <a:r>
              <a:rPr lang="ru-RU" sz="2900" b="1" dirty="0">
                <a:latin typeface="Segoe Print" pitchFamily="2" charset="0"/>
              </a:rPr>
              <a:t>? (</a:t>
            </a:r>
            <a:r>
              <a:rPr lang="ru-RU" sz="2900" b="1" dirty="0" err="1">
                <a:latin typeface="Segoe Print" pitchFamily="2" charset="0"/>
              </a:rPr>
              <a:t>Солодощі</a:t>
            </a:r>
            <a:r>
              <a:rPr lang="ru-RU" sz="2900" b="1" dirty="0">
                <a:latin typeface="Segoe Print" pitchFamily="2" charset="0"/>
              </a:rPr>
              <a:t>).</a:t>
            </a:r>
          </a:p>
          <a:p>
            <a:pPr marL="45720" indent="0">
              <a:buNone/>
            </a:pPr>
            <a:r>
              <a:rPr lang="ru-RU" sz="2900" b="1" dirty="0">
                <a:latin typeface="Segoe Print" pitchFamily="2" charset="0"/>
              </a:rPr>
              <a:t>-А </a:t>
            </a:r>
            <a:r>
              <a:rPr lang="ru-RU" sz="2900" b="1" dirty="0" err="1">
                <a:latin typeface="Segoe Print" pitchFamily="2" charset="0"/>
              </a:rPr>
              <a:t>що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ще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можна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знайти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під</a:t>
            </a:r>
            <a:r>
              <a:rPr lang="ru-RU" sz="2900" b="1" dirty="0">
                <a:latin typeface="Segoe Print" pitchFamily="2" charset="0"/>
              </a:rPr>
              <a:t> подушкою ? (</a:t>
            </a:r>
            <a:r>
              <a:rPr lang="ru-RU" sz="2900" b="1" dirty="0" err="1">
                <a:latin typeface="Segoe Print" pitchFamily="2" charset="0"/>
              </a:rPr>
              <a:t>Різочки</a:t>
            </a:r>
            <a:r>
              <a:rPr lang="ru-RU" sz="2900" b="1" dirty="0">
                <a:latin typeface="Segoe Print" pitchFamily="2" charset="0"/>
              </a:rPr>
              <a:t>).</a:t>
            </a:r>
          </a:p>
          <a:p>
            <a:pPr marL="45720" indent="0">
              <a:buNone/>
            </a:pPr>
            <a:r>
              <a:rPr lang="ru-RU" sz="2900" b="1" dirty="0">
                <a:latin typeface="Segoe Print" pitchFamily="2" charset="0"/>
              </a:rPr>
              <a:t>-</a:t>
            </a:r>
            <a:r>
              <a:rPr lang="ru-RU" sz="2900" b="1" dirty="0" err="1">
                <a:latin typeface="Segoe Print" pitchFamily="2" charset="0"/>
              </a:rPr>
              <a:t>Подобаються</a:t>
            </a:r>
            <a:r>
              <a:rPr lang="ru-RU" sz="2900" b="1" dirty="0">
                <a:latin typeface="Segoe Print" pitchFamily="2" charset="0"/>
              </a:rPr>
              <a:t> вам </a:t>
            </a:r>
            <a:r>
              <a:rPr lang="ru-RU" sz="2900" b="1" dirty="0" err="1">
                <a:latin typeface="Segoe Print" pitchFamily="2" charset="0"/>
              </a:rPr>
              <a:t>такі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подарунки</a:t>
            </a:r>
            <a:r>
              <a:rPr lang="ru-RU" sz="2900" b="1" dirty="0">
                <a:latin typeface="Segoe Print" pitchFamily="2" charset="0"/>
              </a:rPr>
              <a:t>? (</a:t>
            </a:r>
            <a:r>
              <a:rPr lang="ru-RU" sz="2900" b="1" dirty="0" err="1">
                <a:latin typeface="Segoe Print" pitchFamily="2" charset="0"/>
              </a:rPr>
              <a:t>Звичайно</a:t>
            </a:r>
            <a:r>
              <a:rPr lang="ru-RU" sz="2900" b="1" dirty="0">
                <a:latin typeface="Segoe Print" pitchFamily="2" charset="0"/>
              </a:rPr>
              <a:t>, </a:t>
            </a:r>
            <a:r>
              <a:rPr lang="ru-RU" sz="2900" b="1" dirty="0" err="1">
                <a:latin typeface="Segoe Print" pitchFamily="2" charset="0"/>
              </a:rPr>
              <a:t>ні</a:t>
            </a:r>
            <a:r>
              <a:rPr lang="ru-RU" sz="2900" b="1" dirty="0">
                <a:latin typeface="Segoe Print" pitchFamily="2" charset="0"/>
              </a:rPr>
              <a:t>! )</a:t>
            </a:r>
          </a:p>
          <a:p>
            <a:pPr marL="45720" indent="0">
              <a:buNone/>
            </a:pPr>
            <a:r>
              <a:rPr lang="ru-RU" sz="2900" b="1" dirty="0">
                <a:latin typeface="Segoe Print" pitchFamily="2" charset="0"/>
              </a:rPr>
              <a:t>-Яка ж </a:t>
            </a:r>
            <a:r>
              <a:rPr lang="ru-RU" sz="2900" b="1" dirty="0" err="1">
                <a:latin typeface="Segoe Print" pitchFamily="2" charset="0"/>
              </a:rPr>
              <a:t>тоді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від</a:t>
            </a:r>
            <a:r>
              <a:rPr lang="ru-RU" sz="2900" b="1" dirty="0">
                <a:latin typeface="Segoe Print" pitchFamily="2" charset="0"/>
              </a:rPr>
              <a:t> них </a:t>
            </a:r>
            <a:r>
              <a:rPr lang="ru-RU" sz="2900" b="1" dirty="0" err="1">
                <a:latin typeface="Segoe Print" pitchFamily="2" charset="0"/>
              </a:rPr>
              <a:t>користь</a:t>
            </a:r>
            <a:r>
              <a:rPr lang="ru-RU" sz="2900" b="1" dirty="0">
                <a:latin typeface="Segoe Print" pitchFamily="2" charset="0"/>
              </a:rPr>
              <a:t> , </a:t>
            </a:r>
            <a:r>
              <a:rPr lang="ru-RU" sz="2900" b="1" dirty="0" err="1">
                <a:latin typeface="Segoe Print" pitchFamily="2" charset="0"/>
              </a:rPr>
              <a:t>невже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Миколай</a:t>
            </a:r>
            <a:r>
              <a:rPr lang="ru-RU" sz="2900" b="1" dirty="0">
                <a:latin typeface="Segoe Print" pitchFamily="2" charset="0"/>
              </a:rPr>
              <a:t> не любить </a:t>
            </a:r>
            <a:r>
              <a:rPr lang="ru-RU" sz="2900" b="1" dirty="0" err="1">
                <a:latin typeface="Segoe Print" pitchFamily="2" charset="0"/>
              </a:rPr>
              <a:t>дітей</a:t>
            </a:r>
            <a:r>
              <a:rPr lang="ru-RU" sz="2900" b="1" dirty="0">
                <a:latin typeface="Segoe Print" pitchFamily="2" charset="0"/>
              </a:rPr>
              <a:t>?</a:t>
            </a:r>
          </a:p>
          <a:p>
            <a:pPr marL="45720" indent="0">
              <a:buNone/>
            </a:pPr>
            <a:r>
              <a:rPr lang="ru-RU" sz="2900" b="1" dirty="0">
                <a:latin typeface="Segoe Print" pitchFamily="2" charset="0"/>
              </a:rPr>
              <a:t>     ( </a:t>
            </a:r>
            <a:r>
              <a:rPr lang="ru-RU" sz="2900" b="1" dirty="0" err="1">
                <a:latin typeface="Segoe Print" pitchFamily="2" charset="0"/>
              </a:rPr>
              <a:t>Різочки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знаходять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тільки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непослухи</a:t>
            </a:r>
            <a:r>
              <a:rPr lang="ru-RU" sz="2900" b="1" dirty="0">
                <a:latin typeface="Segoe Print" pitchFamily="2" charset="0"/>
              </a:rPr>
              <a:t>). </a:t>
            </a:r>
          </a:p>
          <a:p>
            <a:pPr marL="45720" indent="0">
              <a:buNone/>
            </a:pPr>
            <a:r>
              <a:rPr lang="ru-RU" sz="2900" b="1" dirty="0">
                <a:latin typeface="Segoe Print" pitchFamily="2" charset="0"/>
              </a:rPr>
              <a:t>-</a:t>
            </a:r>
            <a:r>
              <a:rPr lang="ru-RU" sz="2900" b="1" dirty="0" err="1">
                <a:latin typeface="Segoe Print" pitchFamily="2" charset="0"/>
              </a:rPr>
              <a:t>Подарунки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люблять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усі</a:t>
            </a:r>
            <a:r>
              <a:rPr lang="ru-RU" sz="2900" b="1" dirty="0">
                <a:latin typeface="Segoe Print" pitchFamily="2" charset="0"/>
              </a:rPr>
              <a:t>. </a:t>
            </a:r>
            <a:r>
              <a:rPr lang="ru-RU" sz="2900" b="1" dirty="0" err="1">
                <a:latin typeface="Segoe Print" pitchFamily="2" charset="0"/>
              </a:rPr>
              <a:t>Пригадайте</a:t>
            </a:r>
            <a:r>
              <a:rPr lang="ru-RU" sz="2900" b="1" dirty="0">
                <a:latin typeface="Segoe Print" pitchFamily="2" charset="0"/>
              </a:rPr>
              <a:t> , </a:t>
            </a:r>
            <a:r>
              <a:rPr lang="ru-RU" sz="2900" b="1" dirty="0" err="1">
                <a:latin typeface="Segoe Print" pitchFamily="2" charset="0"/>
              </a:rPr>
              <a:t>що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сподівалася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отримати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із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благодійної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допомоги</a:t>
            </a:r>
            <a:r>
              <a:rPr lang="ru-RU" sz="2900" b="1" dirty="0">
                <a:latin typeface="Segoe Print" pitchFamily="2" charset="0"/>
              </a:rPr>
              <a:t>  </a:t>
            </a:r>
            <a:r>
              <a:rPr lang="ru-RU" sz="2900" b="1" dirty="0" err="1">
                <a:latin typeface="Segoe Print" pitchFamily="2" charset="0"/>
              </a:rPr>
              <a:t>дівчинка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Полліанна</a:t>
            </a:r>
            <a:r>
              <a:rPr lang="ru-RU" sz="2900" b="1" dirty="0">
                <a:latin typeface="Segoe Print" pitchFamily="2" charset="0"/>
              </a:rPr>
              <a:t>, про яку ми </a:t>
            </a:r>
            <a:r>
              <a:rPr lang="ru-RU" sz="2900" b="1" dirty="0" err="1">
                <a:latin typeface="Segoe Print" pitchFamily="2" charset="0"/>
              </a:rPr>
              <a:t>говорити</a:t>
            </a:r>
            <a:r>
              <a:rPr lang="ru-RU" sz="2900" b="1" dirty="0">
                <a:latin typeface="Segoe Print" pitchFamily="2" charset="0"/>
              </a:rPr>
              <a:t> з вами на </a:t>
            </a:r>
            <a:r>
              <a:rPr lang="ru-RU" sz="2900" b="1" dirty="0" err="1">
                <a:latin typeface="Segoe Print" pitchFamily="2" charset="0"/>
              </a:rPr>
              <a:t>попередніх</a:t>
            </a:r>
            <a:r>
              <a:rPr lang="ru-RU" sz="2900" b="1" dirty="0">
                <a:latin typeface="Segoe Print" pitchFamily="2" charset="0"/>
              </a:rPr>
              <a:t> уроках? ( Ляльку)</a:t>
            </a:r>
          </a:p>
          <a:p>
            <a:pPr marL="45720" indent="0">
              <a:buNone/>
            </a:pPr>
            <a:r>
              <a:rPr lang="ru-RU" sz="2900" b="1" dirty="0">
                <a:latin typeface="Segoe Print" pitchFamily="2" charset="0"/>
              </a:rPr>
              <a:t>-А </a:t>
            </a:r>
            <a:r>
              <a:rPr lang="ru-RU" sz="2900" b="1" dirty="0" err="1">
                <a:latin typeface="Segoe Print" pitchFamily="2" charset="0"/>
              </a:rPr>
              <a:t>що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отримала</a:t>
            </a:r>
            <a:r>
              <a:rPr lang="ru-RU" sz="2900" b="1" dirty="0">
                <a:latin typeface="Segoe Print" pitchFamily="2" charset="0"/>
              </a:rPr>
              <a:t>? ( </a:t>
            </a:r>
            <a:r>
              <a:rPr lang="ru-RU" sz="2900" b="1" dirty="0" err="1">
                <a:latin typeface="Segoe Print" pitchFamily="2" charset="0"/>
              </a:rPr>
              <a:t>Милиці</a:t>
            </a:r>
            <a:r>
              <a:rPr lang="ru-RU" sz="2900" b="1" dirty="0">
                <a:latin typeface="Segoe Print" pitchFamily="2" charset="0"/>
              </a:rPr>
              <a:t>).</a:t>
            </a:r>
          </a:p>
          <a:p>
            <a:pPr marL="45720" indent="0">
              <a:buNone/>
            </a:pPr>
            <a:r>
              <a:rPr lang="ru-RU" sz="2900" b="1" dirty="0">
                <a:latin typeface="Segoe Print" pitchFamily="2" charset="0"/>
              </a:rPr>
              <a:t>-</a:t>
            </a:r>
            <a:r>
              <a:rPr lang="ru-RU" sz="2900" b="1" dirty="0" err="1">
                <a:latin typeface="Segoe Print" pitchFamily="2" charset="0"/>
              </a:rPr>
              <a:t>Чому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такий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несподіваний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подарунок</a:t>
            </a:r>
            <a:r>
              <a:rPr lang="ru-RU" sz="2900" b="1" dirty="0">
                <a:latin typeface="Segoe Print" pitchFamily="2" charset="0"/>
              </a:rPr>
              <a:t>? </a:t>
            </a:r>
            <a:r>
              <a:rPr lang="ru-RU" sz="2900" b="1" dirty="0" err="1">
                <a:latin typeface="Segoe Print" pitchFamily="2" charset="0"/>
              </a:rPr>
              <a:t>Невже</a:t>
            </a:r>
            <a:r>
              <a:rPr lang="ru-RU" sz="2900" b="1" dirty="0">
                <a:latin typeface="Segoe Print" pitchFamily="2" charset="0"/>
              </a:rPr>
              <a:t> </a:t>
            </a:r>
            <a:r>
              <a:rPr lang="ru-RU" sz="2900" b="1" dirty="0" err="1">
                <a:latin typeface="Segoe Print" pitchFamily="2" charset="0"/>
              </a:rPr>
              <a:t>героїня</a:t>
            </a:r>
            <a:r>
              <a:rPr lang="ru-RU" sz="2900" b="1" dirty="0">
                <a:latin typeface="Segoe Print" pitchFamily="2" charset="0"/>
              </a:rPr>
              <a:t> так погано себе поводила?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842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776864" cy="449768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ІІ.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Оголошення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теми , мети уроку.</a:t>
            </a:r>
          </a:p>
          <a:p>
            <a:pPr marL="45720" indent="0">
              <a:buNone/>
            </a:pPr>
            <a:endParaRPr lang="ru-RU" sz="2400" b="1" dirty="0" smtClean="0">
              <a:solidFill>
                <a:srgbClr val="002060"/>
              </a:solidFill>
              <a:latin typeface="Segoe Print" pitchFamily="2" charset="0"/>
              <a:ea typeface="Cambria Math" pitchFamily="18" charset="0"/>
            </a:endParaRPr>
          </a:p>
          <a:p>
            <a:pPr marL="45720" indent="0">
              <a:buNone/>
            </a:pPr>
            <a:r>
              <a:rPr lang="ru-RU" sz="2400" b="1" dirty="0" err="1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Запишіть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у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зошит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тему уроку й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епіграф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до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нього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. Подумайте,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корисного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ми можете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отримати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уроці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чого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навчитися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? </a:t>
            </a:r>
            <a:r>
              <a:rPr lang="ru-RU" sz="2400" b="1" dirty="0" err="1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Запам`ятайте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свої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сподівання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, 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а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також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поставте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попередню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оцінку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своєї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роботи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202034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692696"/>
            <a:ext cx="7632848" cy="5400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b="1" dirty="0" smtClean="0">
                <a:latin typeface="Cambria Math" pitchFamily="18" charset="0"/>
                <a:ea typeface="Cambria Math" pitchFamily="18" charset="0"/>
              </a:rPr>
              <a:t>   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ІІІ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. Робота над темою уроку.</a:t>
            </a:r>
          </a:p>
          <a:p>
            <a:pPr marL="4572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•</a:t>
            </a:r>
            <a:r>
              <a:rPr lang="ru-RU" sz="2400" b="1" dirty="0" err="1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Інтерактивна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гра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 «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Мікрофон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  <a:ea typeface="Cambria Math" pitchFamily="18" charset="0"/>
              </a:rPr>
              <a:t>».                           </a:t>
            </a:r>
            <a:endParaRPr lang="ru-RU" sz="2400" b="1" dirty="0">
              <a:solidFill>
                <a:srgbClr val="002060"/>
              </a:solidFill>
              <a:latin typeface="Segoe Print" pitchFamily="2" charset="0"/>
              <a:ea typeface="Cambria Math" pitchFamily="18" charset="0"/>
            </a:endParaRPr>
          </a:p>
          <a:p>
            <a:pPr marL="45720" indent="0">
              <a:buNone/>
            </a:pP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Уявіть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себе   в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ролі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кореспондента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,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який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отримав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завдання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від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редакції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побувати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у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містечку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Белдінгсвіль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і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прокоментувати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відзнятий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матеріал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у </a:t>
            </a:r>
            <a:r>
              <a:rPr lang="ru-RU" sz="2400" b="1" dirty="0" err="1">
                <a:latin typeface="Segoe Print" pitchFamily="2" charset="0"/>
                <a:ea typeface="Cambria Math" pitchFamily="18" charset="0"/>
              </a:rPr>
              <a:t>випуску</a:t>
            </a:r>
            <a:r>
              <a:rPr lang="ru-RU" sz="2400" b="1" dirty="0">
                <a:latin typeface="Segoe Print" pitchFamily="2" charset="0"/>
                <a:ea typeface="Cambria Math" pitchFamily="18" charset="0"/>
              </a:rPr>
              <a:t> новин. </a:t>
            </a:r>
          </a:p>
        </p:txBody>
      </p:sp>
      <p:pic>
        <p:nvPicPr>
          <p:cNvPr id="1026" name="Picture 2" descr="http://d.wapday.com:8080/animation/ccontennt/6209-f/microphone_singing.gif?__sid=R6R3F1Z75701WWD&amp;lang=r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17032"/>
            <a:ext cx="2952328" cy="29523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24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731520"/>
            <a:ext cx="7776864" cy="5361776"/>
          </a:xfrm>
        </p:spPr>
        <p:txBody>
          <a:bodyPr/>
          <a:lstStyle/>
          <a:p>
            <a:pPr marL="4572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</a:rPr>
              <a:t>•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Малюємо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кольорограму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</a:rPr>
              <a:t>«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Полліанна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». </a:t>
            </a:r>
            <a:endParaRPr lang="ru-RU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>
              <a:buNone/>
            </a:pPr>
            <a:endParaRPr lang="ru-RU" dirty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smtClean="0">
                <a:latin typeface="Segoe Print" pitchFamily="2" charset="0"/>
              </a:rPr>
              <a:t>На </a:t>
            </a:r>
            <a:r>
              <a:rPr lang="ru-RU" sz="2400" b="1" dirty="0" err="1">
                <a:latin typeface="Segoe Print" pitchFamily="2" charset="0"/>
              </a:rPr>
              <a:t>аркушах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паперу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учні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малюють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фарбами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довільну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геометричну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фігуру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чи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роблять</a:t>
            </a:r>
            <a:r>
              <a:rPr lang="ru-RU" sz="2400" b="1" dirty="0">
                <a:latin typeface="Segoe Print" pitchFamily="2" charset="0"/>
              </a:rPr>
              <a:t> просто мазок того </a:t>
            </a:r>
            <a:r>
              <a:rPr lang="ru-RU" sz="2400" b="1" dirty="0" err="1">
                <a:latin typeface="Segoe Print" pitchFamily="2" charset="0"/>
              </a:rPr>
              <a:t>кольору</a:t>
            </a:r>
            <a:r>
              <a:rPr lang="ru-RU" sz="2400" b="1" dirty="0">
                <a:latin typeface="Segoe Print" pitchFamily="2" charset="0"/>
              </a:rPr>
              <a:t>, з </a:t>
            </a:r>
            <a:r>
              <a:rPr lang="ru-RU" sz="2400" b="1" dirty="0" err="1">
                <a:latin typeface="Segoe Print" pitchFamily="2" charset="0"/>
              </a:rPr>
              <a:t>яким</a:t>
            </a:r>
            <a:r>
              <a:rPr lang="ru-RU" sz="2400" b="1" dirty="0">
                <a:latin typeface="Segoe Print" pitchFamily="2" charset="0"/>
              </a:rPr>
              <a:t> у них </a:t>
            </a:r>
            <a:r>
              <a:rPr lang="ru-RU" sz="2400" b="1" dirty="0" err="1">
                <a:latin typeface="Segoe Print" pitchFamily="2" charset="0"/>
              </a:rPr>
              <a:t>асоціюється</a:t>
            </a:r>
            <a:r>
              <a:rPr lang="ru-RU" sz="2400" b="1" dirty="0">
                <a:latin typeface="Segoe Print" pitchFamily="2" charset="0"/>
              </a:rPr>
              <a:t> образ </a:t>
            </a:r>
            <a:r>
              <a:rPr lang="ru-RU" sz="2400" b="1" dirty="0" err="1">
                <a:latin typeface="Segoe Print" pitchFamily="2" charset="0"/>
              </a:rPr>
              <a:t>героїні</a:t>
            </a:r>
            <a:r>
              <a:rPr lang="ru-RU" sz="2400" b="1" dirty="0">
                <a:latin typeface="Segoe Print" pitchFamily="2" charset="0"/>
              </a:rPr>
              <a:t>. </a:t>
            </a:r>
            <a:r>
              <a:rPr lang="ru-RU" sz="2400" b="1" dirty="0" err="1">
                <a:latin typeface="Segoe Print" pitchFamily="2" charset="0"/>
              </a:rPr>
              <a:t>Потім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демонструють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усім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свій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вибір</a:t>
            </a:r>
            <a:r>
              <a:rPr lang="ru-RU" sz="2400" b="1" dirty="0">
                <a:latin typeface="Segoe Print" pitchFamily="2" charset="0"/>
              </a:rPr>
              <a:t>. Учитель </a:t>
            </a:r>
            <a:r>
              <a:rPr lang="ru-RU" sz="2400" b="1" dirty="0" err="1">
                <a:latin typeface="Segoe Print" pitchFamily="2" charset="0"/>
              </a:rPr>
              <a:t>робить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узагальнення</a:t>
            </a:r>
            <a:r>
              <a:rPr lang="ru-RU" sz="2400" b="1" dirty="0">
                <a:latin typeface="Segoe Print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62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0" name="Picture 24" descr="http://static4.depositphotos.com/1000833/434/i/450/depositphotos_4342969-Sun-painted-by-chil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34"/>
          <a:stretch/>
        </p:blipFill>
        <p:spPr bwMode="auto">
          <a:xfrm>
            <a:off x="28600" y="1571278"/>
            <a:ext cx="3753691" cy="2838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http://papillondavril.p.a.pic.centerblog.net/48b69e0d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325084"/>
            <a:ext cx="3457631" cy="251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://be.convdocs.org/pars_docs/refs/112/111623/111623_html_30fa9d3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1717">
            <a:off x="5384220" y="-82177"/>
            <a:ext cx="4126569" cy="213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белизна сердца предпосылки нарисованная ребенком красная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4" t="5958" r="11981" b="6591"/>
          <a:stretch/>
        </p:blipFill>
        <p:spPr bwMode="auto">
          <a:xfrm rot="18688420">
            <a:off x="3705188" y="176304"/>
            <a:ext cx="2840182" cy="33318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http://mamakid.ru/wp-content/uploads/2012/06/narisovat-babochku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663" y="1865035"/>
            <a:ext cx="2857500" cy="2933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6" name="Picture 30" descr="http://prv2.lori-images.net/krasnye-mazki-kraski-na-belom-0004931722-preview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8557" r="5384" b="43975"/>
          <a:stretch/>
        </p:blipFill>
        <p:spPr bwMode="auto">
          <a:xfrm>
            <a:off x="1518725" y="4798767"/>
            <a:ext cx="4766885" cy="193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://s18.rimg.info/5c796dadfa4ee4c309cb58fd7a655596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583" y="2826251"/>
            <a:ext cx="259228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Picture 32" descr="http://img1.liveinternet.ru/images/attach/c/7/95/792/95792499_4195696_163677767678767650_km7C1Yx2_c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9" t="35029" r="25196" b="9899"/>
          <a:stretch/>
        </p:blipFill>
        <p:spPr bwMode="auto">
          <a:xfrm>
            <a:off x="6332618" y="4278121"/>
            <a:ext cx="2723954" cy="2517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http://mybabys.ucoz.ru/_fr/0/8873736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55"/>
          <a:stretch/>
        </p:blipFill>
        <p:spPr bwMode="auto">
          <a:xfrm>
            <a:off x="28600" y="4074159"/>
            <a:ext cx="2557976" cy="268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4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560840" cy="521776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•</a:t>
            </a:r>
            <a:r>
              <a:rPr lang="ru-RU" sz="2400" b="1" dirty="0" err="1" smtClean="0">
                <a:solidFill>
                  <a:srgbClr val="002060"/>
                </a:solidFill>
                <a:latin typeface="Segoe Print" pitchFamily="2" charset="0"/>
              </a:rPr>
              <a:t>Тренінгова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вправа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«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Радість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довкола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»</a:t>
            </a:r>
          </a:p>
          <a:p>
            <a:pPr marL="45720" indent="0">
              <a:buNone/>
            </a:pPr>
            <a:endParaRPr lang="ru-RU" sz="24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smtClean="0">
                <a:latin typeface="Segoe Print" pitchFamily="2" charset="0"/>
              </a:rPr>
              <a:t>Ви </a:t>
            </a:r>
            <a:r>
              <a:rPr lang="ru-RU" sz="2400" b="1" dirty="0" err="1">
                <a:latin typeface="Segoe Print" pitchFamily="2" charset="0"/>
              </a:rPr>
              <a:t>щоразу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прокидаєтеся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зранку</a:t>
            </a:r>
            <a:r>
              <a:rPr lang="ru-RU" sz="2400" b="1" dirty="0">
                <a:latin typeface="Segoe Print" pitchFamily="2" charset="0"/>
              </a:rPr>
              <a:t> з </a:t>
            </a:r>
            <a:r>
              <a:rPr lang="ru-RU" sz="2400" b="1" dirty="0" err="1">
                <a:latin typeface="Segoe Print" pitchFamily="2" charset="0"/>
              </a:rPr>
              <a:t>різним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настроєм</a:t>
            </a:r>
            <a:r>
              <a:rPr lang="ru-RU" sz="2400" b="1" dirty="0">
                <a:latin typeface="Segoe Print" pitchFamily="2" charset="0"/>
              </a:rPr>
              <a:t> – </a:t>
            </a:r>
            <a:r>
              <a:rPr lang="ru-RU" sz="2400" b="1" dirty="0" err="1">
                <a:latin typeface="Segoe Print" pitchFamily="2" charset="0"/>
              </a:rPr>
              <a:t>частіше</a:t>
            </a:r>
            <a:r>
              <a:rPr lang="ru-RU" sz="2400" b="1" dirty="0">
                <a:latin typeface="Segoe Print" pitchFamily="2" charset="0"/>
              </a:rPr>
              <a:t>, просто не </a:t>
            </a:r>
            <a:r>
              <a:rPr lang="ru-RU" sz="2400" b="1" dirty="0" err="1">
                <a:latin typeface="Segoe Print" pitchFamily="2" charset="0"/>
              </a:rPr>
              <a:t>хочеться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вставати</a:t>
            </a:r>
            <a:r>
              <a:rPr lang="ru-RU" sz="2400" b="1" dirty="0">
                <a:latin typeface="Segoe Print" pitchFamily="2" charset="0"/>
              </a:rPr>
              <a:t> з </a:t>
            </a:r>
            <a:r>
              <a:rPr lang="ru-RU" sz="2400" b="1" dirty="0" err="1">
                <a:latin typeface="Segoe Print" pitchFamily="2" charset="0"/>
              </a:rPr>
              <a:t>ліжечка</a:t>
            </a:r>
            <a:r>
              <a:rPr lang="ru-RU" sz="2400" b="1" dirty="0">
                <a:latin typeface="Segoe Print" pitchFamily="2" charset="0"/>
              </a:rPr>
              <a:t>. але </a:t>
            </a:r>
            <a:r>
              <a:rPr lang="ru-RU" sz="2400" b="1" dirty="0" err="1">
                <a:latin typeface="Segoe Print" pitchFamily="2" charset="0"/>
              </a:rPr>
              <a:t>буває</a:t>
            </a:r>
            <a:r>
              <a:rPr lang="ru-RU" sz="2400" b="1" dirty="0">
                <a:latin typeface="Segoe Print" pitchFamily="2" charset="0"/>
              </a:rPr>
              <a:t> й </a:t>
            </a:r>
            <a:r>
              <a:rPr lang="ru-RU" sz="2400" b="1" dirty="0" err="1">
                <a:latin typeface="Segoe Print" pitchFamily="2" charset="0"/>
              </a:rPr>
              <a:t>таке</a:t>
            </a:r>
            <a:r>
              <a:rPr lang="ru-RU" sz="2400" b="1" dirty="0">
                <a:latin typeface="Segoe Print" pitchFamily="2" charset="0"/>
              </a:rPr>
              <a:t>, </a:t>
            </a:r>
            <a:r>
              <a:rPr lang="ru-RU" sz="2400" b="1" dirty="0" err="1">
                <a:latin typeface="Segoe Print" pitchFamily="2" charset="0"/>
              </a:rPr>
              <a:t>що</a:t>
            </a:r>
            <a:r>
              <a:rPr lang="ru-RU" sz="2400" b="1" dirty="0">
                <a:latin typeface="Segoe Print" pitchFamily="2" charset="0"/>
              </a:rPr>
              <a:t> ранок </a:t>
            </a:r>
            <a:r>
              <a:rPr lang="ru-RU" sz="2400" b="1" dirty="0" err="1">
                <a:latin typeface="Segoe Print" pitchFamily="2" charset="0"/>
              </a:rPr>
              <a:t>укочується</a:t>
            </a:r>
            <a:r>
              <a:rPr lang="ru-RU" sz="2400" b="1" dirty="0">
                <a:latin typeface="Segoe Print" pitchFamily="2" charset="0"/>
              </a:rPr>
              <a:t> до </a:t>
            </a:r>
            <a:r>
              <a:rPr lang="ru-RU" sz="2400" b="1" dirty="0" err="1">
                <a:latin typeface="Segoe Print" pitchFamily="2" charset="0"/>
              </a:rPr>
              <a:t>вашої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кімнати</a:t>
            </a:r>
            <a:r>
              <a:rPr lang="ru-RU" sz="2400" b="1" dirty="0">
                <a:latin typeface="Segoe Print" pitchFamily="2" charset="0"/>
              </a:rPr>
              <a:t> через </a:t>
            </a:r>
            <a:r>
              <a:rPr lang="ru-RU" sz="2400" b="1" dirty="0" err="1">
                <a:latin typeface="Segoe Print" pitchFamily="2" charset="0"/>
              </a:rPr>
              <a:t>відчинене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вікно</a:t>
            </a:r>
            <a:r>
              <a:rPr lang="ru-RU" sz="2400" b="1" dirty="0">
                <a:latin typeface="Segoe Print" pitchFamily="2" charset="0"/>
              </a:rPr>
              <a:t> й </a:t>
            </a:r>
            <a:r>
              <a:rPr lang="ru-RU" sz="2400" b="1" dirty="0" err="1">
                <a:latin typeface="Segoe Print" pitchFamily="2" charset="0"/>
              </a:rPr>
              <a:t>дарує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неперевершене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відчуття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радості</a:t>
            </a:r>
            <a:r>
              <a:rPr lang="ru-RU" sz="2400" b="1" dirty="0">
                <a:latin typeface="Segoe Print" pitchFamily="2" charset="0"/>
              </a:rPr>
              <a:t>  . </a:t>
            </a:r>
            <a:r>
              <a:rPr lang="ru-RU" sz="2400" b="1" dirty="0" err="1">
                <a:latin typeface="Segoe Print" pitchFamily="2" charset="0"/>
              </a:rPr>
              <a:t>Пропоную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переглянути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відеоролик</a:t>
            </a:r>
            <a:r>
              <a:rPr lang="ru-RU" sz="2400" b="1" dirty="0">
                <a:latin typeface="Segoe Print" pitchFamily="2" charset="0"/>
              </a:rPr>
              <a:t> і </a:t>
            </a:r>
            <a:r>
              <a:rPr lang="ru-RU" sz="2400" b="1" dirty="0" err="1">
                <a:latin typeface="Segoe Print" pitchFamily="2" charset="0"/>
              </a:rPr>
              <a:t>уявити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собі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такий</a:t>
            </a:r>
            <a:r>
              <a:rPr lang="ru-RU" sz="2400" b="1" dirty="0">
                <a:latin typeface="Segoe Print" pitchFamily="2" charset="0"/>
              </a:rPr>
              <a:t> ранок.</a:t>
            </a:r>
          </a:p>
        </p:txBody>
      </p:sp>
    </p:spTree>
    <p:extLst>
      <p:ext uri="{BB962C8B-B14F-4D97-AF65-F5344CB8AC3E}">
        <p14:creationId xmlns:p14="http://schemas.microsoft.com/office/powerpoint/2010/main" val="51394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Чайковский - Классическая Музыка Для Детей [с сайта www.ololo.fm].mp3">
            <a:hlinkClick r:id="" action="ppaction://media"/>
          </p:cNvPr>
          <p:cNvPicPr>
            <a:picLocks noGrp="1" noChangeAspect="1"/>
          </p:cNvPicPr>
          <p:nvPr>
            <p:ph sz="quarter" idx="13"/>
            <a:audioFile r:link="rId2"/>
            <p:extLst>
              <p:ext uri="{DAA4B4D4-6D71-4841-9C94-3DE7FCFB9230}">
                <p14:media xmlns:p14="http://schemas.microsoft.com/office/powerpoint/2010/main" r:embed="rId1">
                  <p14:fade out="150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38600" y="2165350"/>
            <a:ext cx="609600" cy="609600"/>
          </a:xfrm>
        </p:spPr>
      </p:pic>
      <p:pic>
        <p:nvPicPr>
          <p:cNvPr id="14338" name="Picture 2" descr="http://2.bp.blogspot.com/-EGkQQnCrPCo/UZxQYyrrs4I/AAAAAAAAAj4/rJB-iOi7hIU/s1600/Zakat-Rassvet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Классическая музыка - Григ, Утро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2260.910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49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09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332656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« </a:t>
            </a:r>
            <a:r>
              <a:rPr lang="ru-RU" sz="2400" b="1" dirty="0" err="1" smtClean="0">
                <a:solidFill>
                  <a:srgbClr val="002060"/>
                </a:solidFill>
                <a:latin typeface="Segoe Print" pitchFamily="2" charset="0"/>
              </a:rPr>
              <a:t>Асоціативний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 кущ»</a:t>
            </a:r>
          </a:p>
          <a:p>
            <a:endParaRPr lang="ru-RU" sz="2400" b="1" dirty="0" smtClean="0">
              <a:latin typeface="Segoe Print" pitchFamily="2" charset="0"/>
            </a:endParaRPr>
          </a:p>
          <a:p>
            <a:r>
              <a:rPr lang="ru-RU" sz="2400" b="1" dirty="0" smtClean="0">
                <a:latin typeface="Segoe Print" pitchFamily="2" charset="0"/>
              </a:rPr>
              <a:t>-</a:t>
            </a:r>
            <a:r>
              <a:rPr lang="ru-RU" sz="2400" b="1" dirty="0" err="1" smtClean="0">
                <a:latin typeface="Segoe Print" pitchFamily="2" charset="0"/>
              </a:rPr>
              <a:t>Згадайте</a:t>
            </a:r>
            <a:r>
              <a:rPr lang="ru-RU" sz="2400" b="1" dirty="0" smtClean="0">
                <a:latin typeface="Segoe Print" pitchFamily="2" charset="0"/>
              </a:rPr>
              <a:t>, </a:t>
            </a:r>
            <a:r>
              <a:rPr lang="ru-RU" sz="2400" b="1" dirty="0" err="1" smtClean="0">
                <a:latin typeface="Segoe Print" pitchFamily="2" charset="0"/>
              </a:rPr>
              <a:t>що</a:t>
            </a:r>
            <a:r>
              <a:rPr lang="ru-RU" sz="2400" b="1" dirty="0" smtClean="0">
                <a:latin typeface="Segoe Print" pitchFamily="2" charset="0"/>
              </a:rPr>
              <a:t> у ваших </a:t>
            </a:r>
            <a:r>
              <a:rPr lang="ru-RU" sz="2400" b="1" dirty="0" err="1" smtClean="0">
                <a:latin typeface="Segoe Print" pitchFamily="2" charset="0"/>
              </a:rPr>
              <a:t>кольорограмах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переважав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помаранчевий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колір</a:t>
            </a:r>
            <a:r>
              <a:rPr lang="ru-RU" sz="2400" b="1" dirty="0" smtClean="0">
                <a:latin typeface="Segoe Print" pitchFamily="2" charset="0"/>
              </a:rPr>
              <a:t>, а </a:t>
            </a:r>
            <a:r>
              <a:rPr lang="ru-RU" sz="2400" b="1" dirty="0" err="1" smtClean="0">
                <a:latin typeface="Segoe Print" pitchFamily="2" charset="0"/>
              </a:rPr>
              <a:t>це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означає</a:t>
            </a:r>
            <a:r>
              <a:rPr lang="ru-RU" sz="2400" b="1" dirty="0" smtClean="0">
                <a:latin typeface="Segoe Print" pitchFamily="2" charset="0"/>
              </a:rPr>
              <a:t>, </a:t>
            </a:r>
            <a:r>
              <a:rPr lang="ru-RU" sz="2400" b="1" dirty="0" err="1" smtClean="0">
                <a:latin typeface="Segoe Print" pitchFamily="2" charset="0"/>
              </a:rPr>
              <a:t>що</a:t>
            </a:r>
            <a:r>
              <a:rPr lang="ru-RU" sz="2400" b="1" dirty="0" smtClean="0">
                <a:latin typeface="Segoe Print" pitchFamily="2" charset="0"/>
              </a:rPr>
              <a:t> наша </a:t>
            </a:r>
            <a:r>
              <a:rPr lang="ru-RU" sz="2400" b="1" dirty="0" err="1" smtClean="0">
                <a:latin typeface="Segoe Print" pitchFamily="2" charset="0"/>
              </a:rPr>
              <a:t>героїня</a:t>
            </a:r>
            <a:r>
              <a:rPr lang="ru-RU" sz="2400" b="1" dirty="0" smtClean="0">
                <a:latin typeface="Segoe Print" pitchFamily="2" charset="0"/>
              </a:rPr>
              <a:t> – </a:t>
            </a:r>
            <a:r>
              <a:rPr lang="ru-RU" sz="2400" b="1" dirty="0" err="1" smtClean="0">
                <a:latin typeface="Segoe Print" pitchFamily="2" charset="0"/>
              </a:rPr>
              <a:t>сонячна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дівчинка</a:t>
            </a:r>
            <a:r>
              <a:rPr lang="ru-RU" sz="2400" b="1" dirty="0" smtClean="0">
                <a:latin typeface="Segoe Print" pitchFamily="2" charset="0"/>
              </a:rPr>
              <a:t>. Давайте </a:t>
            </a:r>
            <a:r>
              <a:rPr lang="ru-RU" sz="2400" b="1" dirty="0" err="1" smtClean="0">
                <a:latin typeface="Segoe Print" pitchFamily="2" charset="0"/>
              </a:rPr>
              <a:t>згадаємо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риси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її</a:t>
            </a:r>
            <a:r>
              <a:rPr lang="ru-RU" sz="2400" b="1" dirty="0" smtClean="0">
                <a:latin typeface="Segoe Print" pitchFamily="2" charset="0"/>
              </a:rPr>
              <a:t> характеру. </a:t>
            </a:r>
            <a:r>
              <a:rPr lang="ru-RU" sz="2400" b="1" dirty="0" err="1" smtClean="0">
                <a:latin typeface="Segoe Print" pitchFamily="2" charset="0"/>
              </a:rPr>
              <a:t>Напишіть</a:t>
            </a:r>
            <a:r>
              <a:rPr lang="ru-RU" sz="2400" b="1" dirty="0" smtClean="0">
                <a:latin typeface="Segoe Print" pitchFamily="2" charset="0"/>
              </a:rPr>
              <a:t> на </a:t>
            </a:r>
            <a:r>
              <a:rPr lang="ru-RU" sz="2400" b="1" dirty="0" err="1" smtClean="0">
                <a:latin typeface="Segoe Print" pitchFamily="2" charset="0"/>
              </a:rPr>
              <a:t>паперових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сонечках</a:t>
            </a:r>
            <a:r>
              <a:rPr lang="ru-RU" sz="2400" b="1" dirty="0" smtClean="0">
                <a:latin typeface="Segoe Print" pitchFamily="2" charset="0"/>
              </a:rPr>
              <a:t> слово, з </a:t>
            </a:r>
            <a:r>
              <a:rPr lang="ru-RU" sz="2400" b="1" dirty="0" err="1" smtClean="0">
                <a:latin typeface="Segoe Print" pitchFamily="2" charset="0"/>
              </a:rPr>
              <a:t>яким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асоціюється</a:t>
            </a:r>
            <a:r>
              <a:rPr lang="ru-RU" sz="2400" b="1" dirty="0" smtClean="0">
                <a:latin typeface="Segoe Print" pitchFamily="2" charset="0"/>
              </a:rPr>
              <a:t> у вас образ </a:t>
            </a:r>
            <a:r>
              <a:rPr lang="ru-RU" sz="2400" b="1" dirty="0" err="1" smtClean="0">
                <a:latin typeface="Segoe Print" pitchFamily="2" charset="0"/>
              </a:rPr>
              <a:t>Полліанни</a:t>
            </a:r>
            <a:r>
              <a:rPr lang="ru-RU" sz="2400" b="1" dirty="0" smtClean="0">
                <a:latin typeface="Segoe Print" pitchFamily="2" charset="0"/>
              </a:rPr>
              <a:t> й </a:t>
            </a:r>
            <a:r>
              <a:rPr lang="ru-RU" sz="2400" b="1" dirty="0" err="1" smtClean="0">
                <a:latin typeface="Segoe Print" pitchFamily="2" charset="0"/>
              </a:rPr>
              <a:t>прикріпіть</a:t>
            </a:r>
            <a:r>
              <a:rPr lang="ru-RU" sz="2400" b="1" dirty="0" smtClean="0">
                <a:latin typeface="Segoe Print" pitchFamily="2" charset="0"/>
              </a:rPr>
              <a:t>   на </a:t>
            </a:r>
            <a:r>
              <a:rPr lang="ru-RU" sz="2400" b="1" dirty="0" err="1" smtClean="0">
                <a:latin typeface="Segoe Print" pitchFamily="2" charset="0"/>
              </a:rPr>
              <a:t>дошці</a:t>
            </a:r>
            <a:endParaRPr lang="ru-RU" sz="2400" b="1" dirty="0" smtClean="0">
              <a:latin typeface="Segoe Print" pitchFamily="2" charset="0"/>
            </a:endParaRPr>
          </a:p>
          <a:p>
            <a:r>
              <a:rPr lang="ru-RU" sz="2400" b="1" dirty="0" smtClean="0">
                <a:latin typeface="Segoe Print" pitchFamily="2" charset="0"/>
              </a:rPr>
              <a:t>    </a:t>
            </a:r>
            <a:r>
              <a:rPr lang="ru-RU" sz="2400" b="1" dirty="0" err="1" smtClean="0">
                <a:latin typeface="Segoe Print" pitchFamily="2" charset="0"/>
              </a:rPr>
              <a:t>Кожен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прикріплює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своє</a:t>
            </a:r>
            <a:r>
              <a:rPr lang="ru-RU" sz="2400" b="1" dirty="0" smtClean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сонечко</a:t>
            </a:r>
            <a:r>
              <a:rPr lang="ru-RU" sz="2400" b="1" dirty="0" smtClean="0">
                <a:latin typeface="Segoe Print" pitchFamily="2" charset="0"/>
              </a:rPr>
              <a:t> й коротко </a:t>
            </a:r>
            <a:r>
              <a:rPr lang="ru-RU" sz="2400" b="1" dirty="0" err="1" smtClean="0">
                <a:latin typeface="Segoe Print" pitchFamily="2" charset="0"/>
              </a:rPr>
              <a:t>коментує</a:t>
            </a:r>
            <a:r>
              <a:rPr lang="ru-RU" sz="2400" b="1" dirty="0" smtClean="0">
                <a:latin typeface="Segoe Print" pitchFamily="2" charset="0"/>
              </a:rPr>
              <a:t>. </a:t>
            </a:r>
            <a:r>
              <a:rPr lang="ru-RU" sz="2400" b="1" dirty="0" err="1" smtClean="0">
                <a:latin typeface="Segoe Print" pitchFamily="2" charset="0"/>
              </a:rPr>
              <a:t>Полліанна</a:t>
            </a:r>
            <a:r>
              <a:rPr lang="ru-RU" sz="2400" b="1" dirty="0" smtClean="0">
                <a:latin typeface="Segoe Print" pitchFamily="2" charset="0"/>
              </a:rPr>
              <a:t> – </a:t>
            </a:r>
            <a:r>
              <a:rPr lang="ru-RU" sz="2400" b="1" dirty="0" err="1" smtClean="0">
                <a:latin typeface="Segoe Print" pitchFamily="2" charset="0"/>
              </a:rPr>
              <a:t>це</a:t>
            </a:r>
            <a:r>
              <a:rPr lang="ru-RU" sz="2400" b="1" dirty="0" smtClean="0">
                <a:latin typeface="Segoe Print" pitchFamily="2" charset="0"/>
              </a:rPr>
              <a:t> …, </a:t>
            </a:r>
            <a:r>
              <a:rPr lang="ru-RU" sz="2400" b="1" dirty="0" err="1" smtClean="0">
                <a:latin typeface="Segoe Print" pitchFamily="2" charset="0"/>
              </a:rPr>
              <a:t>бо</a:t>
            </a:r>
            <a:r>
              <a:rPr lang="ru-RU" sz="2400" b="1" dirty="0" smtClean="0">
                <a:latin typeface="Segoe Print" pitchFamily="2" charset="0"/>
              </a:rPr>
              <a:t> </a:t>
            </a:r>
          </a:p>
          <a:p>
            <a:r>
              <a:rPr lang="ru-RU" sz="2400" b="1" dirty="0" smtClean="0">
                <a:latin typeface="Segoe Print" pitchFamily="2" charset="0"/>
              </a:rPr>
              <a:t>    вона…»</a:t>
            </a:r>
            <a:endParaRPr lang="ru-RU" sz="2400" b="1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38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83" name="Picture 39" descr="http://antalpiti.ru/files/99604/solnyshko_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382" y="1513923"/>
            <a:ext cx="4848303" cy="349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antalpiti.ru/files/99604/soln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3687">
            <a:off x="6090508" y="-258748"/>
            <a:ext cx="3389272" cy="330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://antalpiti.ru/files/99604/soln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819" y="-262610"/>
            <a:ext cx="3397196" cy="331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http://antalpiti.ru/files/99604/soln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91">
            <a:off x="2297884" y="3795795"/>
            <a:ext cx="3442902" cy="335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 descr="http://antalpiti.ru/files/99604/soln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50" y="-340620"/>
            <a:ext cx="3557199" cy="346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вырезанными соседними углами 3"/>
          <p:cNvSpPr/>
          <p:nvPr/>
        </p:nvSpPr>
        <p:spPr>
          <a:xfrm rot="1271348">
            <a:off x="7029061" y="836627"/>
            <a:ext cx="1512167" cy="538083"/>
          </a:xfrm>
          <a:prstGeom prst="snip2Same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ПОЗИТИВ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с двумя вырезанными соседними углами 5"/>
          <p:cNvSpPr/>
          <p:nvPr/>
        </p:nvSpPr>
        <p:spPr>
          <a:xfrm rot="19919422">
            <a:off x="2365424" y="2103485"/>
            <a:ext cx="1593907" cy="554360"/>
          </a:xfrm>
          <a:prstGeom prst="snip2Same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ED6601"/>
                </a:solidFill>
              </a:rPr>
              <a:t>РАД</a:t>
            </a:r>
            <a:r>
              <a:rPr lang="uk-UA" sz="2400" b="1" dirty="0" smtClean="0">
                <a:solidFill>
                  <a:srgbClr val="ED6601"/>
                </a:solidFill>
              </a:rPr>
              <a:t>ІСТЬ</a:t>
            </a:r>
            <a:endParaRPr lang="ru-RU" sz="2400" b="1" dirty="0">
              <a:solidFill>
                <a:srgbClr val="ED6601"/>
              </a:solidFill>
            </a:endParaRPr>
          </a:p>
        </p:txBody>
      </p:sp>
      <p:sp>
        <p:nvSpPr>
          <p:cNvPr id="7" name="Прямоугольник с двумя вырезанными соседними углами 6"/>
          <p:cNvSpPr/>
          <p:nvPr/>
        </p:nvSpPr>
        <p:spPr>
          <a:xfrm>
            <a:off x="4205072" y="659216"/>
            <a:ext cx="1487930" cy="504056"/>
          </a:xfrm>
          <a:prstGeom prst="snip2Same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ДОБРО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7281" y="659216"/>
            <a:ext cx="1584177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1F3406"/>
                </a:solidFill>
                <a:cs typeface="Aharoni" pitchFamily="2" charset="-79"/>
              </a:rPr>
              <a:t>ДОПОМОГА</a:t>
            </a:r>
            <a:endParaRPr lang="ru-RU" sz="2000" b="1" dirty="0">
              <a:solidFill>
                <a:srgbClr val="1F3406"/>
              </a:solidFill>
              <a:cs typeface="Aharoni" pitchFamily="2" charset="-79"/>
            </a:endParaRPr>
          </a:p>
        </p:txBody>
      </p:sp>
      <p:pic>
        <p:nvPicPr>
          <p:cNvPr id="6175" name="Picture 31" descr="http://antalpiti.ru/files/99604/solnyshko_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6791" y="2955038"/>
            <a:ext cx="3832323" cy="290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7" name="Picture 33" descr="http://antalpiti.ru/files/99604/solnyshko_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6861">
            <a:off x="4608620" y="3873616"/>
            <a:ext cx="4307459" cy="320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85" name="Picture 41" descr="http://detsad-kitty.ru/uploads/posts/2012-06/1341067273_0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936" y="1874607"/>
            <a:ext cx="3254512" cy="277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с двумя вырезанными соседними углами 7"/>
          <p:cNvSpPr/>
          <p:nvPr/>
        </p:nvSpPr>
        <p:spPr>
          <a:xfrm rot="1472242">
            <a:off x="5199404" y="5400776"/>
            <a:ext cx="1575622" cy="914400"/>
          </a:xfrm>
          <a:prstGeom prst="snip2Same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</a:rPr>
              <a:t>ДРУГ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07684" y="3457274"/>
            <a:ext cx="1544635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НАДІЙНІСТЬ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677029">
            <a:off x="3377646" y="4657698"/>
            <a:ext cx="1496394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B0F0"/>
                </a:solidFill>
              </a:rPr>
              <a:t>ЩІРІСТЬ</a:t>
            </a:r>
            <a:endParaRPr lang="ru-RU" sz="2400" b="1" dirty="0">
              <a:solidFill>
                <a:srgbClr val="00B0F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0583021">
            <a:off x="506189" y="4495111"/>
            <a:ext cx="2056723" cy="694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003300"/>
                </a:solidFill>
              </a:rPr>
              <a:t>КМІТЛИВІСТЬ</a:t>
            </a:r>
            <a:endParaRPr lang="ru-RU" sz="2000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69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404664"/>
            <a:ext cx="8496944" cy="59046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</a:rPr>
              <a:t>•</a:t>
            </a:r>
            <a:r>
              <a:rPr lang="ru-RU" b="1" dirty="0" err="1" smtClean="0">
                <a:solidFill>
                  <a:srgbClr val="002060"/>
                </a:solidFill>
                <a:latin typeface="Segoe Print" pitchFamily="2" charset="0"/>
              </a:rPr>
              <a:t>Тренінгова</a:t>
            </a: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вправа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«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Нумо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люстерко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, скажи..».</a:t>
            </a:r>
          </a:p>
          <a:p>
            <a:pPr marL="45720" indent="0">
              <a:buNone/>
            </a:pPr>
            <a:endParaRPr lang="ru-RU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b="1" dirty="0" err="1" smtClean="0">
                <a:latin typeface="Segoe Print" pitchFamily="2" charset="0"/>
              </a:rPr>
              <a:t>Подивіться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>
                <a:latin typeface="Segoe Print" pitchFamily="2" charset="0"/>
              </a:rPr>
              <a:t>на себе в </a:t>
            </a:r>
            <a:r>
              <a:rPr lang="ru-RU" b="1" dirty="0" err="1">
                <a:latin typeface="Segoe Print" pitchFamily="2" charset="0"/>
              </a:rPr>
              <a:t>люстерко</a:t>
            </a:r>
            <a:r>
              <a:rPr lang="ru-RU" b="1" dirty="0">
                <a:latin typeface="Segoe Print" pitchFamily="2" charset="0"/>
              </a:rPr>
              <a:t> й </a:t>
            </a:r>
            <a:r>
              <a:rPr lang="ru-RU" b="1" dirty="0" err="1">
                <a:latin typeface="Segoe Print" pitchFamily="2" charset="0"/>
              </a:rPr>
              <a:t>скажіть</a:t>
            </a:r>
            <a:r>
              <a:rPr lang="ru-RU" b="1" dirty="0">
                <a:latin typeface="Segoe Print" pitchFamily="2" charset="0"/>
              </a:rPr>
              <a:t>, </a:t>
            </a:r>
            <a:r>
              <a:rPr lang="ru-RU" b="1" dirty="0" err="1">
                <a:latin typeface="Segoe Print" pitchFamily="2" charset="0"/>
              </a:rPr>
              <a:t>чи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задоволені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ви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своєю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зовнішність</a:t>
            </a:r>
            <a:r>
              <a:rPr lang="ru-RU" b="1" dirty="0">
                <a:latin typeface="Segoe Print" pitchFamily="2" charset="0"/>
              </a:rPr>
              <a:t>? </a:t>
            </a:r>
            <a:r>
              <a:rPr lang="ru-RU" b="1" dirty="0" err="1">
                <a:latin typeface="Segoe Print" pitchFamily="2" charset="0"/>
              </a:rPr>
              <a:t>Чи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хотіли</a:t>
            </a:r>
            <a:r>
              <a:rPr lang="ru-RU" b="1" dirty="0">
                <a:latin typeface="Segoe Print" pitchFamily="2" charset="0"/>
              </a:rPr>
              <a:t> б </a:t>
            </a:r>
            <a:r>
              <a:rPr lang="ru-RU" b="1" dirty="0" err="1">
                <a:latin typeface="Segoe Print" pitchFamily="2" charset="0"/>
              </a:rPr>
              <a:t>ви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дещо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змінити</a:t>
            </a:r>
            <a:r>
              <a:rPr lang="ru-RU" b="1" dirty="0">
                <a:latin typeface="Segoe Print" pitchFamily="2" charset="0"/>
              </a:rPr>
              <a:t>?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Слайд « </a:t>
            </a:r>
            <a:r>
              <a:rPr lang="ru-RU" b="1" dirty="0">
                <a:latin typeface="Segoe Print" pitchFamily="2" charset="0"/>
              </a:rPr>
              <a:t>Портрет </a:t>
            </a:r>
            <a:r>
              <a:rPr lang="ru-RU" b="1" dirty="0" err="1">
                <a:latin typeface="Segoe Print" pitchFamily="2" charset="0"/>
              </a:rPr>
              <a:t>Полліанни</a:t>
            </a:r>
            <a:r>
              <a:rPr lang="ru-RU" b="1" dirty="0">
                <a:latin typeface="Segoe Print" pitchFamily="2" charset="0"/>
              </a:rPr>
              <a:t>»</a:t>
            </a:r>
          </a:p>
          <a:p>
            <a:pPr marL="45720" indent="0">
              <a:buNone/>
            </a:pPr>
            <a:r>
              <a:rPr lang="ru-RU" b="1" dirty="0">
                <a:latin typeface="Segoe Print" pitchFamily="2" charset="0"/>
              </a:rPr>
              <a:t>-	</a:t>
            </a:r>
            <a:r>
              <a:rPr lang="ru-RU" b="1" dirty="0" err="1">
                <a:latin typeface="Segoe Print" pitchFamily="2" charset="0"/>
              </a:rPr>
              <a:t>Чи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гарна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дівчинка</a:t>
            </a:r>
            <a:r>
              <a:rPr lang="ru-RU" b="1" dirty="0">
                <a:latin typeface="Segoe Print" pitchFamily="2" charset="0"/>
              </a:rPr>
              <a:t> ? ( </a:t>
            </a:r>
            <a:r>
              <a:rPr lang="ru-RU" b="1" dirty="0" err="1">
                <a:latin typeface="Segoe Print" pitchFamily="2" charset="0"/>
              </a:rPr>
              <a:t>Ні</a:t>
            </a:r>
            <a:r>
              <a:rPr lang="ru-RU" b="1" dirty="0">
                <a:latin typeface="Segoe Print" pitchFamily="2" charset="0"/>
              </a:rPr>
              <a:t>. Руда, </a:t>
            </a:r>
            <a:r>
              <a:rPr lang="ru-RU" b="1" dirty="0" err="1">
                <a:latin typeface="Segoe Print" pitchFamily="2" charset="0"/>
              </a:rPr>
              <a:t>має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ластовиння</a:t>
            </a:r>
            <a:r>
              <a:rPr lang="ru-RU" b="1" dirty="0">
                <a:latin typeface="Segoe Print" pitchFamily="2" charset="0"/>
              </a:rPr>
              <a:t> на </a:t>
            </a:r>
            <a:r>
              <a:rPr lang="ru-RU" b="1" dirty="0" err="1">
                <a:latin typeface="Segoe Print" pitchFamily="2" charset="0"/>
              </a:rPr>
              <a:t>обличчі</a:t>
            </a:r>
            <a:r>
              <a:rPr lang="ru-RU" b="1" dirty="0">
                <a:latin typeface="Segoe Print" pitchFamily="2" charset="0"/>
              </a:rPr>
              <a:t>, </a:t>
            </a:r>
            <a:r>
              <a:rPr lang="ru-RU" b="1" dirty="0" err="1">
                <a:latin typeface="Segoe Print" pitchFamily="2" charset="0"/>
              </a:rPr>
              <a:t>якого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соромиться</a:t>
            </a:r>
            <a:r>
              <a:rPr lang="ru-RU" b="1" dirty="0">
                <a:latin typeface="Segoe Print" pitchFamily="2" charset="0"/>
              </a:rPr>
              <a:t>)</a:t>
            </a:r>
          </a:p>
          <a:p>
            <a:pPr marL="45720" indent="0">
              <a:buNone/>
            </a:pPr>
            <a:r>
              <a:rPr lang="ru-RU" b="1" dirty="0">
                <a:latin typeface="Segoe Print" pitchFamily="2" charset="0"/>
              </a:rPr>
              <a:t>-	Яка доля </a:t>
            </a:r>
            <a:r>
              <a:rPr lang="ru-RU" b="1" dirty="0" err="1">
                <a:latin typeface="Segoe Print" pitchFamily="2" charset="0"/>
              </a:rPr>
              <a:t>цієї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дівчинки</a:t>
            </a:r>
            <a:r>
              <a:rPr lang="ru-RU" b="1" dirty="0">
                <a:latin typeface="Segoe Print" pitchFamily="2" charset="0"/>
              </a:rPr>
              <a:t> ( На </a:t>
            </a:r>
            <a:r>
              <a:rPr lang="ru-RU" b="1" dirty="0" err="1">
                <a:latin typeface="Segoe Print" pitchFamily="2" charset="0"/>
              </a:rPr>
              <a:t>її</a:t>
            </a:r>
            <a:r>
              <a:rPr lang="ru-RU" b="1" dirty="0">
                <a:latin typeface="Segoe Print" pitchFamily="2" charset="0"/>
              </a:rPr>
              <a:t> долю </a:t>
            </a:r>
            <a:r>
              <a:rPr lang="ru-RU" b="1" dirty="0" err="1">
                <a:latin typeface="Segoe Print" pitchFamily="2" charset="0"/>
              </a:rPr>
              <a:t>випало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багато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випробувань</a:t>
            </a:r>
            <a:r>
              <a:rPr lang="ru-RU" b="1" dirty="0">
                <a:latin typeface="Segoe Print" pitchFamily="2" charset="0"/>
              </a:rPr>
              <a:t>. Вона </a:t>
            </a:r>
            <a:r>
              <a:rPr lang="ru-RU" b="1" dirty="0" err="1">
                <a:latin typeface="Segoe Print" pitchFamily="2" charset="0"/>
              </a:rPr>
              <a:t>залишилася</a:t>
            </a:r>
            <a:r>
              <a:rPr lang="ru-RU" b="1" dirty="0">
                <a:latin typeface="Segoe Print" pitchFamily="2" charset="0"/>
              </a:rPr>
              <a:t> сиротою, </a:t>
            </a:r>
            <a:r>
              <a:rPr lang="ru-RU" b="1" dirty="0" err="1">
                <a:latin typeface="Segoe Print" pitchFamily="2" charset="0"/>
              </a:rPr>
              <a:t>згодом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отримала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тяжку</a:t>
            </a:r>
            <a:r>
              <a:rPr lang="ru-RU" b="1" dirty="0">
                <a:latin typeface="Segoe Print" pitchFamily="2" charset="0"/>
              </a:rPr>
              <a:t> травму хребта й </a:t>
            </a:r>
            <a:r>
              <a:rPr lang="ru-RU" b="1" dirty="0" err="1">
                <a:latin typeface="Segoe Print" pitchFamily="2" charset="0"/>
              </a:rPr>
              <a:t>була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прикута</a:t>
            </a:r>
            <a:r>
              <a:rPr lang="ru-RU" b="1" dirty="0">
                <a:latin typeface="Segoe Print" pitchFamily="2" charset="0"/>
              </a:rPr>
              <a:t> до </a:t>
            </a:r>
            <a:r>
              <a:rPr lang="ru-RU" b="1" dirty="0" err="1">
                <a:latin typeface="Segoe Print" pitchFamily="2" charset="0"/>
              </a:rPr>
              <a:t>ліжка</a:t>
            </a:r>
            <a:r>
              <a:rPr lang="ru-RU" b="1" dirty="0">
                <a:latin typeface="Segoe Print" pitchFamily="2" charset="0"/>
              </a:rPr>
              <a:t>)</a:t>
            </a:r>
          </a:p>
          <a:p>
            <a:pPr marL="45720" indent="0">
              <a:buNone/>
            </a:pPr>
            <a:r>
              <a:rPr lang="ru-RU" b="1" dirty="0">
                <a:latin typeface="Segoe Print" pitchFamily="2" charset="0"/>
              </a:rPr>
              <a:t>-	</a:t>
            </a:r>
            <a:r>
              <a:rPr lang="ru-RU" b="1" dirty="0" err="1">
                <a:latin typeface="Segoe Print" pitchFamily="2" charset="0"/>
              </a:rPr>
              <a:t>Що</a:t>
            </a:r>
            <a:r>
              <a:rPr lang="ru-RU" b="1" dirty="0">
                <a:latin typeface="Segoe Print" pitchFamily="2" charset="0"/>
              </a:rPr>
              <a:t> ж </a:t>
            </a:r>
            <a:r>
              <a:rPr lang="ru-RU" b="1" dirty="0" err="1">
                <a:latin typeface="Segoe Print" pitchFamily="2" charset="0"/>
              </a:rPr>
              <a:t>допомогло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їй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здолати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такі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тяжкі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випробування</a:t>
            </a:r>
            <a:r>
              <a:rPr lang="ru-RU" b="1" dirty="0">
                <a:latin typeface="Segoe Print" pitchFamily="2" charset="0"/>
              </a:rPr>
              <a:t>? ( </a:t>
            </a:r>
            <a:r>
              <a:rPr lang="ru-RU" b="1" dirty="0" err="1">
                <a:latin typeface="Segoe Print" pitchFamily="2" charset="0"/>
              </a:rPr>
              <a:t>Гра</a:t>
            </a:r>
            <a:r>
              <a:rPr lang="ru-RU" b="1" dirty="0">
                <a:latin typeface="Segoe Print" pitchFamily="2" charset="0"/>
              </a:rPr>
              <a:t>  в </a:t>
            </a:r>
            <a:r>
              <a:rPr lang="ru-RU" b="1" dirty="0" err="1">
                <a:latin typeface="Segoe Print" pitchFamily="2" charset="0"/>
              </a:rPr>
              <a:t>радість</a:t>
            </a:r>
            <a:r>
              <a:rPr lang="ru-RU" b="1" dirty="0">
                <a:latin typeface="Segoe Print" pitchFamily="2" charset="0"/>
              </a:rPr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817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idreader.ru/sites/default/files/Porter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" y="0"/>
            <a:ext cx="3153829" cy="47948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llustrators.ru/illustrations/336640_origina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87" t="12181" r="13037"/>
          <a:stretch/>
        </p:blipFill>
        <p:spPr bwMode="auto">
          <a:xfrm>
            <a:off x="3169465" y="2566"/>
            <a:ext cx="2554518" cy="42185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asasproject.com/wp-content/uploads/2013/10/pollian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8" y="3569211"/>
            <a:ext cx="5119755" cy="32766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booklya.com.ua/files/books/43308_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7" t="12705" r="4309" b="15451"/>
          <a:stretch/>
        </p:blipFill>
        <p:spPr bwMode="auto">
          <a:xfrm>
            <a:off x="5617030" y="0"/>
            <a:ext cx="3526970" cy="36342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domashniy.ru/f/upload/media-7/237801/illu_original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69"/>
          <a:stretch/>
        </p:blipFill>
        <p:spPr bwMode="auto">
          <a:xfrm>
            <a:off x="4904916" y="3633325"/>
            <a:ext cx="4239084" cy="322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88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352928" cy="6480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100" b="1" dirty="0" err="1" smtClean="0">
                <a:solidFill>
                  <a:srgbClr val="002060"/>
                </a:solidFill>
                <a:latin typeface="Segoe Print" pitchFamily="2" charset="0"/>
              </a:rPr>
              <a:t>Перегляньте</a:t>
            </a:r>
            <a:r>
              <a:rPr lang="ru-RU" sz="3100" b="1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3100" b="1" dirty="0" err="1" smtClean="0">
                <a:solidFill>
                  <a:srgbClr val="002060"/>
                </a:solidFill>
                <a:latin typeface="Segoe Print" pitchFamily="2" charset="0"/>
              </a:rPr>
              <a:t>уважно</a:t>
            </a:r>
            <a:r>
              <a:rPr lang="ru-RU" sz="3100" b="1" dirty="0" smtClean="0">
                <a:solidFill>
                  <a:srgbClr val="002060"/>
                </a:solidFill>
                <a:latin typeface="Segoe Print" pitchFamily="2" charset="0"/>
              </a:rPr>
              <a:t> слайд                      « </a:t>
            </a:r>
            <a:r>
              <a:rPr lang="ru-RU" sz="3100" b="1" dirty="0" err="1">
                <a:solidFill>
                  <a:srgbClr val="002060"/>
                </a:solidFill>
                <a:latin typeface="Segoe Print" pitchFamily="2" charset="0"/>
              </a:rPr>
              <a:t>Жителі</a:t>
            </a:r>
            <a:r>
              <a:rPr lang="ru-RU" sz="31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3100" b="1" dirty="0" err="1">
                <a:solidFill>
                  <a:srgbClr val="002060"/>
                </a:solidFill>
                <a:latin typeface="Segoe Print" pitchFamily="2" charset="0"/>
              </a:rPr>
              <a:t>містечка</a:t>
            </a:r>
            <a:r>
              <a:rPr lang="ru-RU" sz="3100" b="1" dirty="0">
                <a:solidFill>
                  <a:srgbClr val="002060"/>
                </a:solidFill>
                <a:latin typeface="Segoe Print" pitchFamily="2" charset="0"/>
              </a:rPr>
              <a:t>».</a:t>
            </a:r>
          </a:p>
          <a:p>
            <a:pPr marL="45720" indent="0">
              <a:buNone/>
            </a:pPr>
            <a:r>
              <a:rPr lang="ru-RU" sz="3100" b="1" dirty="0">
                <a:solidFill>
                  <a:srgbClr val="002060"/>
                </a:solidFill>
                <a:latin typeface="Segoe Print" pitchFamily="2" charset="0"/>
              </a:rPr>
              <a:t>•	</a:t>
            </a:r>
            <a:r>
              <a:rPr lang="ru-RU" sz="3100" b="1" dirty="0" err="1">
                <a:solidFill>
                  <a:srgbClr val="002060"/>
                </a:solidFill>
                <a:latin typeface="Segoe Print" pitchFamily="2" charset="0"/>
              </a:rPr>
              <a:t>Інтерактивна</a:t>
            </a:r>
            <a:r>
              <a:rPr lang="ru-RU" sz="31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3100" b="1" dirty="0" err="1">
                <a:solidFill>
                  <a:srgbClr val="002060"/>
                </a:solidFill>
                <a:latin typeface="Segoe Print" pitchFamily="2" charset="0"/>
              </a:rPr>
              <a:t>гра</a:t>
            </a:r>
            <a:r>
              <a:rPr lang="ru-RU" sz="3100" b="1" dirty="0">
                <a:solidFill>
                  <a:srgbClr val="002060"/>
                </a:solidFill>
                <a:latin typeface="Segoe Print" pitchFamily="2" charset="0"/>
              </a:rPr>
              <a:t>    «</a:t>
            </a:r>
            <a:r>
              <a:rPr lang="ru-RU" sz="3100" b="1" dirty="0" err="1">
                <a:solidFill>
                  <a:srgbClr val="002060"/>
                </a:solidFill>
                <a:latin typeface="Segoe Print" pitchFamily="2" charset="0"/>
              </a:rPr>
              <a:t>Знайомтесь</a:t>
            </a:r>
            <a:r>
              <a:rPr lang="ru-RU" sz="3100" b="1" dirty="0">
                <a:solidFill>
                  <a:srgbClr val="002060"/>
                </a:solidFill>
                <a:latin typeface="Segoe Print" pitchFamily="2" charset="0"/>
              </a:rPr>
              <a:t>, </a:t>
            </a:r>
            <a:r>
              <a:rPr lang="ru-RU" sz="3100" b="1" dirty="0" err="1">
                <a:solidFill>
                  <a:srgbClr val="002060"/>
                </a:solidFill>
                <a:latin typeface="Segoe Print" pitchFamily="2" charset="0"/>
              </a:rPr>
              <a:t>це</a:t>
            </a:r>
            <a:r>
              <a:rPr lang="ru-RU" sz="3100" b="1" dirty="0">
                <a:solidFill>
                  <a:srgbClr val="002060"/>
                </a:solidFill>
                <a:latin typeface="Segoe Print" pitchFamily="2" charset="0"/>
              </a:rPr>
              <a:t>…»</a:t>
            </a:r>
          </a:p>
          <a:p>
            <a:pPr marL="45720" indent="0">
              <a:buNone/>
            </a:pPr>
            <a:r>
              <a:rPr lang="ru-RU" sz="3100" b="1" dirty="0" smtClean="0">
                <a:latin typeface="Segoe Print" pitchFamily="2" charset="0"/>
              </a:rPr>
              <a:t>-</a:t>
            </a:r>
            <a:r>
              <a:rPr lang="ru-RU" sz="3100" b="1" dirty="0">
                <a:latin typeface="Segoe Print" pitchFamily="2" charset="0"/>
              </a:rPr>
              <a:t>	</a:t>
            </a:r>
            <a:r>
              <a:rPr lang="ru-RU" sz="3100" b="1" dirty="0" err="1">
                <a:latin typeface="Segoe Print" pitchFamily="2" charset="0"/>
              </a:rPr>
              <a:t>Що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об’єднує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цих</a:t>
            </a:r>
            <a:r>
              <a:rPr lang="ru-RU" sz="3100" b="1" dirty="0">
                <a:latin typeface="Segoe Print" pitchFamily="2" charset="0"/>
              </a:rPr>
              <a:t> людей? ( Вони , на перший </a:t>
            </a:r>
            <a:r>
              <a:rPr lang="ru-RU" sz="3100" b="1" dirty="0" err="1">
                <a:latin typeface="Segoe Print" pitchFamily="2" charset="0"/>
              </a:rPr>
              <a:t>погляд</a:t>
            </a:r>
            <a:r>
              <a:rPr lang="ru-RU" sz="3100" b="1" dirty="0">
                <a:latin typeface="Segoe Print" pitchFamily="2" charset="0"/>
              </a:rPr>
              <a:t>, </a:t>
            </a:r>
            <a:r>
              <a:rPr lang="ru-RU" sz="3100" b="1" dirty="0" err="1">
                <a:latin typeface="Segoe Print" pitchFamily="2" charset="0"/>
              </a:rPr>
              <a:t>непривабливі</a:t>
            </a:r>
            <a:r>
              <a:rPr lang="ru-RU" sz="3100" b="1" dirty="0">
                <a:latin typeface="Segoe Print" pitchFamily="2" charset="0"/>
              </a:rPr>
              <a:t>  , </a:t>
            </a:r>
            <a:r>
              <a:rPr lang="ru-RU" sz="3100" b="1" dirty="0" err="1">
                <a:latin typeface="Segoe Print" pitchFamily="2" charset="0"/>
              </a:rPr>
              <a:t>бо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незадоволені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своїм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життям</a:t>
            </a:r>
            <a:r>
              <a:rPr lang="ru-RU" sz="3100" b="1" dirty="0">
                <a:latin typeface="Segoe Print" pitchFamily="2" charset="0"/>
              </a:rPr>
              <a:t>).</a:t>
            </a:r>
          </a:p>
          <a:p>
            <a:pPr marL="45720" indent="0">
              <a:buNone/>
            </a:pPr>
            <a:r>
              <a:rPr lang="ru-RU" sz="3100" b="1" dirty="0" err="1">
                <a:latin typeface="Segoe Print" pitchFamily="2" charset="0"/>
              </a:rPr>
              <a:t>Проблемне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запитання</a:t>
            </a:r>
            <a:r>
              <a:rPr lang="ru-RU" sz="3100" b="1" dirty="0">
                <a:latin typeface="Segoe Print" pitchFamily="2" charset="0"/>
              </a:rPr>
              <a:t>.</a:t>
            </a:r>
          </a:p>
          <a:p>
            <a:pPr marL="45720" indent="0">
              <a:buNone/>
            </a:pPr>
            <a:r>
              <a:rPr lang="ru-RU" sz="3100" b="1" dirty="0">
                <a:latin typeface="Segoe Print" pitchFamily="2" charset="0"/>
              </a:rPr>
              <a:t>-	</a:t>
            </a:r>
            <a:r>
              <a:rPr lang="ru-RU" sz="3100" b="1" dirty="0" err="1">
                <a:latin typeface="Segoe Print" pitchFamily="2" charset="0"/>
              </a:rPr>
              <a:t>Чи</a:t>
            </a:r>
            <a:r>
              <a:rPr lang="ru-RU" sz="3100" b="1" dirty="0">
                <a:latin typeface="Segoe Print" pitchFamily="2" charset="0"/>
              </a:rPr>
              <a:t>  </a:t>
            </a:r>
            <a:r>
              <a:rPr lang="ru-RU" sz="3100" b="1" dirty="0" err="1">
                <a:latin typeface="Segoe Print" pitchFamily="2" charset="0"/>
              </a:rPr>
              <a:t>може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зміна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зовнішності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зробити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людину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щасливою</a:t>
            </a:r>
            <a:r>
              <a:rPr lang="ru-RU" sz="3100" b="1" dirty="0">
                <a:latin typeface="Segoe Print" pitchFamily="2" charset="0"/>
              </a:rPr>
              <a:t>?</a:t>
            </a:r>
          </a:p>
          <a:p>
            <a:pPr marL="45720" indent="0">
              <a:buNone/>
            </a:pPr>
            <a:r>
              <a:rPr lang="ru-RU" sz="3100" b="1" dirty="0">
                <a:latin typeface="Segoe Print" pitchFamily="2" charset="0"/>
              </a:rPr>
              <a:t>-	А </a:t>
            </a:r>
            <a:r>
              <a:rPr lang="ru-RU" sz="3100" b="1" dirty="0" err="1">
                <a:latin typeface="Segoe Print" pitchFamily="2" charset="0"/>
              </a:rPr>
              <a:t>що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тоді</a:t>
            </a:r>
            <a:r>
              <a:rPr lang="ru-RU" sz="3100" b="1" dirty="0">
                <a:latin typeface="Segoe Print" pitchFamily="2" charset="0"/>
              </a:rPr>
              <a:t> для </a:t>
            </a:r>
            <a:r>
              <a:rPr lang="ru-RU" sz="3100" b="1" dirty="0" err="1">
                <a:latin typeface="Segoe Print" pitchFamily="2" charset="0"/>
              </a:rPr>
              <a:t>цього</a:t>
            </a:r>
            <a:r>
              <a:rPr lang="ru-RU" sz="3100" b="1" dirty="0">
                <a:latin typeface="Segoe Print" pitchFamily="2" charset="0"/>
              </a:rPr>
              <a:t> </a:t>
            </a:r>
            <a:r>
              <a:rPr lang="ru-RU" sz="3100" b="1" dirty="0" err="1">
                <a:latin typeface="Segoe Print" pitchFamily="2" charset="0"/>
              </a:rPr>
              <a:t>потрібно</a:t>
            </a:r>
            <a:r>
              <a:rPr lang="ru-RU" sz="3100" b="1" dirty="0">
                <a:latin typeface="Segoe Print" pitchFamily="2" charset="0"/>
              </a:rPr>
              <a:t>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81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://img15.nnm.me/4/9/b/4/1/0a362d153f6d88626f66f28d1b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1" y="678727"/>
            <a:ext cx="4007003" cy="2716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static.megashara.com/screenshots/493721__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2" r="52421"/>
          <a:stretch/>
        </p:blipFill>
        <p:spPr bwMode="auto">
          <a:xfrm>
            <a:off x="3419872" y="2526"/>
            <a:ext cx="2184968" cy="2882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vokrug.tv/pic/product/5/4/4/9/medium_5449162a6e92456a61eddcf270563b3b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0382"/>
            <a:ext cx="3707904" cy="2820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img15.nnm.me/a/6/3/9/7/3d0f638473e32de3f1885fbde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135" y="3140968"/>
            <a:ext cx="4998865" cy="3389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fotoshara.ru/images/2014/03/04/1eHpx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933" y="3395339"/>
            <a:ext cx="5236945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41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dirty="0" smtClean="0"/>
          </a:p>
          <a:p>
            <a:pPr marL="45720" indent="0" algn="ctr">
              <a:buNone/>
            </a:pPr>
            <a:r>
              <a:rPr lang="ru-RU" sz="3200" dirty="0" smtClean="0"/>
              <a:t>•</a:t>
            </a:r>
            <a:r>
              <a:rPr lang="ru-RU" sz="3200" b="1" dirty="0" smtClean="0">
                <a:solidFill>
                  <a:srgbClr val="002060"/>
                </a:solidFill>
                <a:latin typeface="Segoe Print" pitchFamily="2" charset="0"/>
              </a:rPr>
              <a:t>Правила </a:t>
            </a:r>
            <a:r>
              <a:rPr lang="ru-RU" sz="3200" b="1" dirty="0" err="1">
                <a:solidFill>
                  <a:srgbClr val="002060"/>
                </a:solidFill>
                <a:latin typeface="Segoe Print" pitchFamily="2" charset="0"/>
              </a:rPr>
              <a:t>життя</a:t>
            </a:r>
            <a:r>
              <a:rPr lang="ru-RU" sz="32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Segoe Print" pitchFamily="2" charset="0"/>
              </a:rPr>
              <a:t>Полліанни</a:t>
            </a:r>
            <a:r>
              <a:rPr lang="ru-RU" sz="3200" b="1" dirty="0">
                <a:solidFill>
                  <a:srgbClr val="002060"/>
                </a:solidFill>
                <a:latin typeface="Segoe Print" pitchFamily="2" charset="0"/>
              </a:rPr>
              <a:t>. Робота в </a:t>
            </a:r>
            <a:r>
              <a:rPr lang="ru-RU" sz="3200" b="1" dirty="0" err="1">
                <a:solidFill>
                  <a:srgbClr val="002060"/>
                </a:solidFill>
                <a:latin typeface="Segoe Print" pitchFamily="2" charset="0"/>
              </a:rPr>
              <a:t>групах</a:t>
            </a:r>
            <a:r>
              <a:rPr lang="ru-RU" sz="3200" b="1" dirty="0">
                <a:solidFill>
                  <a:srgbClr val="002060"/>
                </a:solidFill>
                <a:latin typeface="Segoe Print" pitchFamily="2" charset="0"/>
              </a:rPr>
              <a:t>.</a:t>
            </a:r>
          </a:p>
          <a:p>
            <a:pPr marL="45720" indent="0" algn="ctr">
              <a:buNone/>
            </a:pPr>
            <a:endParaRPr lang="ru-RU" sz="32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800" b="1" dirty="0" smtClean="0">
                <a:latin typeface="Segoe Print" pitchFamily="2" charset="0"/>
              </a:rPr>
              <a:t>На </a:t>
            </a:r>
            <a:r>
              <a:rPr lang="ru-RU" sz="2800" b="1" dirty="0" err="1" smtClean="0">
                <a:latin typeface="Segoe Print" pitchFamily="2" charset="0"/>
              </a:rPr>
              <a:t>екрані</a:t>
            </a:r>
            <a:r>
              <a:rPr lang="ru-RU" sz="2800" b="1" dirty="0" smtClean="0">
                <a:latin typeface="Segoe Print" pitchFamily="2" charset="0"/>
              </a:rPr>
              <a:t> </a:t>
            </a:r>
            <a:r>
              <a:rPr lang="ru-RU" sz="2800" b="1" dirty="0" err="1" smtClean="0">
                <a:latin typeface="Segoe Print" pitchFamily="2" charset="0"/>
              </a:rPr>
              <a:t>зображено</a:t>
            </a:r>
            <a:r>
              <a:rPr lang="ru-RU" sz="2800" b="1" dirty="0" smtClean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предмети</a:t>
            </a:r>
            <a:r>
              <a:rPr lang="ru-RU" sz="2800" b="1" dirty="0">
                <a:latin typeface="Segoe Print" pitchFamily="2" charset="0"/>
              </a:rPr>
              <a:t>, </a:t>
            </a:r>
            <a:r>
              <a:rPr lang="ru-RU" sz="2800" b="1" dirty="0" err="1">
                <a:latin typeface="Segoe Print" pitchFamily="2" charset="0"/>
              </a:rPr>
              <a:t>які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представники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груп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можуть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взяти</a:t>
            </a:r>
            <a:r>
              <a:rPr lang="ru-RU" sz="2800" b="1" dirty="0">
                <a:latin typeface="Segoe Print" pitchFamily="2" charset="0"/>
              </a:rPr>
              <a:t> на </a:t>
            </a:r>
            <a:r>
              <a:rPr lang="ru-RU" sz="2800" b="1" dirty="0" err="1">
                <a:latin typeface="Segoe Print" pitchFamily="2" charset="0"/>
              </a:rPr>
              <a:t>свій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власний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розсуд</a:t>
            </a:r>
            <a:r>
              <a:rPr lang="ru-RU" sz="2800" b="1" dirty="0">
                <a:latin typeface="Segoe Print" pitchFamily="2" charset="0"/>
              </a:rPr>
              <a:t>, але не </a:t>
            </a:r>
            <a:r>
              <a:rPr lang="ru-RU" sz="2800" b="1" dirty="0" err="1">
                <a:latin typeface="Segoe Print" pitchFamily="2" charset="0"/>
              </a:rPr>
              <a:t>більше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двох</a:t>
            </a:r>
            <a:r>
              <a:rPr lang="ru-RU" sz="2800" b="1" dirty="0">
                <a:latin typeface="Segoe Print" pitchFamily="2" charset="0"/>
              </a:rPr>
              <a:t>.</a:t>
            </a:r>
          </a:p>
          <a:p>
            <a:pPr marL="45720" indent="0">
              <a:buNone/>
            </a:pPr>
            <a:r>
              <a:rPr lang="ru-RU" sz="2800" b="1" dirty="0">
                <a:latin typeface="Segoe Print" pitchFamily="2" charset="0"/>
              </a:rPr>
              <a:t>   </a:t>
            </a:r>
            <a:endParaRPr lang="ru-RU" sz="2800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800" b="1" dirty="0" smtClean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Завдання</a:t>
            </a:r>
            <a:r>
              <a:rPr lang="ru-RU" sz="2800" b="1" dirty="0">
                <a:latin typeface="Segoe Print" pitchFamily="2" charset="0"/>
              </a:rPr>
              <a:t> для </a:t>
            </a:r>
            <a:r>
              <a:rPr lang="ru-RU" sz="2800" b="1" dirty="0" err="1">
                <a:latin typeface="Segoe Print" pitchFamily="2" charset="0"/>
              </a:rPr>
              <a:t>груп</a:t>
            </a:r>
            <a:r>
              <a:rPr lang="ru-RU" sz="2800" b="1" dirty="0">
                <a:latin typeface="Segoe Print" pitchFamily="2" charset="0"/>
              </a:rPr>
              <a:t>. </a:t>
            </a:r>
            <a:r>
              <a:rPr lang="ru-RU" sz="2800" b="1" dirty="0" err="1">
                <a:latin typeface="Segoe Print" pitchFamily="2" charset="0"/>
              </a:rPr>
              <a:t>Пояснити</a:t>
            </a:r>
            <a:r>
              <a:rPr lang="ru-RU" sz="2800" b="1" dirty="0">
                <a:latin typeface="Segoe Print" pitchFamily="2" charset="0"/>
              </a:rPr>
              <a:t>, кому </a:t>
            </a:r>
            <a:r>
              <a:rPr lang="ru-RU" sz="2800" b="1" dirty="0" err="1">
                <a:latin typeface="Segoe Print" pitchFamily="2" charset="0"/>
              </a:rPr>
              <a:t>із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героїв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твору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можна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порекомендувати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ці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засоби</a:t>
            </a:r>
            <a:r>
              <a:rPr lang="ru-RU" sz="2800" b="1" dirty="0">
                <a:latin typeface="Segoe Print" pitchFamily="2" charset="0"/>
              </a:rPr>
              <a:t>, як </a:t>
            </a:r>
            <a:r>
              <a:rPr lang="ru-RU" sz="2800" b="1" dirty="0" err="1">
                <a:latin typeface="Segoe Print" pitchFamily="2" charset="0"/>
              </a:rPr>
              <a:t>ліки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проти</a:t>
            </a:r>
            <a:r>
              <a:rPr lang="ru-RU" sz="2800" b="1" dirty="0">
                <a:latin typeface="Segoe Print" pitchFamily="2" charset="0"/>
              </a:rPr>
              <a:t> </a:t>
            </a:r>
            <a:r>
              <a:rPr lang="ru-RU" sz="2800" b="1" dirty="0" err="1">
                <a:latin typeface="Segoe Print" pitchFamily="2" charset="0"/>
              </a:rPr>
              <a:t>негараздів</a:t>
            </a:r>
            <a:r>
              <a:rPr lang="ru-RU" sz="2800" b="1" dirty="0">
                <a:latin typeface="Segoe Print" pitchFamily="2" charset="0"/>
              </a:rPr>
              <a:t>?</a:t>
            </a:r>
          </a:p>
          <a:p>
            <a:pPr marL="45720" indent="0">
              <a:buNone/>
            </a:pPr>
            <a:r>
              <a:rPr lang="ru-RU" sz="2800" b="1" dirty="0">
                <a:latin typeface="Segoe Print" pitchFamily="2" charset="0"/>
              </a:rPr>
              <a:t>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577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http://i2.otzovik.com/2011/03/06/57330/img/8726248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94"/>
          <a:stretch/>
        </p:blipFill>
        <p:spPr bwMode="auto">
          <a:xfrm>
            <a:off x="15102" y="43524"/>
            <a:ext cx="2633631" cy="2679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promo-pharm.ru/image/model/SPD-04SS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1851"/>
            <a:ext cx="3180384" cy="2765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orld.lib.ru/img/h/habib_s/rozawzoshedshajaizpodsnega/rose_red_6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472" y="21851"/>
            <a:ext cx="2973791" cy="48485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www.atticcraft.ru/files/4375/photo765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32" t="17880" r="23903" b="16363"/>
          <a:stretch/>
        </p:blipFill>
        <p:spPr bwMode="auto">
          <a:xfrm>
            <a:off x="0" y="2851438"/>
            <a:ext cx="2633631" cy="36181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media.vorotila.ru/ru/items/t1@393b98bb-6938-4cb6-b0f4-e42a5171fe5d/Klubochki-i-nitochk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320" y="3974182"/>
            <a:ext cx="3977680" cy="28838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i1.rozetka.ua/goods/6410/sf_domik_s_mebelu_1901_6410598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99"/>
          <a:stretch/>
        </p:blipFill>
        <p:spPr bwMode="auto">
          <a:xfrm>
            <a:off x="2339752" y="3789040"/>
            <a:ext cx="3149454" cy="2937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шаблон бейджика - Мыльные пузыр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4883">
            <a:off x="3986815" y="2667992"/>
            <a:ext cx="3004780" cy="19423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 rot="20330144">
            <a:off x="4064342" y="2852809"/>
            <a:ext cx="2917467" cy="144655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Твоє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ім’я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  <a:latin typeface="Mistral" pitchFamily="66" charset="0"/>
              </a:rPr>
              <a:t>найкраще</a:t>
            </a:r>
            <a:endParaRPr lang="ru-RU" sz="4400" b="1" dirty="0">
              <a:solidFill>
                <a:schemeClr val="accent6">
                  <a:lumMod val="75000"/>
                </a:schemeClr>
              </a:solidFill>
              <a:latin typeface="Mistral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3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332656"/>
            <a:ext cx="8712968" cy="6264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dirty="0"/>
              <a:t>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Очікувані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результати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. </a:t>
            </a:r>
            <a:endParaRPr lang="ru-RU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>
              <a:buNone/>
            </a:pPr>
            <a:endParaRPr lang="ru-RU" b="1" dirty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-Крем </a:t>
            </a:r>
            <a:r>
              <a:rPr lang="ru-RU" b="1" dirty="0" err="1">
                <a:latin typeface="Segoe Print" pitchFamily="2" charset="0"/>
              </a:rPr>
              <a:t>проти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ластовиння</a:t>
            </a:r>
            <a:r>
              <a:rPr lang="ru-RU" b="1" dirty="0">
                <a:latin typeface="Segoe Print" pitchFamily="2" charset="0"/>
              </a:rPr>
              <a:t> ( для </a:t>
            </a:r>
            <a:r>
              <a:rPr lang="ru-RU" b="1" dirty="0" err="1">
                <a:latin typeface="Segoe Print" pitchFamily="2" charset="0"/>
              </a:rPr>
              <a:t>Полліанни</a:t>
            </a:r>
            <a:r>
              <a:rPr lang="ru-RU" b="1" dirty="0">
                <a:latin typeface="Segoe Print" pitchFamily="2" charset="0"/>
              </a:rPr>
              <a:t>)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</a:t>
            </a:r>
            <a:r>
              <a:rPr lang="ru-RU" b="1" dirty="0" err="1" smtClean="0">
                <a:latin typeface="Segoe Print" pitchFamily="2" charset="0"/>
              </a:rPr>
              <a:t>Троянда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>
                <a:latin typeface="Segoe Print" pitchFamily="2" charset="0"/>
              </a:rPr>
              <a:t>( </a:t>
            </a:r>
            <a:r>
              <a:rPr lang="ru-RU" b="1" dirty="0" err="1">
                <a:latin typeface="Segoe Print" pitchFamily="2" charset="0"/>
              </a:rPr>
              <a:t>любов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тітоньки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Поллі</a:t>
            </a:r>
            <a:r>
              <a:rPr lang="ru-RU" b="1" dirty="0">
                <a:latin typeface="Segoe Print" pitchFamily="2" charset="0"/>
              </a:rPr>
              <a:t>)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-Стетоскоп </a:t>
            </a:r>
            <a:r>
              <a:rPr lang="ru-RU" b="1" dirty="0">
                <a:latin typeface="Segoe Print" pitchFamily="2" charset="0"/>
              </a:rPr>
              <a:t>( </a:t>
            </a:r>
            <a:r>
              <a:rPr lang="ru-RU" b="1" dirty="0" err="1">
                <a:latin typeface="Segoe Print" pitchFamily="2" charset="0"/>
              </a:rPr>
              <a:t>лікарю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Чилтону</a:t>
            </a:r>
            <a:r>
              <a:rPr lang="ru-RU" b="1" dirty="0">
                <a:latin typeface="Segoe Print" pitchFamily="2" charset="0"/>
              </a:rPr>
              <a:t> </a:t>
            </a:r>
            <a:endParaRPr lang="ru-RU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</a:t>
            </a:r>
            <a:r>
              <a:rPr lang="ru-RU" b="1" dirty="0" err="1" smtClean="0">
                <a:latin typeface="Segoe Print" pitchFamily="2" charset="0"/>
              </a:rPr>
              <a:t>Будинок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>
                <a:latin typeface="Segoe Print" pitchFamily="2" charset="0"/>
              </a:rPr>
              <a:t>( для </a:t>
            </a:r>
            <a:r>
              <a:rPr lang="ru-RU" b="1" dirty="0" err="1">
                <a:latin typeface="Segoe Print" pitchFamily="2" charset="0"/>
              </a:rPr>
              <a:t>Джиммі</a:t>
            </a:r>
            <a:r>
              <a:rPr lang="ru-RU" b="1" dirty="0">
                <a:latin typeface="Segoe Print" pitchFamily="2" charset="0"/>
              </a:rPr>
              <a:t>)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</a:t>
            </a:r>
            <a:r>
              <a:rPr lang="ru-RU" b="1" dirty="0" err="1" smtClean="0">
                <a:latin typeface="Segoe Print" pitchFamily="2" charset="0"/>
              </a:rPr>
              <a:t>Різнобарвні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>
                <a:latin typeface="Segoe Print" pitchFamily="2" charset="0"/>
              </a:rPr>
              <a:t>клубочки </a:t>
            </a:r>
            <a:r>
              <a:rPr lang="ru-RU" b="1" dirty="0" err="1">
                <a:latin typeface="Segoe Print" pitchFamily="2" charset="0"/>
              </a:rPr>
              <a:t>вовни</a:t>
            </a:r>
            <a:r>
              <a:rPr lang="ru-RU" b="1" dirty="0">
                <a:latin typeface="Segoe Print" pitchFamily="2" charset="0"/>
              </a:rPr>
              <a:t> ( </a:t>
            </a:r>
            <a:r>
              <a:rPr lang="ru-RU" b="1" dirty="0" err="1">
                <a:latin typeface="Segoe Print" pitchFamily="2" charset="0"/>
              </a:rPr>
              <a:t>місіс</a:t>
            </a:r>
            <a:r>
              <a:rPr lang="ru-RU" b="1" dirty="0">
                <a:latin typeface="Segoe Print" pitchFamily="2" charset="0"/>
              </a:rPr>
              <a:t> Сноу)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</a:t>
            </a:r>
            <a:r>
              <a:rPr lang="ru-RU" b="1" dirty="0" err="1" smtClean="0">
                <a:latin typeface="Segoe Print" pitchFamily="2" charset="0"/>
              </a:rPr>
              <a:t>Бейджик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>
                <a:latin typeface="Segoe Print" pitchFamily="2" charset="0"/>
              </a:rPr>
              <a:t>з </a:t>
            </a:r>
            <a:r>
              <a:rPr lang="ru-RU" b="1" dirty="0" err="1">
                <a:latin typeface="Segoe Print" pitchFamily="2" charset="0"/>
              </a:rPr>
              <a:t>написом</a:t>
            </a:r>
            <a:r>
              <a:rPr lang="ru-RU" b="1" dirty="0">
                <a:latin typeface="Segoe Print" pitchFamily="2" charset="0"/>
              </a:rPr>
              <a:t> « </a:t>
            </a:r>
            <a:r>
              <a:rPr lang="ru-RU" b="1" dirty="0" err="1">
                <a:latin typeface="Segoe Print" pitchFamily="2" charset="0"/>
              </a:rPr>
              <a:t>Твоє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ім</a:t>
            </a:r>
            <a:r>
              <a:rPr lang="ru-RU" b="1" dirty="0">
                <a:latin typeface="Segoe Print" pitchFamily="2" charset="0"/>
              </a:rPr>
              <a:t>.’я </a:t>
            </a:r>
            <a:r>
              <a:rPr lang="ru-RU" b="1" dirty="0" err="1">
                <a:latin typeface="Segoe Print" pitchFamily="2" charset="0"/>
              </a:rPr>
              <a:t>найкраще</a:t>
            </a:r>
            <a:r>
              <a:rPr lang="ru-RU" b="1" dirty="0">
                <a:latin typeface="Segoe Print" pitchFamily="2" charset="0"/>
              </a:rPr>
              <a:t>» ( </a:t>
            </a:r>
            <a:r>
              <a:rPr lang="ru-RU" b="1" dirty="0" err="1">
                <a:latin typeface="Segoe Print" pitchFamily="2" charset="0"/>
              </a:rPr>
              <a:t>Ненсі</a:t>
            </a:r>
            <a:r>
              <a:rPr lang="ru-RU" b="1" dirty="0">
                <a:latin typeface="Segoe Print" pitchFamily="2" charset="0"/>
              </a:rPr>
              <a:t>)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</a:t>
            </a:r>
            <a:r>
              <a:rPr lang="ru-RU" b="1" dirty="0" err="1" smtClean="0">
                <a:latin typeface="Segoe Print" pitchFamily="2" charset="0"/>
              </a:rPr>
              <a:t>Біблія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із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червоною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закладкою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проповіді</a:t>
            </a:r>
            <a:r>
              <a:rPr lang="ru-RU" b="1" dirty="0">
                <a:latin typeface="Segoe Print" pitchFamily="2" charset="0"/>
              </a:rPr>
              <a:t> « </a:t>
            </a:r>
            <a:r>
              <a:rPr lang="ru-RU" b="1" dirty="0" err="1">
                <a:latin typeface="Segoe Print" pitchFamily="2" charset="0"/>
              </a:rPr>
              <a:t>Радійте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всі</a:t>
            </a:r>
            <a:r>
              <a:rPr lang="ru-RU" b="1" dirty="0">
                <a:latin typeface="Segoe Print" pitchFamily="2" charset="0"/>
              </a:rPr>
              <a:t>!» </a:t>
            </a:r>
            <a:r>
              <a:rPr lang="ru-RU" b="1" dirty="0" smtClean="0">
                <a:latin typeface="Segoe Print" pitchFamily="2" charset="0"/>
              </a:rPr>
              <a:t> ( </a:t>
            </a:r>
            <a:r>
              <a:rPr lang="ru-RU" b="1" dirty="0" err="1">
                <a:latin typeface="Segoe Print" pitchFamily="2" charset="0"/>
              </a:rPr>
              <a:t>священику</a:t>
            </a:r>
            <a:r>
              <a:rPr lang="ru-RU" b="1" dirty="0">
                <a:latin typeface="Segoe Print" pitchFamily="2" charset="0"/>
              </a:rPr>
              <a:t> Полу Форду)</a:t>
            </a:r>
          </a:p>
        </p:txBody>
      </p:sp>
    </p:spTree>
    <p:extLst>
      <p:ext uri="{BB962C8B-B14F-4D97-AF65-F5344CB8AC3E}">
        <p14:creationId xmlns:p14="http://schemas.microsoft.com/office/powerpoint/2010/main" val="28621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96944" cy="619268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 algn="ctr">
              <a:buNone/>
            </a:pPr>
            <a:endParaRPr lang="ru-RU" b="1" dirty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 algn="ctr">
              <a:buNone/>
            </a:pPr>
            <a:endParaRPr lang="ru-RU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 algn="ctr">
              <a:buNone/>
            </a:pPr>
            <a:endParaRPr lang="ru-RU" b="1" dirty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</a:rPr>
              <a:t>•</a:t>
            </a:r>
            <a:r>
              <a:rPr lang="ru-RU" b="1" dirty="0" err="1" smtClean="0">
                <a:solidFill>
                  <a:srgbClr val="002060"/>
                </a:solidFill>
                <a:latin typeface="Segoe Print" pitchFamily="2" charset="0"/>
              </a:rPr>
              <a:t>Колективне</a:t>
            </a:r>
            <a:r>
              <a:rPr lang="ru-RU" b="1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складання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 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схеми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 «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Удавані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негаразди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та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ліки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Print" pitchFamily="2" charset="0"/>
              </a:rPr>
              <a:t>від</a:t>
            </a:r>
            <a:r>
              <a:rPr lang="ru-RU" b="1" dirty="0">
                <a:solidFill>
                  <a:srgbClr val="002060"/>
                </a:solidFill>
                <a:latin typeface="Segoe Print" pitchFamily="2" charset="0"/>
              </a:rPr>
              <a:t> них»</a:t>
            </a:r>
          </a:p>
          <a:p>
            <a:pPr marL="45720" indent="0">
              <a:buNone/>
            </a:pPr>
            <a:r>
              <a:rPr lang="ru-RU" b="1" dirty="0">
                <a:latin typeface="Segoe Print" pitchFamily="2" charset="0"/>
              </a:rPr>
              <a:t>  </a:t>
            </a:r>
            <a:endParaRPr lang="ru-RU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smtClean="0">
                <a:latin typeface="Segoe Print" pitchFamily="2" charset="0"/>
              </a:rPr>
              <a:t>                           (робота в </a:t>
            </a:r>
            <a:r>
              <a:rPr lang="ru-RU" b="1" dirty="0" err="1" smtClean="0">
                <a:latin typeface="Segoe Print" pitchFamily="2" charset="0"/>
              </a:rPr>
              <a:t>зошиті</a:t>
            </a:r>
            <a:r>
              <a:rPr lang="ru-RU" b="1" dirty="0" smtClean="0">
                <a:latin typeface="Segoe Print" pitchFamily="2" charset="0"/>
              </a:rPr>
              <a:t>)</a:t>
            </a:r>
            <a:endParaRPr lang="ru-RU" b="1" dirty="0">
              <a:latin typeface="Segoe Print" pitchFamily="2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44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90018988"/>
              </p:ext>
            </p:extLst>
          </p:nvPr>
        </p:nvGraphicFramePr>
        <p:xfrm>
          <a:off x="0" y="33500"/>
          <a:ext cx="9144000" cy="682449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58405"/>
                <a:gridCol w="5885595"/>
              </a:tblGrid>
              <a:tr h="104573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«</a:t>
                      </a:r>
                      <a:r>
                        <a:rPr lang="ru-RU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Удавані</a:t>
                      </a:r>
                      <a:r>
                        <a:rPr lang="ru-RU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 </a:t>
                      </a:r>
                      <a:r>
                        <a:rPr lang="ru-RU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негаразди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»</a:t>
                      </a:r>
                      <a:endParaRPr lang="ru-RU" sz="28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egoe Scrip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   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«</a:t>
                      </a:r>
                      <a:r>
                        <a:rPr lang="ru-RU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Ліки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 </a:t>
                      </a:r>
                      <a:r>
                        <a:rPr lang="ru-RU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від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Segoe Script" pitchFamily="34" charset="0"/>
                        </a:rPr>
                        <a:t> них»</a:t>
                      </a:r>
                    </a:p>
                    <a:p>
                      <a:endParaRPr lang="ru-RU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595850">
                <a:tc>
                  <a:txBody>
                    <a:bodyPr/>
                    <a:lstStyle/>
                    <a:p>
                      <a:r>
                        <a:rPr lang="ru-RU" sz="2400" b="1" dirty="0" err="1" smtClean="0">
                          <a:latin typeface="Segoe Script" pitchFamily="34" charset="0"/>
                        </a:rPr>
                        <a:t>Ластовиння</a:t>
                      </a:r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Segoe Script" pitchFamily="34" charset="0"/>
                        </a:rPr>
                        <a:t>у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темній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кімнаті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непомітні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,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завжди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, за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бажанням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,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їх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можна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позбутися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. </a:t>
                      </a:r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</a:tr>
              <a:tr h="1616128">
                <a:tc>
                  <a:txBody>
                    <a:bodyPr/>
                    <a:lstStyle/>
                    <a:p>
                      <a:r>
                        <a:rPr lang="ru-RU" sz="2400" b="1" dirty="0" err="1" smtClean="0">
                          <a:latin typeface="Segoe Script" pitchFamily="34" charset="0"/>
                        </a:rPr>
                        <a:t>Заняття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.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Навчання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.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Щоденні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турботи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. </a:t>
                      </a:r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Segoe Script" pitchFamily="34" charset="0"/>
                        </a:rPr>
                        <a:t>Результат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праці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.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Радість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від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того,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що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ти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чогось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навчився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.  </a:t>
                      </a:r>
                    </a:p>
                  </a:txBody>
                  <a:tcPr/>
                </a:tc>
              </a:tr>
              <a:tr h="855597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Segoe Script" pitchFamily="34" charset="0"/>
                        </a:rPr>
                        <a:t>Ім`я</a:t>
                      </a:r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Segoe Script" pitchFamily="34" charset="0"/>
                        </a:rPr>
                        <a:t>Головне не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ім’я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, а те,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хто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його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</a:t>
                      </a:r>
                      <a:r>
                        <a:rPr lang="ru-RU" sz="2400" b="1" dirty="0" err="1" smtClean="0">
                          <a:latin typeface="Segoe Script" pitchFamily="34" charset="0"/>
                        </a:rPr>
                        <a:t>власник</a:t>
                      </a:r>
                      <a:r>
                        <a:rPr lang="ru-RU" sz="2400" b="1" dirty="0" smtClean="0">
                          <a:latin typeface="Segoe Script" pitchFamily="34" charset="0"/>
                        </a:rPr>
                        <a:t> ! </a:t>
                      </a:r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</a:tr>
              <a:tr h="855597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Segoe Script" pitchFamily="34" charset="0"/>
                        </a:rPr>
                        <a:t>Не</a:t>
                      </a:r>
                      <a:r>
                        <a:rPr lang="uk-UA" sz="2400" b="1" baseline="0" dirty="0" smtClean="0">
                          <a:latin typeface="Segoe Script" pitchFamily="34" charset="0"/>
                        </a:rPr>
                        <a:t> працює </a:t>
                      </a:r>
                      <a:r>
                        <a:rPr lang="uk-UA" sz="2400" b="1" dirty="0" smtClean="0">
                          <a:latin typeface="Segoe Script" pitchFamily="34" charset="0"/>
                        </a:rPr>
                        <a:t>комп`ютер</a:t>
                      </a:r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</a:tr>
              <a:tr h="855597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Segoe Script" pitchFamily="34" charset="0"/>
                        </a:rPr>
                        <a:t>Сварка з другом</a:t>
                      </a:r>
                    </a:p>
                    <a:p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b="1" dirty="0">
                        <a:latin typeface="Segoe Script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501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332656"/>
            <a:ext cx="8352928" cy="583264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І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V.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Робота з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</a:rPr>
              <a:t>екранізацією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</a:rPr>
              <a:t>твору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45720" indent="0">
              <a:buNone/>
            </a:pPr>
            <a:endParaRPr lang="ru-RU" b="1" dirty="0" smtClean="0">
              <a:solidFill>
                <a:srgbClr val="002060"/>
              </a:solidFill>
              <a:latin typeface="Segoe Script" pitchFamily="34" charset="0"/>
            </a:endParaRPr>
          </a:p>
          <a:p>
            <a:pPr marL="4572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Segoe Script" pitchFamily="34" charset="0"/>
              </a:rPr>
              <a:t>Перегляд 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фрагменту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фільму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Полліанна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»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англійською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мовою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, 2003 р. ; 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Великобританія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режисер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 Сара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Хардінг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, в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головній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ролі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 Аманда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Бертон</a:t>
            </a:r>
            <a:endParaRPr lang="ru-RU" b="1" dirty="0">
              <a:solidFill>
                <a:srgbClr val="002060"/>
              </a:solidFill>
              <a:latin typeface="Segoe Script" pitchFamily="34" charset="0"/>
            </a:endParaRPr>
          </a:p>
          <a:p>
            <a:pPr marL="45720" indent="0">
              <a:buNone/>
            </a:pPr>
            <a:endParaRPr lang="ru-RU" b="1" dirty="0" smtClean="0">
              <a:solidFill>
                <a:srgbClr val="002060"/>
              </a:solidFill>
              <a:latin typeface="Segoe Script" pitchFamily="34" charset="0"/>
            </a:endParaRPr>
          </a:p>
          <a:p>
            <a:pPr marL="45720" indent="0">
              <a:buNone/>
            </a:pPr>
            <a:r>
              <a:rPr lang="ru-RU" b="1" dirty="0" err="1" smtClean="0">
                <a:solidFill>
                  <a:srgbClr val="002060"/>
                </a:solidFill>
                <a:latin typeface="Segoe Script" pitchFamily="34" charset="0"/>
              </a:rPr>
              <a:t>Спробуйте</a:t>
            </a:r>
            <a:r>
              <a:rPr lang="ru-RU" b="1" dirty="0" smtClean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знайти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цей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фрагмент у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тексті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твору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Segoe Script" pitchFamily="34" charset="0"/>
              </a:rPr>
              <a:t>Порівняте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.</a:t>
            </a:r>
          </a:p>
          <a:p>
            <a:pPr marL="45720" indent="0">
              <a:buNone/>
            </a:pPr>
            <a:endParaRPr lang="ru-RU" b="1" dirty="0" smtClean="0">
              <a:solidFill>
                <a:srgbClr val="002060"/>
              </a:solidFill>
              <a:latin typeface="Segoe Script" pitchFamily="34" charset="0"/>
            </a:endParaRPr>
          </a:p>
          <a:p>
            <a:pPr marL="45720" indent="0">
              <a:buNone/>
            </a:pPr>
            <a:r>
              <a:rPr lang="ru-RU" b="1" dirty="0" err="1" smtClean="0">
                <a:solidFill>
                  <a:srgbClr val="002060"/>
                </a:solidFill>
                <a:latin typeface="Segoe Script" pitchFamily="34" charset="0"/>
              </a:rPr>
              <a:t>Висновок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: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усіма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мовами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слово «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радість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»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звучить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Segoe Script" pitchFamily="34" charset="0"/>
              </a:rPr>
              <a:t>піднесено</a:t>
            </a:r>
            <a:r>
              <a:rPr lang="ru-RU" b="1" dirty="0">
                <a:solidFill>
                  <a:srgbClr val="002060"/>
                </a:solidFill>
                <a:latin typeface="Segoe Script" pitchFamily="34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829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731520"/>
            <a:ext cx="6716216" cy="52897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V.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Тренінгова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вправа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 «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Радісні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рамки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  <a:cs typeface="Times New Roman" pitchFamily="18" charset="0"/>
              </a:rPr>
              <a:t>»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-На </a:t>
            </a:r>
            <a:r>
              <a:rPr lang="ru-RU" b="1" dirty="0" err="1" smtClean="0">
                <a:latin typeface="Segoe Print" pitchFamily="2" charset="0"/>
              </a:rPr>
              <a:t>екрані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 err="1" smtClean="0">
                <a:latin typeface="Segoe Print" pitchFamily="2" charset="0"/>
              </a:rPr>
              <a:t>фотографія</a:t>
            </a:r>
            <a:r>
              <a:rPr lang="ru-RU" b="1" dirty="0" smtClean="0">
                <a:latin typeface="Segoe Print" pitchFamily="2" charset="0"/>
              </a:rPr>
              <a:t>.</a:t>
            </a:r>
            <a:endParaRPr lang="ru-RU" b="1" dirty="0"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</a:t>
            </a:r>
            <a:r>
              <a:rPr lang="ru-RU" b="1" dirty="0" err="1" smtClean="0">
                <a:latin typeface="Segoe Print" pitchFamily="2" charset="0"/>
              </a:rPr>
              <a:t>Завдання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>
                <a:latin typeface="Segoe Print" pitchFamily="2" charset="0"/>
              </a:rPr>
              <a:t>: </a:t>
            </a:r>
            <a:r>
              <a:rPr lang="ru-RU" b="1" dirty="0" err="1">
                <a:latin typeface="Segoe Print" pitchFamily="2" charset="0"/>
              </a:rPr>
              <a:t>Оберіть</a:t>
            </a:r>
            <a:r>
              <a:rPr lang="ru-RU" b="1" dirty="0">
                <a:latin typeface="Segoe Print" pitchFamily="2" charset="0"/>
              </a:rPr>
              <a:t> рамку, яка вам </a:t>
            </a:r>
            <a:r>
              <a:rPr lang="ru-RU" b="1" dirty="0" err="1">
                <a:latin typeface="Segoe Print" pitchFamily="2" charset="0"/>
              </a:rPr>
              <a:t>найбільше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подобається</a:t>
            </a:r>
            <a:r>
              <a:rPr lang="ru-RU" b="1" dirty="0">
                <a:latin typeface="Segoe Print" pitchFamily="2" charset="0"/>
              </a:rPr>
              <a:t>. </a:t>
            </a:r>
            <a:r>
              <a:rPr lang="ru-RU" b="1" dirty="0" err="1">
                <a:latin typeface="Segoe Print" pitchFamily="2" charset="0"/>
              </a:rPr>
              <a:t>Чому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обрали</a:t>
            </a:r>
            <a:r>
              <a:rPr lang="ru-RU" b="1" dirty="0">
                <a:latin typeface="Segoe Print" pitchFamily="2" charset="0"/>
              </a:rPr>
              <a:t> рамку </a:t>
            </a:r>
            <a:r>
              <a:rPr lang="ru-RU" b="1" dirty="0" err="1">
                <a:latin typeface="Segoe Print" pitchFamily="2" charset="0"/>
              </a:rPr>
              <a:t>саме</a:t>
            </a:r>
            <a:r>
              <a:rPr lang="ru-RU" b="1" dirty="0">
                <a:latin typeface="Segoe Print" pitchFamily="2" charset="0"/>
              </a:rPr>
              <a:t> такого </a:t>
            </a:r>
            <a:r>
              <a:rPr lang="ru-RU" b="1" dirty="0" err="1">
                <a:latin typeface="Segoe Print" pitchFamily="2" charset="0"/>
              </a:rPr>
              <a:t>кольору</a:t>
            </a:r>
            <a:r>
              <a:rPr lang="ru-RU" b="1" dirty="0">
                <a:latin typeface="Segoe Print" pitchFamily="2" charset="0"/>
              </a:rPr>
              <a:t>?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</a:t>
            </a:r>
            <a:r>
              <a:rPr lang="ru-RU" b="1" dirty="0" err="1" smtClean="0">
                <a:latin typeface="Segoe Print" pitchFamily="2" charset="0"/>
              </a:rPr>
              <a:t>Чи</a:t>
            </a:r>
            <a:r>
              <a:rPr lang="ru-RU" b="1" dirty="0" smtClean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вплинув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вибір</a:t>
            </a:r>
            <a:r>
              <a:rPr lang="ru-RU" b="1" dirty="0">
                <a:latin typeface="Segoe Print" pitchFamily="2" charset="0"/>
              </a:rPr>
              <a:t> рамки на ваш </a:t>
            </a:r>
            <a:r>
              <a:rPr lang="ru-RU" b="1" dirty="0" err="1">
                <a:latin typeface="Segoe Print" pitchFamily="2" charset="0"/>
              </a:rPr>
              <a:t>настрій</a:t>
            </a:r>
            <a:r>
              <a:rPr lang="ru-RU" b="1" dirty="0">
                <a:latin typeface="Segoe Print" pitchFamily="2" charset="0"/>
              </a:rPr>
              <a:t> ?</a:t>
            </a:r>
          </a:p>
          <a:p>
            <a:pPr marL="45720" indent="0">
              <a:buNone/>
            </a:pPr>
            <a:r>
              <a:rPr lang="ru-RU" b="1" dirty="0" smtClean="0">
                <a:latin typeface="Segoe Print" pitchFamily="2" charset="0"/>
              </a:rPr>
              <a:t>-Як </a:t>
            </a:r>
            <a:r>
              <a:rPr lang="ru-RU" b="1" dirty="0" err="1">
                <a:latin typeface="Segoe Print" pitchFamily="2" charset="0"/>
              </a:rPr>
              <a:t>ви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розумієте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вислів</a:t>
            </a:r>
            <a:r>
              <a:rPr lang="ru-RU" b="1" dirty="0">
                <a:latin typeface="Segoe Print" pitchFamily="2" charset="0"/>
              </a:rPr>
              <a:t> « </a:t>
            </a:r>
            <a:r>
              <a:rPr lang="ru-RU" b="1" dirty="0" err="1">
                <a:latin typeface="Segoe Print" pitchFamily="2" charset="0"/>
              </a:rPr>
              <a:t>Дивитися</a:t>
            </a:r>
            <a:r>
              <a:rPr lang="ru-RU" b="1" dirty="0">
                <a:latin typeface="Segoe Print" pitchFamily="2" charset="0"/>
              </a:rPr>
              <a:t> на </a:t>
            </a:r>
            <a:r>
              <a:rPr lang="ru-RU" b="1" dirty="0" err="1">
                <a:latin typeface="Segoe Print" pitchFamily="2" charset="0"/>
              </a:rPr>
              <a:t>світ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різними</a:t>
            </a:r>
            <a:r>
              <a:rPr lang="ru-RU" b="1" dirty="0">
                <a:latin typeface="Segoe Print" pitchFamily="2" charset="0"/>
              </a:rPr>
              <a:t> </a:t>
            </a:r>
            <a:r>
              <a:rPr lang="ru-RU" b="1" dirty="0" err="1">
                <a:latin typeface="Segoe Print" pitchFamily="2" charset="0"/>
              </a:rPr>
              <a:t>очима</a:t>
            </a:r>
            <a:r>
              <a:rPr lang="ru-RU" b="1" dirty="0">
                <a:latin typeface="Segoe Print" pitchFamily="2" charset="0"/>
              </a:rPr>
              <a:t>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026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06517"/>
            <a:ext cx="6400800" cy="1125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2855913"/>
            <a:ext cx="651668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3" y="3008313"/>
            <a:ext cx="651668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881"/>
            <a:ext cx="3783243" cy="2837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676" y="4496828"/>
            <a:ext cx="3154238" cy="236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8313"/>
            <a:ext cx="333375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34993"/>
            <a:ext cx="2235518" cy="335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74" y="836712"/>
            <a:ext cx="2492386" cy="3329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791" y="4213682"/>
            <a:ext cx="3154823" cy="219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076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280920" cy="597666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V</a:t>
            </a:r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І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.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Саморефлексія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3200" b="1" dirty="0" err="1">
                <a:solidFill>
                  <a:schemeClr val="accent6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учнів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  <a:p>
            <a:pPr marL="45720" indent="0">
              <a:buNone/>
            </a:pPr>
            <a:endParaRPr lang="ru-RU" sz="24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•</a:t>
            </a:r>
            <a:r>
              <a:rPr lang="ru-RU" sz="2400" b="1" dirty="0" err="1" smtClean="0">
                <a:solidFill>
                  <a:srgbClr val="002060"/>
                </a:solidFill>
                <a:latin typeface="Segoe Print" pitchFamily="2" charset="0"/>
              </a:rPr>
              <a:t>Заключне</a:t>
            </a: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слово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вчителя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. </a:t>
            </a:r>
          </a:p>
          <a:p>
            <a:pPr marL="45720" indent="0">
              <a:buNone/>
            </a:pPr>
            <a:r>
              <a:rPr lang="ru-RU" sz="2400" b="1" dirty="0">
                <a:latin typeface="Segoe Print" pitchFamily="2" charset="0"/>
              </a:rPr>
              <a:t>Давайте </a:t>
            </a:r>
            <a:r>
              <a:rPr lang="ru-RU" sz="2400" b="1" dirty="0" err="1">
                <a:latin typeface="Segoe Print" pitchFamily="2" charset="0"/>
              </a:rPr>
              <a:t>звернемося</a:t>
            </a:r>
            <a:r>
              <a:rPr lang="ru-RU" sz="2400" b="1" dirty="0">
                <a:latin typeface="Segoe Print" pitchFamily="2" charset="0"/>
              </a:rPr>
              <a:t> до </a:t>
            </a:r>
            <a:r>
              <a:rPr lang="ru-RU" sz="2400" b="1" dirty="0" err="1">
                <a:latin typeface="Segoe Print" pitchFamily="2" charset="0"/>
              </a:rPr>
              <a:t>епіграфу</a:t>
            </a:r>
            <a:r>
              <a:rPr lang="ru-RU" sz="2400" b="1" dirty="0">
                <a:latin typeface="Segoe Print" pitchFamily="2" charset="0"/>
              </a:rPr>
              <a:t> до </a:t>
            </a:r>
            <a:r>
              <a:rPr lang="ru-RU" sz="2400" b="1" dirty="0" err="1">
                <a:latin typeface="Segoe Print" pitchFamily="2" charset="0"/>
              </a:rPr>
              <a:t>нашого</a:t>
            </a:r>
            <a:r>
              <a:rPr lang="ru-RU" sz="2400" b="1" dirty="0">
                <a:latin typeface="Segoe Print" pitchFamily="2" charset="0"/>
              </a:rPr>
              <a:t> уроку. </a:t>
            </a:r>
            <a:r>
              <a:rPr lang="ru-RU" sz="2400" b="1" dirty="0" err="1">
                <a:latin typeface="Segoe Print" pitchFamily="2" charset="0"/>
              </a:rPr>
              <a:t>Тепер</a:t>
            </a:r>
            <a:r>
              <a:rPr lang="ru-RU" sz="2400" b="1" dirty="0">
                <a:latin typeface="Segoe Print" pitchFamily="2" charset="0"/>
              </a:rPr>
              <a:t> вам </a:t>
            </a:r>
            <a:r>
              <a:rPr lang="ru-RU" sz="2400" b="1" dirty="0" err="1">
                <a:latin typeface="Segoe Print" pitchFamily="2" charset="0"/>
              </a:rPr>
              <a:t>відомі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ліки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від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життєвих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негараздів</a:t>
            </a:r>
            <a:r>
              <a:rPr lang="ru-RU" sz="2400" b="1" dirty="0">
                <a:latin typeface="Segoe Print" pitchFamily="2" charset="0"/>
              </a:rPr>
              <a:t>, </a:t>
            </a:r>
            <a:r>
              <a:rPr lang="ru-RU" sz="2400" b="1" dirty="0" err="1">
                <a:latin typeface="Segoe Print" pitchFamily="2" charset="0"/>
              </a:rPr>
              <a:t>які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пропонує</a:t>
            </a:r>
            <a:r>
              <a:rPr lang="ru-RU" sz="2400" b="1" dirty="0">
                <a:latin typeface="Segoe Print" pitchFamily="2" charset="0"/>
              </a:rPr>
              <a:t> нам автор </a:t>
            </a:r>
            <a:r>
              <a:rPr lang="ru-RU" sz="2400" b="1" dirty="0" err="1">
                <a:latin typeface="Segoe Print" pitchFamily="2" charset="0"/>
              </a:rPr>
              <a:t>чудової</a:t>
            </a:r>
            <a:r>
              <a:rPr lang="ru-RU" sz="2400" b="1" dirty="0">
                <a:latin typeface="Segoe Print" pitchFamily="2" charset="0"/>
              </a:rPr>
              <a:t> книги « </a:t>
            </a:r>
            <a:r>
              <a:rPr lang="ru-RU" sz="2400" b="1" dirty="0" err="1">
                <a:latin typeface="Segoe Print" pitchFamily="2" charset="0"/>
              </a:rPr>
              <a:t>Полліанна</a:t>
            </a:r>
            <a:r>
              <a:rPr lang="ru-RU" sz="2400" b="1" dirty="0">
                <a:latin typeface="Segoe Print" pitchFamily="2" charset="0"/>
              </a:rPr>
              <a:t>» </a:t>
            </a:r>
            <a:r>
              <a:rPr lang="ru-RU" sz="2400" b="1" dirty="0" err="1">
                <a:latin typeface="Segoe Print" pitchFamily="2" charset="0"/>
              </a:rPr>
              <a:t>Е.Портер</a:t>
            </a:r>
            <a:r>
              <a:rPr lang="ru-RU" sz="2400" b="1" dirty="0">
                <a:latin typeface="Segoe Print" pitchFamily="2" charset="0"/>
              </a:rPr>
              <a:t> та </a:t>
            </a:r>
            <a:r>
              <a:rPr lang="ru-RU" sz="2400" b="1" dirty="0" err="1">
                <a:latin typeface="Segoe Print" pitchFamily="2" charset="0"/>
              </a:rPr>
              <a:t>її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героїня</a:t>
            </a:r>
            <a:r>
              <a:rPr lang="ru-RU" sz="2400" b="1" dirty="0">
                <a:latin typeface="Segoe Print" pitchFamily="2" charset="0"/>
              </a:rPr>
              <a:t>. </a:t>
            </a:r>
            <a:r>
              <a:rPr lang="ru-RU" sz="2400" b="1" dirty="0" err="1">
                <a:latin typeface="Segoe Print" pitchFamily="2" charset="0"/>
              </a:rPr>
              <a:t>Згадайте</a:t>
            </a:r>
            <a:r>
              <a:rPr lang="ru-RU" sz="2400" b="1" dirty="0">
                <a:latin typeface="Segoe Print" pitchFamily="2" charset="0"/>
              </a:rPr>
              <a:t>, </a:t>
            </a:r>
            <a:r>
              <a:rPr lang="ru-RU" sz="2400" b="1" dirty="0" err="1">
                <a:latin typeface="Segoe Print" pitchFamily="2" charset="0"/>
              </a:rPr>
              <a:t>що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очікували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отримати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від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цього</a:t>
            </a:r>
            <a:r>
              <a:rPr lang="ru-RU" sz="2400" b="1" dirty="0">
                <a:latin typeface="Segoe Print" pitchFamily="2" charset="0"/>
              </a:rPr>
              <a:t> уроку ? </a:t>
            </a:r>
            <a:r>
              <a:rPr lang="ru-RU" sz="2400" b="1" dirty="0" err="1">
                <a:latin typeface="Segoe Print" pitchFamily="2" charset="0"/>
              </a:rPr>
              <a:t>Порівняйте</a:t>
            </a:r>
            <a:r>
              <a:rPr lang="ru-RU" sz="2400" b="1" dirty="0">
                <a:latin typeface="Segoe Print" pitchFamily="2" charset="0"/>
              </a:rPr>
              <a:t> й </a:t>
            </a:r>
            <a:r>
              <a:rPr lang="ru-RU" sz="2400" b="1" dirty="0" err="1">
                <a:latin typeface="Segoe Print" pitchFamily="2" charset="0"/>
              </a:rPr>
              <a:t>оцінку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власної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діяльності</a:t>
            </a:r>
            <a:r>
              <a:rPr lang="ru-RU" sz="2400" b="1" dirty="0">
                <a:latin typeface="Segoe Print" pitchFamily="2" charset="0"/>
              </a:rPr>
              <a:t> на </a:t>
            </a:r>
            <a:r>
              <a:rPr lang="ru-RU" sz="2400" b="1" dirty="0" err="1">
                <a:latin typeface="Segoe Print" pitchFamily="2" charset="0"/>
              </a:rPr>
              <a:t>уроці</a:t>
            </a:r>
            <a:r>
              <a:rPr lang="ru-RU" sz="2400" b="1" dirty="0">
                <a:latin typeface="Segoe Print" pitchFamily="2" charset="0"/>
              </a:rPr>
              <a:t>. </a:t>
            </a:r>
            <a:r>
              <a:rPr lang="ru-RU" sz="2400" b="1" dirty="0" err="1">
                <a:latin typeface="Segoe Print" pitchFamily="2" charset="0"/>
              </a:rPr>
              <a:t>Сподіваюся</a:t>
            </a:r>
            <a:r>
              <a:rPr lang="ru-RU" sz="2400" b="1" dirty="0">
                <a:latin typeface="Segoe Print" pitchFamily="2" charset="0"/>
              </a:rPr>
              <a:t>, ми не </a:t>
            </a:r>
            <a:r>
              <a:rPr lang="ru-RU" sz="2400" b="1" dirty="0" err="1">
                <a:latin typeface="Segoe Print" pitchFamily="2" charset="0"/>
              </a:rPr>
              <a:t>даремно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згаяли</a:t>
            </a:r>
            <a:r>
              <a:rPr lang="ru-RU" sz="2400" b="1" dirty="0">
                <a:latin typeface="Segoe Print" pitchFamily="2" charset="0"/>
              </a:rPr>
              <a:t> час.</a:t>
            </a:r>
          </a:p>
          <a:p>
            <a:pPr marL="45720" indent="0">
              <a:buNone/>
            </a:pPr>
            <a:endParaRPr lang="ru-RU" sz="2400" b="1" dirty="0" smtClean="0">
              <a:solidFill>
                <a:srgbClr val="002060"/>
              </a:solidFill>
              <a:latin typeface="Segoe Print" pitchFamily="2" charset="0"/>
            </a:endParaRPr>
          </a:p>
          <a:p>
            <a:pPr marL="4572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Segoe Print" pitchFamily="2" charset="0"/>
              </a:rPr>
              <a:t>•«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Ланцюжок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радісних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Segoe Print" pitchFamily="2" charset="0"/>
              </a:rPr>
              <a:t>відкриттів</a:t>
            </a:r>
            <a:r>
              <a:rPr lang="ru-RU" sz="2400" b="1" dirty="0">
                <a:solidFill>
                  <a:srgbClr val="002060"/>
                </a:solidFill>
                <a:latin typeface="Segoe Print" pitchFamily="2" charset="0"/>
              </a:rPr>
              <a:t>». </a:t>
            </a:r>
            <a:r>
              <a:rPr lang="ru-RU" sz="2400" b="1" dirty="0" err="1">
                <a:latin typeface="Segoe Print" pitchFamily="2" charset="0"/>
              </a:rPr>
              <a:t>Кожен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із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 smtClean="0">
                <a:latin typeface="Segoe Print" pitchFamily="2" charset="0"/>
              </a:rPr>
              <a:t>учнів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smtClean="0">
                <a:latin typeface="Segoe Print" pitchFamily="2" charset="0"/>
              </a:rPr>
              <a:t>говорить </a:t>
            </a:r>
            <a:r>
              <a:rPr lang="ru-RU" sz="2400" b="1" dirty="0" err="1">
                <a:latin typeface="Segoe Print" pitchFamily="2" charset="0"/>
              </a:rPr>
              <a:t>одне</a:t>
            </a:r>
            <a:r>
              <a:rPr lang="ru-RU" sz="2400" b="1" dirty="0">
                <a:latin typeface="Segoe Print" pitchFamily="2" charset="0"/>
              </a:rPr>
              <a:t> </a:t>
            </a:r>
            <a:r>
              <a:rPr lang="ru-RU" sz="2400" b="1" dirty="0" err="1">
                <a:latin typeface="Segoe Print" pitchFamily="2" charset="0"/>
              </a:rPr>
              <a:t>речення</a:t>
            </a:r>
            <a:r>
              <a:rPr lang="ru-RU" sz="2400" b="1" dirty="0">
                <a:latin typeface="Segoe Print" pitchFamily="2" charset="0"/>
              </a:rPr>
              <a:t> « </a:t>
            </a:r>
            <a:r>
              <a:rPr lang="ru-RU" sz="2400" b="1" dirty="0" err="1">
                <a:latin typeface="Segoe Print" pitchFamily="2" charset="0"/>
              </a:rPr>
              <a:t>Чого</a:t>
            </a:r>
            <a:r>
              <a:rPr lang="ru-RU" sz="2400" b="1" dirty="0">
                <a:latin typeface="Segoe Print" pitchFamily="2" charset="0"/>
              </a:rPr>
              <a:t> я </a:t>
            </a:r>
            <a:r>
              <a:rPr lang="ru-RU" sz="2400" b="1" dirty="0" err="1">
                <a:latin typeface="Segoe Print" pitchFamily="2" charset="0"/>
              </a:rPr>
              <a:t>навчився</a:t>
            </a:r>
            <a:r>
              <a:rPr lang="ru-RU" sz="2400" b="1" dirty="0">
                <a:latin typeface="Segoe Print" pitchFamily="2" charset="0"/>
              </a:rPr>
              <a:t> у </a:t>
            </a:r>
            <a:r>
              <a:rPr lang="ru-RU" sz="2400" b="1" dirty="0" err="1">
                <a:latin typeface="Segoe Print" pitchFamily="2" charset="0"/>
              </a:rPr>
              <a:t>Полліанни</a:t>
            </a:r>
            <a:r>
              <a:rPr lang="ru-RU" sz="2400" b="1" dirty="0">
                <a:latin typeface="Segoe Print" pitchFamily="2" charset="0"/>
              </a:rPr>
              <a:t>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944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ifotkrytki.ru/_ph/10/2/17275435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1" y="-12220"/>
            <a:ext cx="7311123" cy="68702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859529" y="33327"/>
            <a:ext cx="5256584" cy="5832648"/>
          </a:xfrm>
        </p:spPr>
        <p:txBody>
          <a:bodyPr/>
          <a:lstStyle/>
          <a:p>
            <a:pPr marL="45720" indent="0" algn="ctr"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Bookman Old Style" pitchFamily="18" charset="0"/>
              </a:rPr>
              <a:t>V</a:t>
            </a:r>
            <a:r>
              <a:rPr lang="uk-UA" sz="2400" b="1" dirty="0" smtClean="0">
                <a:solidFill>
                  <a:srgbClr val="C00000"/>
                </a:solidFill>
                <a:latin typeface="Bookman Old Style" pitchFamily="18" charset="0"/>
              </a:rPr>
              <a:t>ІІ</a:t>
            </a:r>
            <a:r>
              <a:rPr lang="en-US" sz="2400" b="1" dirty="0" smtClean="0">
                <a:solidFill>
                  <a:srgbClr val="C00000"/>
                </a:solidFill>
                <a:latin typeface="Bookman Old Style" pitchFamily="18" charset="0"/>
              </a:rPr>
              <a:t>. </a:t>
            </a:r>
            <a:r>
              <a:rPr lang="ru-RU" sz="2400" b="1" dirty="0" err="1">
                <a:solidFill>
                  <a:srgbClr val="C00000"/>
                </a:solidFill>
                <a:latin typeface="Bookman Old Style" pitchFamily="18" charset="0"/>
              </a:rPr>
              <a:t>Домашнє</a:t>
            </a:r>
            <a:r>
              <a:rPr lang="ru-RU" sz="2400" b="1" dirty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itchFamily="18" charset="0"/>
              </a:rPr>
              <a:t>завдання</a:t>
            </a:r>
            <a:r>
              <a:rPr lang="ru-RU" sz="2400" b="1" dirty="0">
                <a:solidFill>
                  <a:srgbClr val="C00000"/>
                </a:solidFill>
                <a:latin typeface="Bookman Old Style" pitchFamily="18" charset="0"/>
              </a:rPr>
              <a:t>.</a:t>
            </a:r>
          </a:p>
          <a:p>
            <a:pPr marL="45720" indent="0">
              <a:buNone/>
            </a:pPr>
            <a:endParaRPr lang="ru-RU" b="1" dirty="0" smtClean="0">
              <a:latin typeface="Segoe Print" pitchFamily="2" charset="0"/>
            </a:endParaRPr>
          </a:p>
          <a:p>
            <a:pPr marL="45720" indent="0">
              <a:buNone/>
            </a:pPr>
            <a:r>
              <a:rPr lang="uk-UA" b="1" i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Напишіть листа </a:t>
            </a:r>
            <a:r>
              <a:rPr lang="uk-UA" b="1" i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Полліанні</a:t>
            </a:r>
            <a:r>
              <a:rPr lang="uk-UA" b="1" i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 або  твір – мініатюру «Як би змінилося життя в нашому класі, якби в ньому навчалася </a:t>
            </a:r>
            <a:r>
              <a:rPr lang="uk-UA" b="1" i="1" dirty="0" err="1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Полліанна</a:t>
            </a:r>
            <a:r>
              <a:rPr lang="uk-UA" b="1" i="1" dirty="0" smtClean="0">
                <a:solidFill>
                  <a:schemeClr val="bg2">
                    <a:lumMod val="25000"/>
                  </a:schemeClr>
                </a:solidFill>
                <a:latin typeface="Comic Sans MS" pitchFamily="66" charset="0"/>
              </a:rPr>
              <a:t>»</a:t>
            </a:r>
            <a:endParaRPr lang="ru-RU" b="1" i="1" dirty="0">
              <a:solidFill>
                <a:schemeClr val="bg2">
                  <a:lumMod val="2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41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880</TotalTime>
  <Words>943</Words>
  <Application>Microsoft Office PowerPoint</Application>
  <PresentationFormat>Экран (4:3)</PresentationFormat>
  <Paragraphs>131</Paragraphs>
  <Slides>28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Пользователь</cp:lastModifiedBy>
  <cp:revision>49</cp:revision>
  <dcterms:created xsi:type="dcterms:W3CDTF">2014-04-21T05:04:12Z</dcterms:created>
  <dcterms:modified xsi:type="dcterms:W3CDTF">2020-08-09T15:15:58Z</dcterms:modified>
</cp:coreProperties>
</file>