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87" r:id="rId4"/>
    <p:sldId id="261" r:id="rId5"/>
    <p:sldId id="269" r:id="rId6"/>
    <p:sldId id="262" r:id="rId7"/>
    <p:sldId id="288" r:id="rId8"/>
    <p:sldId id="289" r:id="rId9"/>
    <p:sldId id="290" r:id="rId10"/>
    <p:sldId id="294" r:id="rId11"/>
    <p:sldId id="291" r:id="rId12"/>
    <p:sldId id="295" r:id="rId13"/>
    <p:sldId id="292" r:id="rId14"/>
    <p:sldId id="293" r:id="rId15"/>
    <p:sldId id="285" r:id="rId16"/>
    <p:sldId id="266" r:id="rId17"/>
    <p:sldId id="25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80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98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666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321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367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6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4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802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467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8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153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A2F7A-1365-4433-A643-464D080ECCD3}" type="datetimeFigureOut">
              <a:rPr lang="en-US" smtClean="0"/>
              <a:t>6/15/2025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54DDB1-2F12-4548-A2C1-77DD1981C9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636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bT_rIcEHeo&amp;ab_channel=Pozitron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3WzoysaFmY&amp;list=PLK-WQ9se8AvNY2JrqXhmhQQzcCmnH2NJO&amp;index=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ovidka.biz.ua/r-bredberi-usmishka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s://www.youtube.com/watch?v=KSVIy1r6NYo&amp;ab_channel=Exsiby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6432" flipH="1">
            <a:off x="-135795" y="-680600"/>
            <a:ext cx="6497579" cy="433171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97037" y="605733"/>
            <a:ext cx="5796793" cy="1569660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9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ЕкоЛіт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14778" y="2831620"/>
            <a:ext cx="10774680" cy="2585323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екології в творах українських і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зарубіжних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авторів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28936" y="5589212"/>
            <a:ext cx="4868640" cy="101566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sz="6000" b="1" dirty="0">
                <a:solidFill>
                  <a:schemeClr val="tx1"/>
                </a:solidFill>
                <a:latin typeface="Comic Sans MS" panose="030F0702030302020204" pitchFamily="66" charset="0"/>
              </a:rPr>
              <a:t>(ІІ </a:t>
            </a:r>
            <a:r>
              <a:rPr lang="ru-RU" sz="60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частина</a:t>
            </a:r>
            <a:r>
              <a:rPr lang="ru-RU" sz="6000" b="1" dirty="0">
                <a:solidFill>
                  <a:schemeClr val="tx1"/>
                </a:solidFill>
                <a:latin typeface="Comic Sans MS" panose="030F0702030302020204" pitchFamily="66" charset="0"/>
              </a:rPr>
              <a:t>)</a:t>
            </a:r>
            <a:endParaRPr lang="en-US" sz="6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503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3829" y="412938"/>
            <a:ext cx="9013372" cy="60016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зарубіжні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творах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порушували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ціннісне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заохочувати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екологічно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свідомих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вчинків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6780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7714" y="443716"/>
            <a:ext cx="11756571" cy="59400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Дорогі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учасники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продовжуємо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еколітературний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відкриваючи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природою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крізь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призму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зарубіжної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згадували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твори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митців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природа —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тло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жива, одухотворена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— наш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наша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наше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коріння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Тарас Шевченко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«Садок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вишневий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хати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буття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рідній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землі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піднімає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землею, 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запрошує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де природа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душу.</a:t>
            </a:r>
          </a:p>
          <a:p>
            <a:pPr indent="4572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проблема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тема. Вона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звучить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заходу 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звернемося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символічних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постатей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Антуана де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Сент-Екзюпері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Ернеста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Гемінґвея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Рея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Бредбері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зазирнемо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«Маленького принца»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одна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троянда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пробудити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планету. І разом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«Старим і морем»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пройдемо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гідності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лишається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скромним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гостем.</a:t>
            </a:r>
          </a:p>
          <a:p>
            <a:pPr indent="457200"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доторкнемося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тривожного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змальованого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Реєм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Бредбері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Посмішка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цьому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катастрофи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люди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плюють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колишньої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втратили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здатність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знищили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природою та культурою. І все ж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дитині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клаптик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нагадування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катастрофи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людство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відродитись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зуміє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полюбити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берегти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красу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Запрошую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вас до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роздумів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над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світогляд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природу не як ресурс, а як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цінність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натхнення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5363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7027" y="188686"/>
            <a:ext cx="1045028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i="1" dirty="0" smtClean="0"/>
              <a:t>«</a:t>
            </a:r>
            <a:r>
              <a:rPr lang="ru-RU" sz="9600" i="1" dirty="0"/>
              <a:t>Ми </a:t>
            </a:r>
            <a:r>
              <a:rPr lang="ru-RU" sz="9600" i="1" dirty="0" err="1"/>
              <a:t>відповідаємо</a:t>
            </a:r>
            <a:r>
              <a:rPr lang="ru-RU" sz="9600" i="1" dirty="0"/>
              <a:t> за тих, </a:t>
            </a:r>
            <a:r>
              <a:rPr lang="ru-RU" sz="9600" i="1" dirty="0" smtClean="0"/>
              <a:t>кого приручили»</a:t>
            </a:r>
            <a:r>
              <a:rPr lang="ru-RU" sz="9600" dirty="0" smtClean="0"/>
              <a:t>.</a:t>
            </a:r>
          </a:p>
          <a:p>
            <a:r>
              <a:rPr lang="ru-RU" sz="4400" b="1" dirty="0" smtClean="0"/>
              <a:t>                       Антуана </a:t>
            </a:r>
            <a:r>
              <a:rPr lang="ru-RU" sz="4400" b="1" dirty="0"/>
              <a:t>де </a:t>
            </a:r>
            <a:r>
              <a:rPr lang="ru-RU" sz="4400" b="1" dirty="0" err="1" smtClean="0"/>
              <a:t>Сент-Екзюпері</a:t>
            </a:r>
            <a:r>
              <a:rPr lang="ru-RU" sz="4400" dirty="0"/>
              <a:t/>
            </a:r>
            <a:br>
              <a:rPr lang="ru-RU" sz="4400" dirty="0"/>
            </a:b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455617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00006" y="119213"/>
            <a:ext cx="61318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Українська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література</a:t>
            </a:r>
            <a:r>
              <a:rPr lang="en-US" sz="4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4400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4087" y="1038346"/>
            <a:ext cx="8784373" cy="54714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Тарас Шевченко. «Садок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вишневий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коло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хати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природа як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душевного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спокою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родини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зв’язок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землею,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національна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ідентичність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«Земля»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земля як жива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істота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священний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об’єкт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природою через </a:t>
            </a:r>
            <a:r>
              <a:rPr 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жадібність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Лісова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Природа як жива сила,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панує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Протиставлення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жорсткого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людей.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довкілля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морального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природою.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endParaRPr lang="en-US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Шевченко Тарас Григорович — Вікіцита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723" y="-68432"/>
            <a:ext cx="2173141" cy="287523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Ольга Кобилянська - Біографія / Бібліотека Української Літератури –  UkrClassic.com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1269" y="1729384"/>
            <a:ext cx="1995459" cy="2992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видавництво КАМЕНЯР — Леся Українка - біографі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012" y="4196296"/>
            <a:ext cx="3112988" cy="269965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220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Презентація. Рей Дуглас Бредбері (1920–2012). «Усмішка». Проблема  руйнування духовних цінностей в оповіданні «Усмішка» | Презентація.  Зарубіжна літератур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87" y="1106210"/>
            <a:ext cx="5508146" cy="2885219"/>
          </a:xfrm>
          <a:prstGeom prst="rect">
            <a:avLst/>
          </a:prstGeom>
          <a:noFill/>
          <a:ln w="381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9991" y="182880"/>
            <a:ext cx="11467242" cy="923330"/>
          </a:xfrm>
          <a:prstGeom prst="rect">
            <a:avLst/>
          </a:prstGeom>
          <a:solidFill>
            <a:srgbClr val="66FF66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Мандрівка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трьома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світами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Старий і море”. Просто потрібно іти за своєю метою | ВС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265" y="3675702"/>
            <a:ext cx="4824693" cy="2904834"/>
          </a:xfrm>
          <a:prstGeom prst="rect">
            <a:avLst/>
          </a:prstGeom>
          <a:noFill/>
          <a:ln w="38100">
            <a:solidFill>
              <a:srgbClr val="66FF6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Маленький принц» аналіз твору - Dovidka.biz.ua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5" r="7445"/>
          <a:stretch/>
        </p:blipFill>
        <p:spPr bwMode="auto">
          <a:xfrm>
            <a:off x="209991" y="1280995"/>
            <a:ext cx="5384587" cy="3020201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вальная выноска 9"/>
          <p:cNvSpPr/>
          <p:nvPr/>
        </p:nvSpPr>
        <p:spPr>
          <a:xfrm>
            <a:off x="1510160" y="4525219"/>
            <a:ext cx="2496457" cy="2194049"/>
          </a:xfrm>
          <a:prstGeom prst="wedgeEllipseCallout">
            <a:avLst>
              <a:gd name="adj1" fmla="val -28533"/>
              <a:gd name="adj2" fmla="val -76421"/>
            </a:avLst>
          </a:prstGeom>
          <a:solidFill>
            <a:srgbClr val="FFFF00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«Ось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секрет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простий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серцем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Найголовнішого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очима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1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побачиш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ьная выноска 14"/>
          <p:cNvSpPr/>
          <p:nvPr/>
        </p:nvSpPr>
        <p:spPr>
          <a:xfrm>
            <a:off x="7384400" y="5128119"/>
            <a:ext cx="2835395" cy="1686895"/>
          </a:xfrm>
          <a:prstGeom prst="wedgeEllipseCallout">
            <a:avLst>
              <a:gd name="adj1" fmla="val -125776"/>
              <a:gd name="adj2" fmla="val -52218"/>
            </a:avLst>
          </a:prstGeom>
          <a:solidFill>
            <a:srgbClr val="92D050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морі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чудес, і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страху, і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мовчання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901712" y="5737796"/>
            <a:ext cx="2148138" cy="1077218"/>
          </a:xfrm>
          <a:prstGeom prst="rect">
            <a:avLst/>
          </a:prstGeom>
          <a:solidFill>
            <a:srgbClr val="92D050"/>
          </a:solidFill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- природа </a:t>
            </a:r>
            <a:r>
              <a:rPr lang="ru-RU" sz="1600" dirty="0"/>
              <a:t>як </a:t>
            </a:r>
            <a:r>
              <a:rPr lang="ru-RU" sz="1600" dirty="0" err="1"/>
              <a:t>таємничий</a:t>
            </a:r>
            <a:r>
              <a:rPr lang="ru-RU" sz="1600" dirty="0"/>
              <a:t>, </a:t>
            </a:r>
            <a:r>
              <a:rPr lang="ru-RU" sz="1600" dirty="0" err="1"/>
              <a:t>глибокий</a:t>
            </a:r>
            <a:r>
              <a:rPr lang="ru-RU" sz="1600" dirty="0"/>
              <a:t> </a:t>
            </a:r>
            <a:r>
              <a:rPr lang="ru-RU" sz="1600" dirty="0" err="1"/>
              <a:t>світ</a:t>
            </a:r>
            <a:r>
              <a:rPr lang="ru-RU" sz="1600" dirty="0"/>
              <a:t>, </a:t>
            </a:r>
            <a:r>
              <a:rPr lang="ru-RU" sz="1600" dirty="0" err="1"/>
              <a:t>повен</a:t>
            </a:r>
            <a:r>
              <a:rPr lang="ru-RU" sz="1600" dirty="0"/>
              <a:t> </a:t>
            </a:r>
            <a:r>
              <a:rPr lang="ru-RU" sz="1600" dirty="0" err="1"/>
              <a:t>краси</a:t>
            </a:r>
            <a:r>
              <a:rPr lang="ru-RU" sz="1600" dirty="0"/>
              <a:t> та </a:t>
            </a:r>
            <a:r>
              <a:rPr lang="ru-RU" sz="1600" dirty="0" err="1"/>
              <a:t>невідомого</a:t>
            </a:r>
            <a:endParaRPr lang="en-US" sz="16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423" y="5428804"/>
            <a:ext cx="1701210" cy="1323439"/>
          </a:xfrm>
          <a:prstGeom prst="rect">
            <a:avLst/>
          </a:prstGeom>
          <a:solidFill>
            <a:srgbClr val="FFFF00"/>
          </a:solidFill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- те</a:t>
            </a:r>
            <a:r>
              <a:rPr lang="ru-RU" sz="1600" dirty="0"/>
              <a:t>, </a:t>
            </a:r>
            <a:r>
              <a:rPr lang="ru-RU" sz="1600" dirty="0" err="1"/>
              <a:t>що</a:t>
            </a:r>
            <a:r>
              <a:rPr lang="ru-RU" sz="1600" dirty="0"/>
              <a:t> природа </a:t>
            </a:r>
            <a:r>
              <a:rPr lang="ru-RU" sz="1600" dirty="0" err="1"/>
              <a:t>має</a:t>
            </a:r>
            <a:r>
              <a:rPr lang="ru-RU" sz="1600" dirty="0"/>
              <a:t> </a:t>
            </a:r>
            <a:r>
              <a:rPr lang="ru-RU" sz="1600" dirty="0" err="1"/>
              <a:t>цінність</a:t>
            </a:r>
            <a:r>
              <a:rPr lang="ru-RU" sz="1600" dirty="0"/>
              <a:t> не </a:t>
            </a:r>
            <a:r>
              <a:rPr lang="ru-RU" sz="1600" dirty="0" err="1"/>
              <a:t>лише</a:t>
            </a:r>
            <a:r>
              <a:rPr lang="ru-RU" sz="1600" dirty="0"/>
              <a:t> </a:t>
            </a:r>
            <a:r>
              <a:rPr lang="ru-RU" sz="1600" dirty="0" err="1"/>
              <a:t>утилітарну</a:t>
            </a:r>
            <a:r>
              <a:rPr lang="ru-RU" sz="1600" dirty="0"/>
              <a:t>, а </a:t>
            </a:r>
            <a:r>
              <a:rPr lang="ru-RU" sz="1600" dirty="0" err="1"/>
              <a:t>глибоко</a:t>
            </a:r>
            <a:r>
              <a:rPr lang="ru-RU" sz="1600" dirty="0"/>
              <a:t> </a:t>
            </a:r>
            <a:r>
              <a:rPr lang="ru-RU" sz="1600" dirty="0" err="1" smtClean="0"/>
              <a:t>духовну</a:t>
            </a:r>
            <a:endParaRPr lang="ru-RU" sz="1600" dirty="0"/>
          </a:p>
        </p:txBody>
      </p:sp>
      <p:sp>
        <p:nvSpPr>
          <p:cNvPr id="16" name="Скругленная прямоугольная выноска 15"/>
          <p:cNvSpPr/>
          <p:nvPr/>
        </p:nvSpPr>
        <p:spPr>
          <a:xfrm>
            <a:off x="5804569" y="1135571"/>
            <a:ext cx="2902857" cy="1549572"/>
          </a:xfrm>
          <a:prstGeom prst="wedgeRoundRectCallout">
            <a:avLst>
              <a:gd name="adj1" fmla="val 88667"/>
              <a:gd name="adj2" fmla="val 54516"/>
              <a:gd name="adj3" fmla="val 16667"/>
            </a:avLst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ним. </a:t>
            </a: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знову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росло.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знав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хороше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чисте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відчуття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9867215" y="3541173"/>
            <a:ext cx="2206171" cy="1323439"/>
          </a:xfrm>
          <a:prstGeom prst="rect">
            <a:avLst/>
          </a:prstGeom>
          <a:solidFill>
            <a:srgbClr val="0070C0"/>
          </a:soli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dirty="0"/>
              <a:t>у </a:t>
            </a:r>
            <a:r>
              <a:rPr lang="ru-RU" sz="1600" dirty="0" err="1"/>
              <a:t>цьому</a:t>
            </a:r>
            <a:r>
              <a:rPr lang="ru-RU" sz="1600" dirty="0"/>
              <a:t> </a:t>
            </a:r>
            <a:r>
              <a:rPr lang="ru-RU" sz="1600" dirty="0" err="1"/>
              <a:t>руйнуванні</a:t>
            </a:r>
            <a:r>
              <a:rPr lang="ru-RU" sz="1600" dirty="0"/>
              <a:t> </a:t>
            </a:r>
            <a:r>
              <a:rPr lang="ru-RU" sz="1600" dirty="0" err="1"/>
              <a:t>зароджується</a:t>
            </a:r>
            <a:r>
              <a:rPr lang="ru-RU" sz="1600" dirty="0"/>
              <a:t> нова </a:t>
            </a:r>
            <a:r>
              <a:rPr lang="ru-RU" sz="1600" dirty="0" err="1"/>
              <a:t>надія</a:t>
            </a:r>
            <a:r>
              <a:rPr lang="ru-RU" sz="1600" dirty="0"/>
              <a:t> — через </a:t>
            </a:r>
            <a:r>
              <a:rPr lang="ru-RU" sz="1600" dirty="0" err="1"/>
              <a:t>цінування</a:t>
            </a:r>
            <a:r>
              <a:rPr lang="ru-RU" sz="1600" dirty="0"/>
              <a:t> </a:t>
            </a:r>
            <a:r>
              <a:rPr lang="ru-RU" sz="1600" dirty="0" err="1"/>
              <a:t>краси</a:t>
            </a:r>
            <a:r>
              <a:rPr lang="ru-RU" sz="1600" dirty="0"/>
              <a:t>, миру, </a:t>
            </a:r>
            <a:r>
              <a:rPr lang="ru-RU" sz="1600" dirty="0" err="1"/>
              <a:t>гармонії</a:t>
            </a:r>
            <a:r>
              <a:rPr lang="ru-RU" sz="1600" dirty="0"/>
              <a:t> з природою.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751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9315" y="221681"/>
            <a:ext cx="11422742" cy="2554545"/>
          </a:xfrm>
          <a:prstGeom prst="rec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Планета Маленького принца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Діалог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Маленького принца з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Лисом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www.youtube.com/watch?v=RbT_rIcEHeo&amp;ab_channel=Pozitron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31" y="2280149"/>
            <a:ext cx="7610741" cy="4280308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90964" y="3552049"/>
            <a:ext cx="4847771" cy="28623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глядачів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важливіше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відчувати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Чим є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турбота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екологічному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сенсі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788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6742" y="192335"/>
            <a:ext cx="11713029" cy="243143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Синє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безкрає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море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Уривок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«Старого і моря»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(монолог старого. 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02.14 по 03.51 </a:t>
            </a:r>
            <a:r>
              <a:rPr lang="ru-RU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www.youtube.com/watch?v=N3WzoysaFmY&amp;list=PLK-WQ9se8AvNY2JrqXhmhQQzcCmnH2NJO&amp;index=8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742" y="2862322"/>
            <a:ext cx="6817437" cy="3757126"/>
          </a:xfrm>
          <a:prstGeom prst="rect">
            <a:avLst/>
          </a:prstGeom>
          <a:ln w="38100">
            <a:solidFill>
              <a:srgbClr val="66FF66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6744865" y="3982207"/>
            <a:ext cx="5214906" cy="224676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66FF66"/>
            </a:solidFill>
          </a:ln>
        </p:spPr>
        <p:txBody>
          <a:bodyPr wrap="square">
            <a:spAutoFit/>
          </a:bodyPr>
          <a:lstStyle/>
          <a:p>
            <a:r>
              <a:rPr lang="ru-RU" sz="2800" b="1" dirty="0" err="1"/>
              <a:t>Обговорення</a:t>
            </a:r>
            <a:r>
              <a:rPr lang="ru-RU" sz="2800" b="1" dirty="0"/>
              <a:t>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→ </a:t>
            </a:r>
            <a:r>
              <a:rPr lang="ru-RU" sz="2800" i="1" dirty="0" err="1"/>
              <a:t>Чи</a:t>
            </a:r>
            <a:r>
              <a:rPr lang="ru-RU" sz="2800" i="1" dirty="0"/>
              <a:t> є </a:t>
            </a:r>
            <a:r>
              <a:rPr lang="ru-RU" sz="2800" i="1" dirty="0" err="1"/>
              <a:t>боротьба</a:t>
            </a:r>
            <a:r>
              <a:rPr lang="ru-RU" sz="2800" i="1" dirty="0"/>
              <a:t> з природою морально </a:t>
            </a:r>
            <a:r>
              <a:rPr lang="ru-RU" sz="2800" i="1" dirty="0" err="1"/>
              <a:t>виправданою</a:t>
            </a:r>
            <a:r>
              <a:rPr lang="ru-RU" sz="2800" i="1" dirty="0"/>
              <a:t>?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→ </a:t>
            </a:r>
            <a:r>
              <a:rPr lang="ru-RU" sz="2800" i="1" dirty="0" err="1"/>
              <a:t>Що</a:t>
            </a:r>
            <a:r>
              <a:rPr lang="ru-RU" sz="2800" i="1" dirty="0"/>
              <a:t> </a:t>
            </a:r>
            <a:r>
              <a:rPr lang="ru-RU" sz="2800" i="1" dirty="0" err="1"/>
              <a:t>означає</a:t>
            </a:r>
            <a:r>
              <a:rPr lang="ru-RU" sz="2800" i="1" dirty="0"/>
              <a:t> «</a:t>
            </a:r>
            <a:r>
              <a:rPr lang="ru-RU" sz="2800" i="1" dirty="0" err="1"/>
              <a:t>жити</a:t>
            </a:r>
            <a:r>
              <a:rPr lang="ru-RU" sz="2800" i="1" dirty="0"/>
              <a:t> в </a:t>
            </a:r>
            <a:r>
              <a:rPr lang="ru-RU" sz="2800" i="1" dirty="0" err="1"/>
              <a:t>повазі</a:t>
            </a:r>
            <a:r>
              <a:rPr lang="ru-RU" sz="2800" i="1" dirty="0"/>
              <a:t> до </a:t>
            </a:r>
            <a:r>
              <a:rPr lang="ru-RU" sz="2800" i="1" dirty="0" err="1"/>
              <a:t>природи</a:t>
            </a:r>
            <a:r>
              <a:rPr lang="ru-RU" sz="2800" i="1" dirty="0"/>
              <a:t>»?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76964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4971" y="236243"/>
            <a:ext cx="11742057" cy="2431435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Руїни</a:t>
            </a:r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уривка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Посмішки</a:t>
            </a:r>
            <a:r>
              <a:rPr 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Рея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Бредбері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https://dovidka.biz.ua/r-bredberi-usmishka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/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Короткий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відеоряд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www.youtube.com/watch?v=KSVIy1r6NYo&amp;ab_channel=Exsiby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582" y="2423738"/>
            <a:ext cx="7853495" cy="4223806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101600" y="2706740"/>
            <a:ext cx="4093030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ru-RU" sz="3200" b="1" dirty="0" err="1"/>
              <a:t>Запитання</a:t>
            </a:r>
            <a:r>
              <a:rPr lang="ru-RU" sz="3200" b="1" dirty="0"/>
              <a:t> для </a:t>
            </a:r>
            <a:r>
              <a:rPr lang="ru-RU" sz="3200" b="1" dirty="0" err="1"/>
              <a:t>рефлексії</a:t>
            </a:r>
            <a:r>
              <a:rPr lang="ru-RU" sz="3200" b="1" dirty="0"/>
              <a:t>: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→ </a:t>
            </a:r>
            <a:r>
              <a:rPr lang="ru-RU" sz="3200" i="1" dirty="0" err="1"/>
              <a:t>Чи</a:t>
            </a:r>
            <a:r>
              <a:rPr lang="ru-RU" sz="3200" i="1" dirty="0"/>
              <a:t> </a:t>
            </a:r>
            <a:r>
              <a:rPr lang="ru-RU" sz="3200" i="1" dirty="0" err="1"/>
              <a:t>можемо</a:t>
            </a:r>
            <a:r>
              <a:rPr lang="ru-RU" sz="3200" i="1" dirty="0"/>
              <a:t> ми зараз </a:t>
            </a:r>
            <a:r>
              <a:rPr lang="ru-RU" sz="3200" i="1" dirty="0" err="1"/>
              <a:t>зберегти</a:t>
            </a:r>
            <a:r>
              <a:rPr lang="ru-RU" sz="3200" i="1" dirty="0"/>
              <a:t> «</a:t>
            </a:r>
            <a:r>
              <a:rPr lang="ru-RU" sz="3200" i="1" dirty="0" err="1"/>
              <a:t>посмішку</a:t>
            </a:r>
            <a:r>
              <a:rPr lang="ru-RU" sz="3200" i="1" dirty="0"/>
              <a:t>» </a:t>
            </a:r>
            <a:r>
              <a:rPr lang="ru-RU" sz="3200" i="1" dirty="0" err="1"/>
              <a:t>майбутнього</a:t>
            </a:r>
            <a:r>
              <a:rPr lang="ru-RU" sz="3200" i="1" dirty="0"/>
              <a:t> </a:t>
            </a:r>
            <a:r>
              <a:rPr lang="ru-RU" sz="3200" i="1" dirty="0" err="1"/>
              <a:t>світу</a:t>
            </a:r>
            <a:r>
              <a:rPr lang="ru-RU" sz="3200" i="1" dirty="0"/>
              <a:t>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6175579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00" y="668346"/>
            <a:ext cx="3036269" cy="6072542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3877347" y="1173368"/>
            <a:ext cx="3455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Звернення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людей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Найчистіші моря світу » Senfil.net - Цікавий журна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2285" y="1796471"/>
            <a:ext cx="7151049" cy="4469407"/>
          </a:xfrm>
          <a:prstGeom prst="rect">
            <a:avLst/>
          </a:prstGeom>
          <a:noFill/>
          <a:ln w="38100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08607" y="188686"/>
            <a:ext cx="5980483" cy="1015663"/>
          </a:xfrm>
          <a:prstGeom prst="rect">
            <a:avLst/>
          </a:prstGeom>
          <a:solidFill>
            <a:srgbClr val="66FF66"/>
          </a:solidFill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«Голос </a:t>
            </a:r>
            <a:r>
              <a:rPr lang="ru-RU" sz="6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756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08607" y="188686"/>
            <a:ext cx="4792915" cy="830997"/>
          </a:xfrm>
          <a:prstGeom prst="rect">
            <a:avLst/>
          </a:prstGeom>
          <a:solidFill>
            <a:srgbClr val="66FF66"/>
          </a:solidFill>
          <a:ln>
            <a:solidFill>
              <a:srgbClr val="00B050"/>
            </a:solidFill>
          </a:ln>
        </p:spPr>
        <p:txBody>
          <a:bodyPr wrap="none">
            <a:spAutoFit/>
          </a:bodyPr>
          <a:lstStyle/>
          <a:p>
            <a:r>
              <a:rPr lang="ru-RU" sz="4800" dirty="0"/>
              <a:t>«Голос </a:t>
            </a:r>
            <a:r>
              <a:rPr lang="ru-RU" sz="4800" dirty="0" err="1"/>
              <a:t>природи</a:t>
            </a:r>
            <a:r>
              <a:rPr lang="ru-RU" sz="4800" dirty="0"/>
              <a:t>» </a:t>
            </a:r>
            <a:endParaRPr lang="en-US" sz="4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274" y="1894167"/>
            <a:ext cx="2383125" cy="4766253"/>
          </a:xfrm>
          <a:prstGeom prst="rect">
            <a:avLst/>
          </a:prstGeom>
          <a:ln>
            <a:solidFill>
              <a:srgbClr val="66FF66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3877347" y="1173368"/>
            <a:ext cx="3455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Звернення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людей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-464457" y="892680"/>
            <a:ext cx="4455885" cy="2344005"/>
          </a:xfrm>
          <a:prstGeom prst="cloudCallout">
            <a:avLst>
              <a:gd name="adj1" fmla="val 57727"/>
              <a:gd name="adj2" fmla="val 71303"/>
            </a:avLst>
          </a:prstGeom>
          <a:solidFill>
            <a:srgbClr val="FF99FF"/>
          </a:solidFill>
          <a:ln>
            <a:solidFill>
              <a:srgbClr val="66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Навчися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бачити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мене не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очима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серцем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Найчистіші моря світу » Senfil.net - Цікавий журнал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780" y="1324122"/>
            <a:ext cx="5028898" cy="3143062"/>
          </a:xfrm>
          <a:prstGeom prst="rect">
            <a:avLst/>
          </a:prstGeom>
          <a:noFill/>
          <a:ln w="38100">
            <a:solidFill>
              <a:srgbClr val="66FF6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Выноска-облако 9"/>
          <p:cNvSpPr/>
          <p:nvPr/>
        </p:nvSpPr>
        <p:spPr>
          <a:xfrm>
            <a:off x="5704114" y="4049486"/>
            <a:ext cx="4383314" cy="2571424"/>
          </a:xfrm>
          <a:prstGeom prst="cloudCallout">
            <a:avLst>
              <a:gd name="adj1" fmla="val 75114"/>
              <a:gd name="adj2" fmla="val -97661"/>
            </a:avLst>
          </a:prstGeom>
          <a:solidFill>
            <a:srgbClr val="00B0F0"/>
          </a:solidFill>
          <a:ln>
            <a:solidFill>
              <a:srgbClr val="66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терпляче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несу тебе,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людино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Та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довго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?»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4163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12008" y="162547"/>
            <a:ext cx="8321252" cy="92333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Екосимволи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8971" y="1524966"/>
            <a:ext cx="8447315" cy="446276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Обири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згаданого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троянда</a:t>
            </a:r>
            <a:r>
              <a:rPr lang="ru-RU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риба</a:t>
            </a:r>
            <a:r>
              <a:rPr lang="ru-RU" sz="4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посмішка</a:t>
            </a:r>
            <a:r>
              <a:rPr lang="ru-RU" sz="4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прокоментуй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dirty="0"/>
              <a:t>«</a:t>
            </a:r>
            <a:r>
              <a:rPr lang="ru-RU" sz="5400" b="1" dirty="0" err="1"/>
              <a:t>Чому</a:t>
            </a:r>
            <a:r>
              <a:rPr lang="ru-RU" sz="5400" b="1" dirty="0"/>
              <a:t> </a:t>
            </a:r>
            <a:r>
              <a:rPr lang="ru-RU" sz="5400" b="1" dirty="0" err="1"/>
              <a:t>саме</a:t>
            </a:r>
            <a:r>
              <a:rPr lang="ru-RU" sz="5400" b="1" dirty="0"/>
              <a:t> </a:t>
            </a:r>
            <a:r>
              <a:rPr lang="ru-RU" sz="5400" b="1" dirty="0" err="1"/>
              <a:t>цей</a:t>
            </a:r>
            <a:r>
              <a:rPr lang="ru-RU" sz="5400" b="1" dirty="0"/>
              <a:t> образ для мене — </a:t>
            </a:r>
            <a:r>
              <a:rPr lang="ru-RU" sz="5400" b="1" dirty="0" err="1"/>
              <a:t>екологічний</a:t>
            </a:r>
            <a:r>
              <a:rPr lang="ru-RU" sz="5400" b="1" dirty="0" smtClean="0"/>
              <a:t>?»</a:t>
            </a: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1433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69"/>
          <a:stretch/>
        </p:blipFill>
        <p:spPr>
          <a:xfrm>
            <a:off x="2195835" y="779176"/>
            <a:ext cx="7485194" cy="4616580"/>
          </a:xfrm>
          <a:prstGeom prst="rect">
            <a:avLst/>
          </a:prstGeom>
          <a:ln>
            <a:solidFill>
              <a:srgbClr val="C0000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2803206" y="3076254"/>
            <a:ext cx="658558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Уособлення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endParaRPr lang="ru-RU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сильної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незалежної</a:t>
            </a: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живої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1337" y="70104"/>
            <a:ext cx="9229321" cy="1015663"/>
          </a:xfrm>
          <a:prstGeom prst="rec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Екосимволи</a:t>
            </a: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8971" y="1249195"/>
            <a:ext cx="11263085" cy="7078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/>
              <a:t>«</a:t>
            </a:r>
            <a:r>
              <a:rPr lang="ru-RU" sz="4000" b="1" dirty="0" err="1"/>
              <a:t>Чому</a:t>
            </a:r>
            <a:r>
              <a:rPr lang="ru-RU" sz="4000" b="1" dirty="0"/>
              <a:t> </a:t>
            </a:r>
            <a:r>
              <a:rPr lang="ru-RU" sz="4000" b="1" dirty="0" err="1"/>
              <a:t>саме</a:t>
            </a:r>
            <a:r>
              <a:rPr lang="ru-RU" sz="4000" b="1" dirty="0"/>
              <a:t> </a:t>
            </a:r>
            <a:r>
              <a:rPr lang="ru-RU" sz="4000" b="1" dirty="0" err="1"/>
              <a:t>цей</a:t>
            </a:r>
            <a:r>
              <a:rPr lang="ru-RU" sz="4000" b="1" dirty="0"/>
              <a:t> образ для мене — </a:t>
            </a:r>
            <a:r>
              <a:rPr lang="ru-RU" sz="4000" b="1" dirty="0" err="1"/>
              <a:t>екологічний</a:t>
            </a:r>
            <a:r>
              <a:rPr lang="ru-RU" sz="4000" b="1" dirty="0" smtClean="0"/>
              <a:t>?»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6912" y="5170513"/>
            <a:ext cx="11858172" cy="1569660"/>
          </a:xfrm>
          <a:prstGeom prst="rect">
            <a:avLst/>
          </a:prstGeom>
          <a:solidFill>
            <a:srgbClr val="66FF66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Море —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екосимвол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гармонії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випробування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відповідальності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ньому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дзеркалі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відбивається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тому море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не просто пейзаж, 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істота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7127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6571" y="228272"/>
            <a:ext cx="11538857" cy="6370975"/>
          </a:xfrm>
          <a:prstGeom prst="rect">
            <a:avLst/>
          </a:prstGeom>
          <a:solidFill>
            <a:srgbClr val="FF99FF"/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indent="457200" algn="ctr"/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Література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екологія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Коротка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підсумкова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 algn="just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епох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країн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піднімали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тему </a:t>
            </a:r>
            <a:r>
              <a:rPr lang="ru-RU" sz="3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Font typeface="Arial" panose="020B0604020202020204" pitchFamily="34" charset="0"/>
              <a:buChar char="•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 ми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поєднувати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екологічне</a:t>
            </a:r>
            <a:r>
              <a:rPr lang="ru-RU" sz="3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мислення</a:t>
            </a:r>
            <a:r>
              <a:rPr lang="ru-RU" sz="3600" dirty="0">
                <a:latin typeface="Comic Sans MS" panose="030F0702030302020204" pitchFamily="66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latin typeface="Comic Sans MS" panose="030F0702030302020204" pitchFamily="66" charset="0"/>
                <a:cs typeface="Times New Roman" panose="02020603050405020304" pitchFamily="18" charset="0"/>
              </a:rPr>
              <a:t>читанням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indent="457200" algn="just">
              <a:buFont typeface="Arial" panose="020B0604020202020204" pitchFamily="34" charset="0"/>
              <a:buChar char="•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buFont typeface="Arial" panose="020B0604020202020204" pitchFamily="34" charset="0"/>
              <a:buChar char="•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зараз,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зберегти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посмішку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71837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22514" y="707294"/>
            <a:ext cx="96084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Пам’ятка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читача-природолюба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дописують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сьогоднішнього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 хочу…»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</a:t>
            </a:r>
            <a:r>
              <a:rPr lang="ru-RU" sz="4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ru-RU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 буду</a:t>
            </a:r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…»</a:t>
            </a:r>
          </a:p>
          <a:p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буду 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помічати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природу не 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вікні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й на </a:t>
            </a:r>
            <a:r>
              <a:rPr lang="ru-RU" sz="4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сторінках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книг».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8328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Фон для презентации на тему экология - 83 фот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67"/>
          <a:stretch/>
        </p:blipFill>
        <p:spPr bwMode="auto">
          <a:xfrm>
            <a:off x="0" y="-30480"/>
            <a:ext cx="12192000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4457" y="828437"/>
            <a:ext cx="83312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sz="6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altLang="en-US" sz="6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єдина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книга,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сторінка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сповнена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глибокого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змісту</a:t>
            </a:r>
            <a:r>
              <a:rPr lang="ru-RU" altLang="en-US" sz="6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altLang="en-US" sz="66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en-US" sz="6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(</a:t>
            </a:r>
            <a:r>
              <a:rPr lang="ru-RU" altLang="en-US" sz="66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Йоганн</a:t>
            </a:r>
            <a:r>
              <a:rPr lang="ru-RU" altLang="en-US" sz="66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en-US" sz="6600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Ґете</a:t>
            </a:r>
            <a:r>
              <a:rPr lang="ru-RU" altLang="en-US" sz="6600" i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altLang="en-US" sz="6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Роль книги в житті людини - Твір-роздум, текст-розповідь - Глазасти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11" b="6769"/>
          <a:stretch/>
        </p:blipFill>
        <p:spPr bwMode="auto">
          <a:xfrm>
            <a:off x="0" y="0"/>
            <a:ext cx="12192000" cy="6836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0286" y="3418114"/>
            <a:ext cx="11611428" cy="2585323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Зустрінемось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ЕкоЛіт — там, де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сторінки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оживають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природи</a:t>
            </a:r>
            <a:r>
              <a:rPr lang="ru-RU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1344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753</Words>
  <Application>Microsoft Office PowerPoint</Application>
  <PresentationFormat>Широкоэкранный</PresentationFormat>
  <Paragraphs>74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Comic Sans MS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irina</dc:creator>
  <cp:lastModifiedBy>irina</cp:lastModifiedBy>
  <cp:revision>33</cp:revision>
  <dcterms:created xsi:type="dcterms:W3CDTF">2025-06-14T13:34:50Z</dcterms:created>
  <dcterms:modified xsi:type="dcterms:W3CDTF">2025-06-15T12:51:38Z</dcterms:modified>
</cp:coreProperties>
</file>