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87" r:id="rId2"/>
    <p:sldId id="306" r:id="rId3"/>
    <p:sldId id="307" r:id="rId4"/>
    <p:sldId id="308" r:id="rId5"/>
    <p:sldId id="309" r:id="rId6"/>
    <p:sldId id="310" r:id="rId7"/>
    <p:sldId id="311" r:id="rId8"/>
    <p:sldId id="312" r:id="rId9"/>
    <p:sldId id="313" r:id="rId10"/>
    <p:sldId id="314" r:id="rId11"/>
    <p:sldId id="315" r:id="rId12"/>
    <p:sldId id="316" r:id="rId13"/>
    <p:sldId id="317" r:id="rId14"/>
    <p:sldId id="319" r:id="rId15"/>
    <p:sldId id="300" r:id="rId16"/>
    <p:sldId id="320" r:id="rId17"/>
    <p:sldId id="321" r:id="rId18"/>
    <p:sldId id="318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4/28/2023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4/28/2023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learningapps.org/display?v=ptppo9gt323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33265" y="341194"/>
            <a:ext cx="8582482" cy="232011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en-US" b="1" dirty="0" err="1"/>
              <a:t>Ідея</a:t>
            </a:r>
            <a:r>
              <a:rPr lang="en-US" b="1" dirty="0"/>
              <a:t> </a:t>
            </a:r>
            <a:r>
              <a:rPr lang="en-US" b="1" dirty="0" err="1"/>
              <a:t>поваги</a:t>
            </a:r>
            <a:r>
              <a:rPr lang="en-US" b="1" dirty="0"/>
              <a:t> й </a:t>
            </a:r>
            <a:r>
              <a:rPr lang="en-US" b="1" dirty="0" err="1"/>
              <a:t>любові</a:t>
            </a:r>
            <a:r>
              <a:rPr lang="en-US" b="1" dirty="0"/>
              <a:t> </a:t>
            </a:r>
            <a:r>
              <a:rPr lang="en-US" b="1" dirty="0" err="1"/>
              <a:t>до</a:t>
            </a:r>
            <a:r>
              <a:rPr lang="en-US" b="1" dirty="0"/>
              <a:t> </a:t>
            </a:r>
            <a:r>
              <a:rPr lang="en-US" b="1" dirty="0" err="1"/>
              <a:t>людини</a:t>
            </a:r>
            <a:r>
              <a:rPr lang="en-US" b="1" dirty="0" smtClean="0"/>
              <a:t>.</a:t>
            </a:r>
            <a:r>
              <a:rPr lang="uk-UA" b="1" dirty="0" smtClean="0"/>
              <a:t/>
            </a:r>
            <a:br>
              <a:rPr lang="uk-UA" b="1" dirty="0" smtClean="0"/>
            </a:br>
            <a:r>
              <a:rPr lang="en-US" b="1" dirty="0" smtClean="0"/>
              <a:t> </a:t>
            </a:r>
            <a:r>
              <a:rPr lang="en-US" b="1" dirty="0" err="1"/>
              <a:t>Сімейні</a:t>
            </a:r>
            <a:r>
              <a:rPr lang="en-US" b="1" dirty="0"/>
              <a:t> </a:t>
            </a:r>
            <a:r>
              <a:rPr lang="en-US" b="1" dirty="0" err="1"/>
              <a:t>цінності</a:t>
            </a:r>
            <a:r>
              <a:rPr lang="en-US" b="1" dirty="0"/>
              <a:t> у </a:t>
            </a:r>
            <a:r>
              <a:rPr lang="en-US" b="1" dirty="0" err="1" smtClean="0"/>
              <a:t>творі</a:t>
            </a:r>
            <a:r>
              <a:rPr lang="en-US" b="1" dirty="0" smtClean="0">
                <a:solidFill>
                  <a:schemeClr val="bg1"/>
                </a:solidFill>
              </a:rPr>
              <a:t>.</a:t>
            </a:r>
            <a:r>
              <a:rPr lang="en-US" b="1" dirty="0">
                <a:solidFill>
                  <a:schemeClr val="bg1"/>
                </a:solidFill>
              </a:rPr>
              <a:t> </a:t>
            </a:r>
            <a:endParaRPr lang="uk-UA" sz="4400" b="1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886735" y="4179964"/>
            <a:ext cx="6123295" cy="15696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/>
            <a:r>
              <a:rPr lang="ru-RU" sz="3200" dirty="0" err="1">
                <a:solidFill>
                  <a:schemeClr val="bg1"/>
                </a:solidFill>
              </a:rPr>
              <a:t>Тільки</a:t>
            </a:r>
            <a:r>
              <a:rPr lang="ru-RU" sz="3200" dirty="0">
                <a:solidFill>
                  <a:schemeClr val="bg1"/>
                </a:solidFill>
              </a:rPr>
              <a:t> родина, як </a:t>
            </a:r>
            <a:r>
              <a:rPr lang="ru-RU" sz="3200" dirty="0" err="1">
                <a:solidFill>
                  <a:schemeClr val="bg1"/>
                </a:solidFill>
              </a:rPr>
              <a:t>зірка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єдина</a:t>
            </a:r>
            <a:r>
              <a:rPr lang="ru-RU" sz="3200" dirty="0">
                <a:solidFill>
                  <a:schemeClr val="bg1"/>
                </a:solidFill>
              </a:rPr>
              <a:t>,</a:t>
            </a:r>
          </a:p>
          <a:p>
            <a:pPr algn="r"/>
            <a:r>
              <a:rPr lang="ru-RU" sz="3200" dirty="0" err="1">
                <a:solidFill>
                  <a:schemeClr val="bg1"/>
                </a:solidFill>
              </a:rPr>
              <a:t>Твій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порятунок</a:t>
            </a:r>
            <a:r>
              <a:rPr lang="ru-RU" sz="3200" dirty="0">
                <a:solidFill>
                  <a:schemeClr val="bg1"/>
                </a:solidFill>
              </a:rPr>
              <a:t>, </a:t>
            </a:r>
            <a:r>
              <a:rPr lang="ru-RU" sz="3200" dirty="0" err="1" smtClean="0">
                <a:solidFill>
                  <a:schemeClr val="bg1"/>
                </a:solidFill>
              </a:rPr>
              <a:t>надійний</a:t>
            </a:r>
            <a:r>
              <a:rPr lang="ru-RU" sz="3200" dirty="0" smtClean="0">
                <a:solidFill>
                  <a:schemeClr val="bg1"/>
                </a:solidFill>
              </a:rPr>
              <a:t> причал</a:t>
            </a:r>
            <a:r>
              <a:rPr lang="ru-RU" sz="3200" dirty="0">
                <a:solidFill>
                  <a:schemeClr val="bg1"/>
                </a:solidFill>
              </a:rPr>
              <a:t>. </a:t>
            </a:r>
          </a:p>
          <a:p>
            <a:pPr algn="r"/>
            <a:r>
              <a:rPr lang="ru-RU" sz="3200" i="1" dirty="0">
                <a:solidFill>
                  <a:schemeClr val="bg1"/>
                </a:solidFill>
              </a:rPr>
              <a:t>В. Крищенко</a:t>
            </a:r>
            <a:endParaRPr lang="en-US" sz="3200" i="1" dirty="0">
              <a:solidFill>
                <a:schemeClr val="bg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722" y="2935832"/>
            <a:ext cx="5591175" cy="3333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45121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8204579" y="154341"/>
            <a:ext cx="3643952" cy="353943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</a:rPr>
              <a:t>«Пароль» </a:t>
            </a:r>
            <a:r>
              <a:rPr lang="ru-RU" sz="3200" dirty="0" smtClean="0">
                <a:solidFill>
                  <a:schemeClr val="bg1"/>
                </a:solidFill>
              </a:rPr>
              <a:t>(</a:t>
            </a:r>
            <a:r>
              <a:rPr lang="ru-RU" sz="3200" dirty="0" err="1" smtClean="0">
                <a:solidFill>
                  <a:schemeClr val="bg1"/>
                </a:solidFill>
              </a:rPr>
              <a:t>Записати</a:t>
            </a:r>
            <a:r>
              <a:rPr lang="ru-RU" sz="3200" dirty="0" smtClean="0">
                <a:solidFill>
                  <a:schemeClr val="bg1"/>
                </a:solidFill>
              </a:rPr>
              <a:t> слово</a:t>
            </a:r>
            <a:r>
              <a:rPr lang="ru-RU" sz="3200" dirty="0">
                <a:solidFill>
                  <a:schemeClr val="bg1"/>
                </a:solidFill>
              </a:rPr>
              <a:t>, </a:t>
            </a:r>
            <a:r>
              <a:rPr lang="ru-RU" sz="3200" dirty="0" err="1">
                <a:solidFill>
                  <a:schemeClr val="bg1"/>
                </a:solidFill>
              </a:rPr>
              <a:t>словосполучення</a:t>
            </a:r>
            <a:r>
              <a:rPr lang="ru-RU" sz="3200" dirty="0">
                <a:solidFill>
                  <a:schemeClr val="bg1"/>
                </a:solidFill>
              </a:rPr>
              <a:t>, </a:t>
            </a:r>
            <a:r>
              <a:rPr lang="ru-RU" sz="3200" dirty="0" err="1">
                <a:solidFill>
                  <a:schemeClr val="bg1"/>
                </a:solidFill>
              </a:rPr>
              <a:t>речення</a:t>
            </a:r>
            <a:r>
              <a:rPr lang="ru-RU" sz="3200" dirty="0">
                <a:solidFill>
                  <a:schemeClr val="bg1"/>
                </a:solidFill>
              </a:rPr>
              <a:t>, </a:t>
            </a:r>
            <a:r>
              <a:rPr lang="ru-RU" sz="3200" dirty="0" err="1" smtClean="0">
                <a:solidFill>
                  <a:schemeClr val="bg1"/>
                </a:solidFill>
              </a:rPr>
              <a:t>що</a:t>
            </a:r>
            <a:r>
              <a:rPr lang="ru-RU" sz="3200" dirty="0" smtClean="0">
                <a:solidFill>
                  <a:schemeClr val="bg1"/>
                </a:solidFill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</a:rPr>
              <a:t>стосуються</a:t>
            </a:r>
            <a:r>
              <a:rPr lang="ru-RU" sz="3200" dirty="0" smtClean="0">
                <a:solidFill>
                  <a:schemeClr val="bg1"/>
                </a:solidFill>
              </a:rPr>
              <a:t> </a:t>
            </a:r>
            <a:r>
              <a:rPr lang="ru-RU" sz="3200" dirty="0">
                <a:solidFill>
                  <a:schemeClr val="bg1"/>
                </a:solidFill>
              </a:rPr>
              <a:t>теми уроку).</a:t>
            </a:r>
          </a:p>
          <a:p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36477" y="1522190"/>
            <a:ext cx="7724633" cy="39703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dirty="0" err="1">
                <a:solidFill>
                  <a:prstClr val="black"/>
                </a:solidFill>
              </a:rPr>
              <a:t>Недільний</a:t>
            </a:r>
            <a:r>
              <a:rPr lang="ru-RU" sz="2800" dirty="0">
                <a:solidFill>
                  <a:prstClr val="black"/>
                </a:solidFill>
              </a:rPr>
              <a:t> ранок будить запахом </a:t>
            </a:r>
            <a:r>
              <a:rPr lang="ru-RU" sz="2800" dirty="0" err="1">
                <a:solidFill>
                  <a:prstClr val="black"/>
                </a:solidFill>
              </a:rPr>
              <a:t>смачним</a:t>
            </a:r>
            <a:r>
              <a:rPr lang="ru-RU" sz="2800" dirty="0">
                <a:solidFill>
                  <a:prstClr val="black"/>
                </a:solidFill>
              </a:rPr>
              <a:t> – </a:t>
            </a:r>
          </a:p>
          <a:p>
            <a:r>
              <a:rPr lang="ru-RU" sz="2800" dirty="0" err="1">
                <a:solidFill>
                  <a:prstClr val="black"/>
                </a:solidFill>
              </a:rPr>
              <a:t>Це</a:t>
            </a:r>
            <a:r>
              <a:rPr lang="ru-RU" sz="2800" dirty="0">
                <a:solidFill>
                  <a:prstClr val="black"/>
                </a:solidFill>
              </a:rPr>
              <a:t> мама з </a:t>
            </a:r>
            <a:r>
              <a:rPr lang="ru-RU" sz="2800" dirty="0" err="1">
                <a:solidFill>
                  <a:prstClr val="black"/>
                </a:solidFill>
              </a:rPr>
              <a:t>досвіту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вже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тісто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замісила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</a:p>
          <a:p>
            <a:r>
              <a:rPr lang="ru-RU" sz="2800" dirty="0">
                <a:solidFill>
                  <a:prstClr val="black"/>
                </a:solidFill>
              </a:rPr>
              <a:t>І пироги </a:t>
            </a:r>
            <a:r>
              <a:rPr lang="ru-RU" sz="2800" dirty="0" err="1">
                <a:solidFill>
                  <a:prstClr val="black"/>
                </a:solidFill>
              </a:rPr>
              <a:t>пече</a:t>
            </a:r>
            <a:r>
              <a:rPr lang="ru-RU" sz="2800" dirty="0">
                <a:solidFill>
                  <a:prstClr val="black"/>
                </a:solidFill>
              </a:rPr>
              <a:t>. «</a:t>
            </a:r>
            <a:r>
              <a:rPr lang="ru-RU" sz="2800" dirty="0" err="1">
                <a:solidFill>
                  <a:prstClr val="black"/>
                </a:solidFill>
              </a:rPr>
              <a:t>Які</a:t>
            </a:r>
            <a:r>
              <a:rPr lang="ru-RU" sz="2800" dirty="0">
                <a:solidFill>
                  <a:prstClr val="black"/>
                </a:solidFill>
              </a:rPr>
              <a:t>, </a:t>
            </a:r>
            <a:r>
              <a:rPr lang="ru-RU" sz="2800" dirty="0" err="1">
                <a:solidFill>
                  <a:prstClr val="black"/>
                </a:solidFill>
              </a:rPr>
              <a:t>матусю</a:t>
            </a:r>
            <a:r>
              <a:rPr lang="ru-RU" sz="2800" dirty="0">
                <a:solidFill>
                  <a:prstClr val="black"/>
                </a:solidFill>
              </a:rPr>
              <a:t>? З </a:t>
            </a:r>
            <a:r>
              <a:rPr lang="ru-RU" sz="2800" dirty="0" err="1">
                <a:solidFill>
                  <a:prstClr val="black"/>
                </a:solidFill>
              </a:rPr>
              <a:t>чим</a:t>
            </a:r>
            <a:r>
              <a:rPr lang="ru-RU" sz="2800" dirty="0">
                <a:solidFill>
                  <a:prstClr val="black"/>
                </a:solidFill>
              </a:rPr>
              <a:t>? </a:t>
            </a:r>
          </a:p>
          <a:p>
            <a:r>
              <a:rPr lang="ru-RU" sz="2800" dirty="0">
                <a:solidFill>
                  <a:prstClr val="black"/>
                </a:solidFill>
              </a:rPr>
              <a:t>Коли </a:t>
            </a:r>
            <a:r>
              <a:rPr lang="ru-RU" sz="2800" dirty="0" err="1">
                <a:solidFill>
                  <a:prstClr val="black"/>
                </a:solidFill>
              </a:rPr>
              <a:t>спечуться</a:t>
            </a:r>
            <a:r>
              <a:rPr lang="ru-RU" sz="2800" dirty="0">
                <a:solidFill>
                  <a:prstClr val="black"/>
                </a:solidFill>
              </a:rPr>
              <a:t>?» </a:t>
            </a:r>
            <a:r>
              <a:rPr lang="ru-RU" sz="2800" dirty="0" err="1">
                <a:solidFill>
                  <a:prstClr val="black"/>
                </a:solidFill>
              </a:rPr>
              <a:t>Дочекатися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несила</a:t>
            </a:r>
            <a:r>
              <a:rPr lang="ru-RU" sz="2800" dirty="0">
                <a:solidFill>
                  <a:prstClr val="black"/>
                </a:solidFill>
              </a:rPr>
              <a:t>! </a:t>
            </a:r>
          </a:p>
          <a:p>
            <a:endParaRPr lang="ru-RU" sz="2800" dirty="0">
              <a:solidFill>
                <a:prstClr val="black"/>
              </a:solidFill>
            </a:endParaRPr>
          </a:p>
          <a:p>
            <a:r>
              <a:rPr lang="ru-RU" sz="2800" dirty="0" err="1">
                <a:solidFill>
                  <a:prstClr val="black"/>
                </a:solidFill>
              </a:rPr>
              <a:t>Сміється</a:t>
            </a:r>
            <a:r>
              <a:rPr lang="ru-RU" sz="2800" dirty="0">
                <a:solidFill>
                  <a:prstClr val="black"/>
                </a:solidFill>
              </a:rPr>
              <a:t> мама, </a:t>
            </a:r>
            <a:r>
              <a:rPr lang="ru-RU" sz="2800" dirty="0" err="1">
                <a:solidFill>
                  <a:prstClr val="black"/>
                </a:solidFill>
              </a:rPr>
              <a:t>розпашіла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від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плити</a:t>
            </a:r>
            <a:r>
              <a:rPr lang="ru-RU" sz="2800" dirty="0">
                <a:solidFill>
                  <a:prstClr val="black"/>
                </a:solidFill>
              </a:rPr>
              <a:t>, </a:t>
            </a:r>
          </a:p>
          <a:p>
            <a:r>
              <a:rPr lang="ru-RU" sz="2800" dirty="0">
                <a:solidFill>
                  <a:prstClr val="black"/>
                </a:solidFill>
              </a:rPr>
              <a:t>І </a:t>
            </a:r>
            <a:r>
              <a:rPr lang="ru-RU" sz="2800" dirty="0" err="1">
                <a:solidFill>
                  <a:prstClr val="black"/>
                </a:solidFill>
              </a:rPr>
              <a:t>обіймає</a:t>
            </a:r>
            <a:r>
              <a:rPr lang="ru-RU" sz="2800" dirty="0">
                <a:solidFill>
                  <a:prstClr val="black"/>
                </a:solidFill>
              </a:rPr>
              <a:t> нас </a:t>
            </a:r>
            <a:r>
              <a:rPr lang="ru-RU" sz="2800" dirty="0" err="1">
                <a:solidFill>
                  <a:prstClr val="black"/>
                </a:solidFill>
              </a:rPr>
              <a:t>солодкими</a:t>
            </a:r>
            <a:r>
              <a:rPr lang="ru-RU" sz="2800" dirty="0">
                <a:solidFill>
                  <a:prstClr val="black"/>
                </a:solidFill>
              </a:rPr>
              <a:t> руками… </a:t>
            </a:r>
          </a:p>
          <a:p>
            <a:r>
              <a:rPr lang="ru-RU" sz="2800" dirty="0" err="1">
                <a:solidFill>
                  <a:prstClr val="black"/>
                </a:solidFill>
              </a:rPr>
              <a:t>Пройшли</a:t>
            </a:r>
            <a:r>
              <a:rPr lang="ru-RU" sz="2800" dirty="0">
                <a:solidFill>
                  <a:prstClr val="black"/>
                </a:solidFill>
              </a:rPr>
              <a:t> роки. Ми </a:t>
            </a:r>
            <a:r>
              <a:rPr lang="ru-RU" sz="2800" dirty="0" err="1">
                <a:solidFill>
                  <a:prstClr val="black"/>
                </a:solidFill>
              </a:rPr>
              <a:t>розлетілись</a:t>
            </a:r>
            <a:r>
              <a:rPr lang="ru-RU" sz="2800" dirty="0">
                <a:solidFill>
                  <a:prstClr val="black"/>
                </a:solidFill>
              </a:rPr>
              <a:t> у </a:t>
            </a:r>
            <a:r>
              <a:rPr lang="ru-RU" sz="2800" dirty="0" err="1">
                <a:solidFill>
                  <a:prstClr val="black"/>
                </a:solidFill>
              </a:rPr>
              <a:t>світи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</a:p>
          <a:p>
            <a:r>
              <a:rPr lang="ru-RU" sz="2800" dirty="0">
                <a:solidFill>
                  <a:prstClr val="black"/>
                </a:solidFill>
              </a:rPr>
              <a:t>І не </a:t>
            </a:r>
            <a:r>
              <a:rPr lang="ru-RU" sz="2800" dirty="0" err="1">
                <a:solidFill>
                  <a:prstClr val="black"/>
                </a:solidFill>
              </a:rPr>
              <a:t>щороку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приїжджаємо</a:t>
            </a:r>
            <a:r>
              <a:rPr lang="ru-RU" sz="2800" dirty="0">
                <a:solidFill>
                  <a:prstClr val="black"/>
                </a:solidFill>
              </a:rPr>
              <a:t> до </a:t>
            </a:r>
            <a:r>
              <a:rPr lang="ru-RU" sz="2800" dirty="0" err="1">
                <a:solidFill>
                  <a:prstClr val="black"/>
                </a:solidFill>
              </a:rPr>
              <a:t>мами</a:t>
            </a:r>
            <a:r>
              <a:rPr lang="ru-RU" sz="2800" dirty="0">
                <a:solidFill>
                  <a:prstClr val="black"/>
                </a:solidFill>
              </a:rPr>
              <a:t>.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246125" y="3222517"/>
            <a:ext cx="5945875" cy="34163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sz="2400" dirty="0" err="1">
                <a:solidFill>
                  <a:prstClr val="black"/>
                </a:solidFill>
              </a:rPr>
              <a:t>Життя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вирує</a:t>
            </a:r>
            <a:r>
              <a:rPr lang="ru-RU" sz="2400" dirty="0">
                <a:solidFill>
                  <a:prstClr val="black"/>
                </a:solidFill>
              </a:rPr>
              <a:t>! Не </a:t>
            </a:r>
            <a:r>
              <a:rPr lang="ru-RU" sz="2400" dirty="0" err="1">
                <a:solidFill>
                  <a:prstClr val="black"/>
                </a:solidFill>
              </a:rPr>
              <a:t>спинитись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ні</a:t>
            </a:r>
            <a:r>
              <a:rPr lang="ru-RU" sz="2400" dirty="0">
                <a:solidFill>
                  <a:prstClr val="black"/>
                </a:solidFill>
              </a:rPr>
              <a:t> на </a:t>
            </a:r>
            <a:r>
              <a:rPr lang="ru-RU" sz="2400" dirty="0" err="1">
                <a:solidFill>
                  <a:prstClr val="black"/>
                </a:solidFill>
              </a:rPr>
              <a:t>мить</a:t>
            </a:r>
            <a:r>
              <a:rPr lang="ru-RU" sz="2400" dirty="0">
                <a:solidFill>
                  <a:prstClr val="black"/>
                </a:solidFill>
              </a:rPr>
              <a:t>! </a:t>
            </a:r>
          </a:p>
          <a:p>
            <a:pPr lvl="0"/>
            <a:r>
              <a:rPr lang="ru-RU" sz="2400" dirty="0">
                <a:solidFill>
                  <a:prstClr val="black"/>
                </a:solidFill>
              </a:rPr>
              <a:t>Та </a:t>
            </a:r>
            <a:r>
              <a:rPr lang="ru-RU" sz="2400" dirty="0" err="1">
                <a:solidFill>
                  <a:prstClr val="black"/>
                </a:solidFill>
              </a:rPr>
              <a:t>мати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діток</a:t>
            </a:r>
            <a:r>
              <a:rPr lang="ru-RU" sz="2400" dirty="0">
                <a:solidFill>
                  <a:prstClr val="black"/>
                </a:solidFill>
              </a:rPr>
              <a:t> не замориться </a:t>
            </a:r>
            <a:r>
              <a:rPr lang="ru-RU" sz="2400" dirty="0" err="1">
                <a:solidFill>
                  <a:prstClr val="black"/>
                </a:solidFill>
              </a:rPr>
              <a:t>чекати</a:t>
            </a:r>
            <a:r>
              <a:rPr lang="ru-RU" sz="2400" dirty="0">
                <a:solidFill>
                  <a:prstClr val="black"/>
                </a:solidFill>
              </a:rPr>
              <a:t>. </a:t>
            </a:r>
          </a:p>
          <a:p>
            <a:pPr lvl="0"/>
            <a:r>
              <a:rPr lang="ru-RU" sz="2400" dirty="0" err="1">
                <a:solidFill>
                  <a:prstClr val="black"/>
                </a:solidFill>
              </a:rPr>
              <a:t>Запахне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здобою</a:t>
            </a:r>
            <a:r>
              <a:rPr lang="ru-RU" sz="2400" dirty="0">
                <a:solidFill>
                  <a:prstClr val="black"/>
                </a:solidFill>
              </a:rPr>
              <a:t> – і </a:t>
            </a:r>
            <a:r>
              <a:rPr lang="ru-RU" sz="2400" dirty="0" err="1">
                <a:solidFill>
                  <a:prstClr val="black"/>
                </a:solidFill>
              </a:rPr>
              <a:t>серце</a:t>
            </a:r>
            <a:r>
              <a:rPr lang="ru-RU" sz="2400" dirty="0">
                <a:solidFill>
                  <a:prstClr val="black"/>
                </a:solidFill>
              </a:rPr>
              <a:t> защемить. </a:t>
            </a:r>
          </a:p>
          <a:p>
            <a:pPr lvl="0"/>
            <a:r>
              <a:rPr lang="ru-RU" sz="2400" dirty="0">
                <a:solidFill>
                  <a:prstClr val="black"/>
                </a:solidFill>
              </a:rPr>
              <a:t>Лишаю все, лечу до </a:t>
            </a:r>
            <a:r>
              <a:rPr lang="ru-RU" sz="2400" dirty="0" err="1">
                <a:solidFill>
                  <a:prstClr val="black"/>
                </a:solidFill>
              </a:rPr>
              <a:t>батьківської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хати</a:t>
            </a:r>
            <a:r>
              <a:rPr lang="ru-RU" sz="2400" dirty="0">
                <a:solidFill>
                  <a:prstClr val="black"/>
                </a:solidFill>
              </a:rPr>
              <a:t>. </a:t>
            </a:r>
          </a:p>
          <a:p>
            <a:pPr lvl="0"/>
            <a:endParaRPr lang="ru-RU" sz="2400" dirty="0">
              <a:solidFill>
                <a:prstClr val="black"/>
              </a:solidFill>
            </a:endParaRPr>
          </a:p>
          <a:p>
            <a:pPr lvl="0"/>
            <a:r>
              <a:rPr lang="ru-RU" sz="2400" dirty="0" err="1">
                <a:solidFill>
                  <a:prstClr val="black"/>
                </a:solidFill>
              </a:rPr>
              <a:t>Сміється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вікнами</a:t>
            </a:r>
            <a:r>
              <a:rPr lang="ru-RU" sz="2400" dirty="0">
                <a:solidFill>
                  <a:prstClr val="black"/>
                </a:solidFill>
              </a:rPr>
              <a:t> вона </a:t>
            </a:r>
            <a:r>
              <a:rPr lang="ru-RU" sz="2400" dirty="0" err="1">
                <a:solidFill>
                  <a:prstClr val="black"/>
                </a:solidFill>
              </a:rPr>
              <a:t>серед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снігів</a:t>
            </a:r>
            <a:r>
              <a:rPr lang="ru-RU" sz="2400" dirty="0">
                <a:solidFill>
                  <a:prstClr val="black"/>
                </a:solidFill>
              </a:rPr>
              <a:t>, </a:t>
            </a:r>
          </a:p>
          <a:p>
            <a:pPr lvl="0"/>
            <a:r>
              <a:rPr lang="ru-RU" sz="2400" dirty="0" err="1">
                <a:solidFill>
                  <a:prstClr val="black"/>
                </a:solidFill>
              </a:rPr>
              <a:t>Ввійду</a:t>
            </a:r>
            <a:r>
              <a:rPr lang="ru-RU" sz="2400" dirty="0">
                <a:solidFill>
                  <a:prstClr val="black"/>
                </a:solidFill>
              </a:rPr>
              <a:t> – теплом </a:t>
            </a:r>
            <a:r>
              <a:rPr lang="ru-RU" sz="2400" dirty="0" err="1">
                <a:solidFill>
                  <a:prstClr val="black"/>
                </a:solidFill>
              </a:rPr>
              <a:t>охопить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подиху</a:t>
            </a:r>
            <a:r>
              <a:rPr lang="ru-RU" sz="2400" dirty="0">
                <a:solidFill>
                  <a:prstClr val="black"/>
                </a:solidFill>
              </a:rPr>
              <a:t> святого… </a:t>
            </a:r>
          </a:p>
          <a:p>
            <a:pPr lvl="0"/>
            <a:r>
              <a:rPr lang="ru-RU" sz="2400" dirty="0" err="1">
                <a:solidFill>
                  <a:prstClr val="black"/>
                </a:solidFill>
              </a:rPr>
              <a:t>Матусі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рідної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рум’яних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пирогів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</a:p>
          <a:p>
            <a:pPr lvl="0"/>
            <a:r>
              <a:rPr lang="ru-RU" sz="2400" dirty="0" err="1">
                <a:solidFill>
                  <a:prstClr val="black"/>
                </a:solidFill>
              </a:rPr>
              <a:t>Солодкий</a:t>
            </a:r>
            <a:r>
              <a:rPr lang="ru-RU" sz="2400" dirty="0">
                <a:solidFill>
                  <a:prstClr val="black"/>
                </a:solidFill>
              </a:rPr>
              <a:t> смак з </a:t>
            </a:r>
            <a:r>
              <a:rPr lang="ru-RU" sz="2400" dirty="0" err="1">
                <a:solidFill>
                  <a:prstClr val="black"/>
                </a:solidFill>
              </a:rPr>
              <a:t>мого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дитинства</a:t>
            </a:r>
            <a:r>
              <a:rPr lang="ru-RU" sz="2400" dirty="0">
                <a:solidFill>
                  <a:prstClr val="black"/>
                </a:solidFill>
              </a:rPr>
              <a:t> золотого…</a:t>
            </a:r>
            <a:endParaRPr lang="ru-RU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57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27879" y="1421095"/>
            <a:ext cx="10708943" cy="304698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ru-RU" sz="3200" b="1" dirty="0">
                <a:solidFill>
                  <a:schemeClr val="bg1"/>
                </a:solidFill>
              </a:rPr>
              <a:t>«</a:t>
            </a:r>
            <a:r>
              <a:rPr lang="ru-RU" sz="3200" b="1" dirty="0" err="1">
                <a:solidFill>
                  <a:schemeClr val="bg1"/>
                </a:solidFill>
              </a:rPr>
              <a:t>Асоціативне</a:t>
            </a:r>
            <a:r>
              <a:rPr lang="ru-RU" sz="3200" b="1" dirty="0">
                <a:solidFill>
                  <a:schemeClr val="bg1"/>
                </a:solidFill>
              </a:rPr>
              <a:t> </a:t>
            </a:r>
            <a:r>
              <a:rPr lang="ru-RU" sz="3200" b="1" dirty="0" err="1">
                <a:solidFill>
                  <a:schemeClr val="bg1"/>
                </a:solidFill>
              </a:rPr>
              <a:t>гроно</a:t>
            </a:r>
            <a:r>
              <a:rPr lang="ru-RU" sz="3200" b="1" dirty="0">
                <a:solidFill>
                  <a:schemeClr val="bg1"/>
                </a:solidFill>
              </a:rPr>
              <a:t>». </a:t>
            </a:r>
            <a:endParaRPr lang="ru-RU" sz="3200" b="1" dirty="0" smtClean="0">
              <a:solidFill>
                <a:schemeClr val="bg1"/>
              </a:solidFill>
            </a:endParaRPr>
          </a:p>
          <a:p>
            <a:pPr indent="457200" algn="just"/>
            <a:r>
              <a:rPr lang="ru-RU" sz="3200" dirty="0" smtClean="0">
                <a:solidFill>
                  <a:schemeClr val="bg1"/>
                </a:solidFill>
              </a:rPr>
              <a:t>А </a:t>
            </a:r>
            <a:r>
              <a:rPr lang="ru-RU" sz="3200" dirty="0" err="1">
                <a:solidFill>
                  <a:schemeClr val="bg1"/>
                </a:solidFill>
              </a:rPr>
              <a:t>який</a:t>
            </a:r>
            <a:r>
              <a:rPr lang="ru-RU" sz="3200" dirty="0">
                <a:solidFill>
                  <a:schemeClr val="bg1"/>
                </a:solidFill>
              </a:rPr>
              <a:t> смак </a:t>
            </a:r>
            <a:r>
              <a:rPr lang="ru-RU" sz="3200" dirty="0" err="1">
                <a:solidFill>
                  <a:schemeClr val="bg1"/>
                </a:solidFill>
              </a:rPr>
              <a:t>вашого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дитинства</a:t>
            </a:r>
            <a:r>
              <a:rPr lang="ru-RU" sz="3200" dirty="0">
                <a:solidFill>
                  <a:schemeClr val="bg1"/>
                </a:solidFill>
              </a:rPr>
              <a:t>? </a:t>
            </a:r>
            <a:r>
              <a:rPr lang="ru-RU" sz="3200" dirty="0" err="1">
                <a:solidFill>
                  <a:schemeClr val="bg1"/>
                </a:solidFill>
              </a:rPr>
              <a:t>Підберіть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асоціативний</a:t>
            </a:r>
            <a:r>
              <a:rPr lang="ru-RU" sz="3200" dirty="0">
                <a:solidFill>
                  <a:schemeClr val="bg1"/>
                </a:solidFill>
              </a:rPr>
              <a:t> ряд </a:t>
            </a:r>
            <a:r>
              <a:rPr lang="ru-RU" sz="3200" dirty="0" err="1">
                <a:solidFill>
                  <a:schemeClr val="bg1"/>
                </a:solidFill>
              </a:rPr>
              <a:t>ароматів</a:t>
            </a:r>
            <a:r>
              <a:rPr lang="ru-RU" sz="3200" dirty="0">
                <a:solidFill>
                  <a:schemeClr val="bg1"/>
                </a:solidFill>
              </a:rPr>
              <a:t> до слова </a:t>
            </a:r>
            <a:r>
              <a:rPr lang="ru-RU" sz="3200" b="1" dirty="0">
                <a:solidFill>
                  <a:schemeClr val="bg1"/>
                </a:solidFill>
              </a:rPr>
              <a:t>«</a:t>
            </a:r>
            <a:r>
              <a:rPr lang="ru-RU" sz="3200" b="1" dirty="0" err="1">
                <a:solidFill>
                  <a:schemeClr val="bg1"/>
                </a:solidFill>
              </a:rPr>
              <a:t>Дитинство</a:t>
            </a:r>
            <a:r>
              <a:rPr lang="ru-RU" sz="3200" b="1" dirty="0">
                <a:solidFill>
                  <a:schemeClr val="bg1"/>
                </a:solidFill>
              </a:rPr>
              <a:t>» </a:t>
            </a:r>
            <a:endParaRPr lang="ru-RU" sz="3200" b="1" dirty="0" smtClean="0">
              <a:solidFill>
                <a:schemeClr val="bg1"/>
              </a:solidFill>
            </a:endParaRPr>
          </a:p>
          <a:p>
            <a:pPr indent="457200" algn="just"/>
            <a:r>
              <a:rPr lang="ru-RU" sz="3200" dirty="0" smtClean="0">
                <a:solidFill>
                  <a:schemeClr val="bg1"/>
                </a:solidFill>
              </a:rPr>
              <a:t>(</a:t>
            </a:r>
            <a:r>
              <a:rPr lang="ru-RU" sz="3200" dirty="0">
                <a:solidFill>
                  <a:schemeClr val="bg1"/>
                </a:solidFill>
              </a:rPr>
              <a:t>Смак </a:t>
            </a:r>
            <a:r>
              <a:rPr lang="ru-RU" sz="3200" dirty="0" err="1">
                <a:solidFill>
                  <a:schemeClr val="bg1"/>
                </a:solidFill>
              </a:rPr>
              <a:t>бабусиних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пиріжків</a:t>
            </a:r>
            <a:r>
              <a:rPr lang="ru-RU" sz="3200" dirty="0">
                <a:solidFill>
                  <a:schemeClr val="bg1"/>
                </a:solidFill>
              </a:rPr>
              <a:t>, малинового </a:t>
            </a:r>
            <a:r>
              <a:rPr lang="ru-RU" sz="3200" dirty="0" err="1">
                <a:solidFill>
                  <a:schemeClr val="bg1"/>
                </a:solidFill>
              </a:rPr>
              <a:t>варення</a:t>
            </a:r>
            <a:r>
              <a:rPr lang="ru-RU" sz="3200" dirty="0">
                <a:solidFill>
                  <a:schemeClr val="bg1"/>
                </a:solidFill>
              </a:rPr>
              <a:t>, </a:t>
            </a:r>
            <a:r>
              <a:rPr lang="ru-RU" sz="3200" dirty="0" err="1">
                <a:solidFill>
                  <a:schemeClr val="bg1"/>
                </a:solidFill>
              </a:rPr>
              <a:t>соковитих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яблук</a:t>
            </a:r>
            <a:r>
              <a:rPr lang="ru-RU" sz="3200" dirty="0">
                <a:solidFill>
                  <a:schemeClr val="bg1"/>
                </a:solidFill>
              </a:rPr>
              <a:t> і груш, </a:t>
            </a:r>
            <a:r>
              <a:rPr lang="ru-RU" sz="3200" dirty="0" err="1">
                <a:solidFill>
                  <a:schemeClr val="bg1"/>
                </a:solidFill>
              </a:rPr>
              <a:t>червоної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полуниці</a:t>
            </a:r>
            <a:r>
              <a:rPr lang="ru-RU" sz="3200" dirty="0">
                <a:solidFill>
                  <a:schemeClr val="bg1"/>
                </a:solidFill>
              </a:rPr>
              <a:t>, </a:t>
            </a:r>
            <a:r>
              <a:rPr lang="ru-RU" sz="3200" dirty="0" err="1">
                <a:solidFill>
                  <a:schemeClr val="bg1"/>
                </a:solidFill>
              </a:rPr>
              <a:t>ванільного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морозива</a:t>
            </a:r>
            <a:r>
              <a:rPr lang="ru-RU" sz="3200" dirty="0">
                <a:solidFill>
                  <a:schemeClr val="bg1"/>
                </a:solidFill>
              </a:rPr>
              <a:t>, вишневого джему, </a:t>
            </a:r>
            <a:r>
              <a:rPr lang="ru-RU" sz="3200" dirty="0" err="1">
                <a:solidFill>
                  <a:schemeClr val="bg1"/>
                </a:solidFill>
              </a:rPr>
              <a:t>ніжно-солодких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смаколиків</a:t>
            </a:r>
            <a:r>
              <a:rPr lang="ru-RU" sz="3200" dirty="0">
                <a:solidFill>
                  <a:schemeClr val="bg1"/>
                </a:solidFill>
              </a:rPr>
              <a:t>…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27878" y="3016155"/>
            <a:ext cx="10708944" cy="14519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8697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3774" y="144777"/>
            <a:ext cx="11737074" cy="655564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ru-RU" sz="2800" dirty="0" err="1">
                <a:solidFill>
                  <a:schemeClr val="bg1"/>
                </a:solidFill>
              </a:rPr>
              <a:t>Дитинство</a:t>
            </a:r>
            <a:r>
              <a:rPr lang="ru-RU" sz="2800" dirty="0">
                <a:solidFill>
                  <a:schemeClr val="bg1"/>
                </a:solidFill>
              </a:rPr>
              <a:t> – </a:t>
            </a:r>
            <a:r>
              <a:rPr lang="ru-RU" sz="2800" dirty="0" err="1">
                <a:solidFill>
                  <a:schemeClr val="bg1"/>
                </a:solidFill>
              </a:rPr>
              <a:t>це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країна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мрій</a:t>
            </a:r>
            <a:r>
              <a:rPr lang="ru-RU" sz="2800" dirty="0">
                <a:solidFill>
                  <a:schemeClr val="bg1"/>
                </a:solidFill>
              </a:rPr>
              <a:t> і чудес, </a:t>
            </a:r>
            <a:r>
              <a:rPr lang="ru-RU" sz="2800" dirty="0" err="1">
                <a:solidFill>
                  <a:schemeClr val="bg1"/>
                </a:solidFill>
              </a:rPr>
              <a:t>це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ласкава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посмішка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мами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сильні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батьківські</a:t>
            </a:r>
            <a:r>
              <a:rPr lang="ru-RU" sz="2800" dirty="0">
                <a:solidFill>
                  <a:schemeClr val="bg1"/>
                </a:solidFill>
              </a:rPr>
              <a:t> руки, </a:t>
            </a:r>
            <a:r>
              <a:rPr lang="ru-RU" sz="2800" dirty="0" err="1">
                <a:solidFill>
                  <a:schemeClr val="bg1"/>
                </a:solidFill>
              </a:rPr>
              <a:t>дивовижні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бабусині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казки</a:t>
            </a:r>
            <a:r>
              <a:rPr lang="ru-RU" sz="2800" dirty="0">
                <a:solidFill>
                  <a:schemeClr val="bg1"/>
                </a:solidFill>
              </a:rPr>
              <a:t> на </a:t>
            </a:r>
            <a:r>
              <a:rPr lang="ru-RU" sz="2800" dirty="0" err="1">
                <a:solidFill>
                  <a:schemeClr val="bg1"/>
                </a:solidFill>
              </a:rPr>
              <a:t>ніч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від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яких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міцно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заплющувались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очі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проти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власної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волі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це</a:t>
            </a:r>
            <a:r>
              <a:rPr lang="ru-RU" sz="2800" dirty="0">
                <a:solidFill>
                  <a:schemeClr val="bg1"/>
                </a:solidFill>
              </a:rPr>
              <a:t> і </a:t>
            </a:r>
            <a:r>
              <a:rPr lang="ru-RU" sz="2800" dirty="0" err="1">
                <a:solidFill>
                  <a:schemeClr val="bg1"/>
                </a:solidFill>
              </a:rPr>
              <a:t>друзі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такі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безпосередні</a:t>
            </a:r>
            <a:r>
              <a:rPr lang="ru-RU" sz="2800" dirty="0">
                <a:solidFill>
                  <a:schemeClr val="bg1"/>
                </a:solidFill>
              </a:rPr>
              <a:t> і </a:t>
            </a:r>
            <a:r>
              <a:rPr lang="ru-RU" sz="2800" dirty="0" err="1">
                <a:solidFill>
                  <a:schemeClr val="bg1"/>
                </a:solidFill>
              </a:rPr>
              <a:t>щирі</a:t>
            </a:r>
            <a:r>
              <a:rPr lang="ru-RU" sz="2800" dirty="0">
                <a:solidFill>
                  <a:schemeClr val="bg1"/>
                </a:solidFill>
              </a:rPr>
              <a:t>. </a:t>
            </a:r>
            <a:r>
              <a:rPr lang="ru-RU" sz="2800" dirty="0" err="1">
                <a:solidFill>
                  <a:schemeClr val="bg1"/>
                </a:solidFill>
              </a:rPr>
              <a:t>Найкраща</a:t>
            </a:r>
            <a:r>
              <a:rPr lang="ru-RU" sz="2800" dirty="0">
                <a:solidFill>
                  <a:schemeClr val="bg1"/>
                </a:solidFill>
              </a:rPr>
              <a:t> пора, </a:t>
            </a:r>
            <a:r>
              <a:rPr lang="ru-RU" sz="2800" dirty="0" err="1">
                <a:solidFill>
                  <a:schemeClr val="bg1"/>
                </a:solidFill>
              </a:rPr>
              <a:t>котру</a:t>
            </a:r>
            <a:r>
              <a:rPr lang="ru-RU" sz="2800" dirty="0">
                <a:solidFill>
                  <a:schemeClr val="bg1"/>
                </a:solidFill>
              </a:rPr>
              <a:t> ми </a:t>
            </a:r>
            <a:r>
              <a:rPr lang="ru-RU" sz="2800" dirty="0" err="1">
                <a:solidFill>
                  <a:schemeClr val="bg1"/>
                </a:solidFill>
              </a:rPr>
              <a:t>усвідомлюємо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по-справжньому</a:t>
            </a:r>
            <a:r>
              <a:rPr lang="ru-RU" sz="2800" dirty="0">
                <a:solidFill>
                  <a:schemeClr val="bg1"/>
                </a:solidFill>
              </a:rPr>
              <a:t>, коли </a:t>
            </a:r>
            <a:r>
              <a:rPr lang="ru-RU" sz="2800" dirty="0" err="1">
                <a:solidFill>
                  <a:schemeClr val="bg1"/>
                </a:solidFill>
              </a:rPr>
              <a:t>стаємо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дорослими</a:t>
            </a:r>
            <a:r>
              <a:rPr lang="ru-RU" sz="2800" dirty="0">
                <a:solidFill>
                  <a:schemeClr val="bg1"/>
                </a:solidFill>
              </a:rPr>
              <a:t>. </a:t>
            </a:r>
            <a:endParaRPr lang="ru-RU" sz="2800" dirty="0" smtClean="0">
              <a:solidFill>
                <a:schemeClr val="bg1"/>
              </a:solidFill>
            </a:endParaRPr>
          </a:p>
          <a:p>
            <a:pPr indent="457200" algn="just"/>
            <a:r>
              <a:rPr lang="ru-RU" sz="2800" dirty="0" smtClean="0">
                <a:solidFill>
                  <a:schemeClr val="bg1"/>
                </a:solidFill>
              </a:rPr>
              <a:t>На </a:t>
            </a:r>
            <a:r>
              <a:rPr lang="ru-RU" sz="2800" dirty="0">
                <a:solidFill>
                  <a:schemeClr val="bg1"/>
                </a:solidFill>
              </a:rPr>
              <a:t>жаль, </a:t>
            </a:r>
            <a:r>
              <a:rPr lang="ru-RU" sz="2800" dirty="0" err="1">
                <a:solidFill>
                  <a:schemeClr val="bg1"/>
                </a:solidFill>
              </a:rPr>
              <a:t>воно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швидкоплинне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хоча</a:t>
            </a:r>
            <a:r>
              <a:rPr lang="ru-RU" sz="2800" dirty="0">
                <a:solidFill>
                  <a:schemeClr val="bg1"/>
                </a:solidFill>
              </a:rPr>
              <a:t> й </a:t>
            </a:r>
            <a:r>
              <a:rPr lang="ru-RU" sz="2800" dirty="0" err="1">
                <a:solidFill>
                  <a:schemeClr val="bg1"/>
                </a:solidFill>
              </a:rPr>
              <a:t>залишає</a:t>
            </a:r>
            <a:r>
              <a:rPr lang="ru-RU" sz="2800" dirty="0">
                <a:solidFill>
                  <a:schemeClr val="bg1"/>
                </a:solidFill>
              </a:rPr>
              <a:t> по </a:t>
            </a:r>
            <a:r>
              <a:rPr lang="ru-RU" sz="2800" dirty="0" err="1">
                <a:solidFill>
                  <a:schemeClr val="bg1"/>
                </a:solidFill>
              </a:rPr>
              <a:t>собі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незабутній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присмак</a:t>
            </a:r>
            <a:r>
              <a:rPr lang="ru-RU" sz="2800" dirty="0">
                <a:solidFill>
                  <a:schemeClr val="bg1"/>
                </a:solidFill>
              </a:rPr>
              <a:t> щастя. </a:t>
            </a:r>
            <a:r>
              <a:rPr lang="ru-RU" sz="2800" dirty="0" err="1">
                <a:solidFill>
                  <a:schemeClr val="bg1"/>
                </a:solidFill>
              </a:rPr>
              <a:t>Усі</a:t>
            </a:r>
            <a:r>
              <a:rPr lang="ru-RU" sz="2800" dirty="0">
                <a:solidFill>
                  <a:schemeClr val="bg1"/>
                </a:solidFill>
              </a:rPr>
              <a:t> ми родом </a:t>
            </a:r>
            <a:r>
              <a:rPr lang="ru-RU" sz="2800" dirty="0" err="1">
                <a:solidFill>
                  <a:schemeClr val="bg1"/>
                </a:solidFill>
              </a:rPr>
              <a:t>із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дитинства</a:t>
            </a:r>
            <a:r>
              <a:rPr lang="ru-RU" sz="2800" dirty="0">
                <a:solidFill>
                  <a:schemeClr val="bg1"/>
                </a:solidFill>
              </a:rPr>
              <a:t>. На </a:t>
            </a:r>
            <a:r>
              <a:rPr lang="ru-RU" sz="2800" dirty="0" err="1">
                <a:solidFill>
                  <a:schemeClr val="bg1"/>
                </a:solidFill>
              </a:rPr>
              <a:t>землі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немає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жодної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людини</a:t>
            </a:r>
            <a:r>
              <a:rPr lang="ru-RU" sz="2800" dirty="0">
                <a:solidFill>
                  <a:schemeClr val="bg1"/>
                </a:solidFill>
              </a:rPr>
              <a:t>, яка б не </a:t>
            </a:r>
            <a:r>
              <a:rPr lang="ru-RU" sz="2800" dirty="0" err="1">
                <a:solidFill>
                  <a:schemeClr val="bg1"/>
                </a:solidFill>
              </a:rPr>
              <a:t>піднялася</a:t>
            </a:r>
            <a:r>
              <a:rPr lang="ru-RU" sz="2800" dirty="0">
                <a:solidFill>
                  <a:schemeClr val="bg1"/>
                </a:solidFill>
              </a:rPr>
              <a:t> на </a:t>
            </a:r>
            <a:r>
              <a:rPr lang="ru-RU" sz="2800" dirty="0" err="1">
                <a:solidFill>
                  <a:schemeClr val="bg1"/>
                </a:solidFill>
              </a:rPr>
              <a:t>цю</a:t>
            </a:r>
            <a:r>
              <a:rPr lang="ru-RU" sz="2800" dirty="0">
                <a:solidFill>
                  <a:schemeClr val="bg1"/>
                </a:solidFill>
              </a:rPr>
              <a:t> першу </a:t>
            </a:r>
            <a:r>
              <a:rPr lang="ru-RU" sz="2800" dirty="0" err="1">
                <a:solidFill>
                  <a:schemeClr val="bg1"/>
                </a:solidFill>
              </a:rPr>
              <a:t>сходинку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життя</a:t>
            </a:r>
            <a:r>
              <a:rPr lang="ru-RU" sz="2800" dirty="0">
                <a:solidFill>
                  <a:schemeClr val="bg1"/>
                </a:solidFill>
              </a:rPr>
              <a:t>. А </a:t>
            </a:r>
            <a:r>
              <a:rPr lang="ru-RU" sz="2800" dirty="0" err="1">
                <a:solidFill>
                  <a:schemeClr val="bg1"/>
                </a:solidFill>
              </a:rPr>
              <a:t>наступна</a:t>
            </a:r>
            <a:r>
              <a:rPr lang="ru-RU" sz="2800" dirty="0">
                <a:solidFill>
                  <a:schemeClr val="bg1"/>
                </a:solidFill>
              </a:rPr>
              <a:t> – </a:t>
            </a:r>
            <a:r>
              <a:rPr lang="ru-RU" sz="2800" dirty="0" err="1">
                <a:solidFill>
                  <a:schemeClr val="bg1"/>
                </a:solidFill>
              </a:rPr>
              <a:t>підлітковий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період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наповнений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романтичними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мріями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бажанням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самоствердитися</a:t>
            </a:r>
            <a:r>
              <a:rPr lang="ru-RU" sz="2800" dirty="0">
                <a:solidFill>
                  <a:schemeClr val="bg1"/>
                </a:solidFill>
              </a:rPr>
              <a:t> і </a:t>
            </a:r>
            <a:r>
              <a:rPr lang="ru-RU" sz="2800" dirty="0" err="1">
                <a:solidFill>
                  <a:schemeClr val="bg1"/>
                </a:solidFill>
              </a:rPr>
              <a:t>відчути</a:t>
            </a:r>
            <a:r>
              <a:rPr lang="ru-RU" sz="2800" dirty="0">
                <a:solidFill>
                  <a:schemeClr val="bg1"/>
                </a:solidFill>
              </a:rPr>
              <a:t> себе </a:t>
            </a:r>
            <a:r>
              <a:rPr lang="ru-RU" sz="2800" dirty="0" err="1">
                <a:solidFill>
                  <a:schemeClr val="bg1"/>
                </a:solidFill>
              </a:rPr>
              <a:t>дорослими</a:t>
            </a:r>
            <a:r>
              <a:rPr lang="ru-RU" sz="2800" dirty="0">
                <a:solidFill>
                  <a:schemeClr val="bg1"/>
                </a:solidFill>
              </a:rPr>
              <a:t>. </a:t>
            </a:r>
            <a:endParaRPr lang="ru-RU" sz="2800" dirty="0" smtClean="0">
              <a:solidFill>
                <a:schemeClr val="bg1"/>
              </a:solidFill>
            </a:endParaRPr>
          </a:p>
          <a:p>
            <a:pPr indent="457200" algn="just"/>
            <a:r>
              <a:rPr lang="ru-RU" sz="2800" dirty="0" smtClean="0">
                <a:solidFill>
                  <a:schemeClr val="bg1"/>
                </a:solidFill>
              </a:rPr>
              <a:t>Батьки </a:t>
            </a:r>
            <a:r>
              <a:rPr lang="ru-RU" sz="2800" dirty="0">
                <a:solidFill>
                  <a:schemeClr val="bg1"/>
                </a:solidFill>
              </a:rPr>
              <a:t>і </a:t>
            </a:r>
            <a:r>
              <a:rPr lang="ru-RU" sz="2800" dirty="0" err="1">
                <a:solidFill>
                  <a:schemeClr val="bg1"/>
                </a:solidFill>
              </a:rPr>
              <a:t>діти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стосунки</a:t>
            </a:r>
            <a:r>
              <a:rPr lang="ru-RU" sz="2800" dirty="0">
                <a:solidFill>
                  <a:schemeClr val="bg1"/>
                </a:solidFill>
              </a:rPr>
              <a:t> в </a:t>
            </a:r>
            <a:r>
              <a:rPr lang="ru-RU" sz="2800" dirty="0" err="1">
                <a:solidFill>
                  <a:schemeClr val="bg1"/>
                </a:solidFill>
              </a:rPr>
              <a:t>сім’ї</a:t>
            </a:r>
            <a:r>
              <a:rPr lang="ru-RU" sz="2800" dirty="0">
                <a:solidFill>
                  <a:schemeClr val="bg1"/>
                </a:solidFill>
              </a:rPr>
              <a:t>, особливо </a:t>
            </a:r>
            <a:r>
              <a:rPr lang="ru-RU" sz="2800" dirty="0" err="1">
                <a:solidFill>
                  <a:schemeClr val="bg1"/>
                </a:solidFill>
              </a:rPr>
              <a:t>сьогодні</a:t>
            </a:r>
            <a:r>
              <a:rPr lang="ru-RU" sz="2800" dirty="0">
                <a:solidFill>
                  <a:schemeClr val="bg1"/>
                </a:solidFill>
              </a:rPr>
              <a:t>, у час </a:t>
            </a:r>
            <a:r>
              <a:rPr lang="ru-RU" sz="2800" dirty="0" err="1">
                <a:solidFill>
                  <a:schemeClr val="bg1"/>
                </a:solidFill>
              </a:rPr>
              <a:t>швидкостей</a:t>
            </a:r>
            <a:r>
              <a:rPr lang="ru-RU" sz="2800" dirty="0">
                <a:solidFill>
                  <a:schemeClr val="bg1"/>
                </a:solidFill>
              </a:rPr>
              <a:t> і </a:t>
            </a:r>
            <a:r>
              <a:rPr lang="ru-RU" sz="2800" dirty="0" err="1">
                <a:solidFill>
                  <a:schemeClr val="bg1"/>
                </a:solidFill>
              </a:rPr>
              <a:t>комп’ютерних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технологій</a:t>
            </a:r>
            <a:r>
              <a:rPr lang="ru-RU" sz="2800" dirty="0">
                <a:solidFill>
                  <a:schemeClr val="bg1"/>
                </a:solidFill>
              </a:rPr>
              <a:t>, коли в </a:t>
            </a:r>
            <a:r>
              <a:rPr lang="ru-RU" sz="2800" dirty="0" err="1">
                <a:solidFill>
                  <a:schemeClr val="bg1"/>
                </a:solidFill>
              </a:rPr>
              <a:t>родині</a:t>
            </a:r>
            <a:r>
              <a:rPr lang="ru-RU" sz="2800" dirty="0">
                <a:solidFill>
                  <a:schemeClr val="bg1"/>
                </a:solidFill>
              </a:rPr>
              <a:t> не </a:t>
            </a:r>
            <a:r>
              <a:rPr lang="ru-RU" sz="2800" dirty="0" err="1">
                <a:solidFill>
                  <a:schemeClr val="bg1"/>
                </a:solidFill>
              </a:rPr>
              <a:t>встигають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навіть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поговорити</a:t>
            </a:r>
            <a:r>
              <a:rPr lang="ru-RU" sz="2800" dirty="0">
                <a:solidFill>
                  <a:schemeClr val="bg1"/>
                </a:solidFill>
              </a:rPr>
              <a:t>, тема </a:t>
            </a:r>
            <a:r>
              <a:rPr lang="ru-RU" sz="2800" dirty="0" err="1">
                <a:solidFill>
                  <a:schemeClr val="bg1"/>
                </a:solidFill>
              </a:rPr>
              <a:t>взаємовідносин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поколінь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хвилює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багатьох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письменників</a:t>
            </a:r>
            <a:r>
              <a:rPr lang="ru-RU" sz="2800" dirty="0">
                <a:solidFill>
                  <a:schemeClr val="bg1"/>
                </a:solidFill>
              </a:rPr>
              <a:t>. </a:t>
            </a:r>
            <a:r>
              <a:rPr lang="ru-RU" sz="2800" dirty="0" err="1">
                <a:solidFill>
                  <a:schemeClr val="bg1"/>
                </a:solidFill>
              </a:rPr>
              <a:t>Серед</a:t>
            </a:r>
            <a:r>
              <a:rPr lang="ru-RU" sz="2800" dirty="0">
                <a:solidFill>
                  <a:schemeClr val="bg1"/>
                </a:solidFill>
              </a:rPr>
              <a:t> них і </a:t>
            </a:r>
            <a:r>
              <a:rPr lang="ru-RU" sz="2800" dirty="0" err="1">
                <a:solidFill>
                  <a:schemeClr val="bg1"/>
                </a:solidFill>
              </a:rPr>
              <a:t>польська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письменниця</a:t>
            </a:r>
            <a:r>
              <a:rPr lang="ru-RU" sz="2800" dirty="0">
                <a:solidFill>
                  <a:schemeClr val="bg1"/>
                </a:solidFill>
              </a:rPr>
              <a:t> Барбара </a:t>
            </a:r>
            <a:r>
              <a:rPr lang="ru-RU" sz="2800" dirty="0" err="1">
                <a:solidFill>
                  <a:schemeClr val="bg1"/>
                </a:solidFill>
              </a:rPr>
              <a:t>Космовська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smtClean="0">
                <a:solidFill>
                  <a:schemeClr val="bg1"/>
                </a:solidFill>
              </a:rPr>
              <a:t>з </a:t>
            </a:r>
            <a:r>
              <a:rPr lang="ru-RU" sz="2800" dirty="0" err="1" smtClean="0">
                <a:solidFill>
                  <a:schemeClr val="bg1"/>
                </a:solidFill>
              </a:rPr>
              <a:t>творами</a:t>
            </a:r>
            <a:r>
              <a:rPr lang="ru-RU" sz="2800" dirty="0" smtClean="0">
                <a:solidFill>
                  <a:schemeClr val="bg1"/>
                </a:solidFill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</a:rPr>
              <a:t>якої</a:t>
            </a:r>
            <a:r>
              <a:rPr lang="ru-RU" sz="2800" dirty="0" smtClean="0">
                <a:solidFill>
                  <a:schemeClr val="bg1"/>
                </a:solidFill>
              </a:rPr>
              <a:t> </a:t>
            </a:r>
            <a:r>
              <a:rPr lang="ru-RU" sz="2800" dirty="0">
                <a:solidFill>
                  <a:schemeClr val="bg1"/>
                </a:solidFill>
              </a:rPr>
              <a:t>ми </a:t>
            </a:r>
            <a:r>
              <a:rPr lang="ru-RU" sz="2800" dirty="0" err="1" smtClean="0">
                <a:solidFill>
                  <a:schemeClr val="bg1"/>
                </a:solidFill>
              </a:rPr>
              <a:t>продовжуємо</a:t>
            </a:r>
            <a:r>
              <a:rPr lang="ru-RU" sz="2800" dirty="0" smtClean="0">
                <a:solidFill>
                  <a:schemeClr val="bg1"/>
                </a:solidFill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</a:rPr>
              <a:t>знайомитись</a:t>
            </a:r>
            <a:r>
              <a:rPr lang="ru-RU" sz="2800" dirty="0" smtClean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сьогодні</a:t>
            </a:r>
            <a:r>
              <a:rPr lang="ru-RU" sz="2800" dirty="0">
                <a:solidFill>
                  <a:schemeClr val="bg1"/>
                </a:solidFill>
              </a:rPr>
              <a:t> на </a:t>
            </a:r>
            <a:r>
              <a:rPr lang="ru-RU" sz="2800" dirty="0" err="1">
                <a:solidFill>
                  <a:schemeClr val="bg1"/>
                </a:solidFill>
              </a:rPr>
              <a:t>уроці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2348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232" y="438456"/>
            <a:ext cx="10640705" cy="206210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ru-RU" sz="3200" dirty="0" err="1">
                <a:solidFill>
                  <a:schemeClr val="bg1"/>
                </a:solidFill>
              </a:rPr>
              <a:t>Епіграфом</a:t>
            </a:r>
            <a:r>
              <a:rPr lang="ru-RU" sz="3200" dirty="0">
                <a:solidFill>
                  <a:schemeClr val="bg1"/>
                </a:solidFill>
              </a:rPr>
              <a:t> до уроку </a:t>
            </a:r>
            <a:r>
              <a:rPr lang="ru-RU" sz="3200" dirty="0" err="1">
                <a:solidFill>
                  <a:schemeClr val="bg1"/>
                </a:solidFill>
              </a:rPr>
              <a:t>візьмемо</a:t>
            </a:r>
            <a:r>
              <a:rPr lang="ru-RU" sz="3200" dirty="0">
                <a:solidFill>
                  <a:schemeClr val="bg1"/>
                </a:solidFill>
              </a:rPr>
              <a:t> слова </a:t>
            </a:r>
            <a:r>
              <a:rPr lang="ru-RU" sz="3200" dirty="0" err="1">
                <a:solidFill>
                  <a:schemeClr val="bg1"/>
                </a:solidFill>
              </a:rPr>
              <a:t>українського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поета-пісняра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smtClean="0">
                <a:solidFill>
                  <a:schemeClr val="bg1"/>
                </a:solidFill>
              </a:rPr>
              <a:t>Вадима Крищенка</a:t>
            </a:r>
            <a:r>
              <a:rPr lang="ru-RU" sz="3200" dirty="0">
                <a:solidFill>
                  <a:schemeClr val="bg1"/>
                </a:solidFill>
              </a:rPr>
              <a:t>: «</a:t>
            </a:r>
            <a:r>
              <a:rPr lang="ru-RU" sz="3200" dirty="0" err="1">
                <a:solidFill>
                  <a:schemeClr val="bg1"/>
                </a:solidFill>
              </a:rPr>
              <a:t>Тільки</a:t>
            </a:r>
            <a:r>
              <a:rPr lang="ru-RU" sz="3200" dirty="0">
                <a:solidFill>
                  <a:schemeClr val="bg1"/>
                </a:solidFill>
              </a:rPr>
              <a:t> родина, як </a:t>
            </a:r>
            <a:r>
              <a:rPr lang="ru-RU" sz="3200" dirty="0" err="1">
                <a:solidFill>
                  <a:schemeClr val="bg1"/>
                </a:solidFill>
              </a:rPr>
              <a:t>зірка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єдина</a:t>
            </a:r>
            <a:r>
              <a:rPr lang="ru-RU" sz="3200" dirty="0">
                <a:solidFill>
                  <a:schemeClr val="bg1"/>
                </a:solidFill>
              </a:rPr>
              <a:t>, </a:t>
            </a:r>
            <a:r>
              <a:rPr lang="ru-RU" sz="3200" dirty="0" err="1">
                <a:solidFill>
                  <a:schemeClr val="bg1"/>
                </a:solidFill>
              </a:rPr>
              <a:t>твій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порятунок</a:t>
            </a:r>
            <a:r>
              <a:rPr lang="ru-RU" sz="3200" dirty="0">
                <a:solidFill>
                  <a:schemeClr val="bg1"/>
                </a:solidFill>
              </a:rPr>
              <a:t>, </a:t>
            </a:r>
            <a:r>
              <a:rPr lang="ru-RU" sz="3200" dirty="0" err="1">
                <a:solidFill>
                  <a:schemeClr val="bg1"/>
                </a:solidFill>
              </a:rPr>
              <a:t>надійний</a:t>
            </a:r>
            <a:r>
              <a:rPr lang="ru-RU" sz="3200" dirty="0">
                <a:solidFill>
                  <a:schemeClr val="bg1"/>
                </a:solidFill>
              </a:rPr>
              <a:t> причал». </a:t>
            </a:r>
            <a:r>
              <a:rPr lang="ru-RU" sz="3200" dirty="0" err="1" smtClean="0">
                <a:solidFill>
                  <a:schemeClr val="bg1"/>
                </a:solidFill>
              </a:rPr>
              <a:t>Чи</a:t>
            </a:r>
            <a:r>
              <a:rPr lang="ru-RU" sz="3200" dirty="0" smtClean="0">
                <a:solidFill>
                  <a:schemeClr val="bg1"/>
                </a:solidFill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</a:rPr>
              <a:t>згодні</a:t>
            </a:r>
            <a:r>
              <a:rPr lang="ru-RU" sz="3200" dirty="0" smtClean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ви</a:t>
            </a:r>
            <a:r>
              <a:rPr lang="ru-RU" sz="3200" dirty="0">
                <a:solidFill>
                  <a:schemeClr val="bg1"/>
                </a:solidFill>
              </a:rPr>
              <a:t> з </a:t>
            </a:r>
            <a:r>
              <a:rPr lang="ru-RU" sz="3200" dirty="0" err="1">
                <a:solidFill>
                  <a:schemeClr val="bg1"/>
                </a:solidFill>
              </a:rPr>
              <a:t>поетом</a:t>
            </a:r>
            <a:r>
              <a:rPr lang="ru-RU" sz="3200" dirty="0">
                <a:solidFill>
                  <a:schemeClr val="bg1"/>
                </a:solidFill>
              </a:rPr>
              <a:t>? </a:t>
            </a:r>
            <a:r>
              <a:rPr lang="ru-RU" sz="3200" dirty="0" err="1">
                <a:solidFill>
                  <a:schemeClr val="bg1"/>
                </a:solidFill>
              </a:rPr>
              <a:t>Що</a:t>
            </a:r>
            <a:r>
              <a:rPr lang="ru-RU" sz="3200" dirty="0">
                <a:solidFill>
                  <a:schemeClr val="bg1"/>
                </a:solidFill>
              </a:rPr>
              <a:t> для вас </a:t>
            </a:r>
            <a:r>
              <a:rPr lang="ru-RU" sz="3200" dirty="0" err="1">
                <a:solidFill>
                  <a:schemeClr val="bg1"/>
                </a:solidFill>
              </a:rPr>
              <a:t>означає</a:t>
            </a:r>
            <a:r>
              <a:rPr lang="ru-RU" sz="3200" dirty="0">
                <a:solidFill>
                  <a:schemeClr val="bg1"/>
                </a:solidFill>
              </a:rPr>
              <a:t> родина?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65110" y="2994631"/>
            <a:ext cx="9999260" cy="156966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ru-RU" sz="3200" dirty="0">
                <a:solidFill>
                  <a:schemeClr val="bg1"/>
                </a:solidFill>
              </a:rPr>
              <a:t>Яке </a:t>
            </a:r>
            <a:r>
              <a:rPr lang="ru-RU" sz="3200" dirty="0" err="1">
                <a:solidFill>
                  <a:schemeClr val="bg1"/>
                </a:solidFill>
              </a:rPr>
              <a:t>місце</a:t>
            </a:r>
            <a:r>
              <a:rPr lang="ru-RU" sz="3200" dirty="0">
                <a:solidFill>
                  <a:schemeClr val="bg1"/>
                </a:solidFill>
              </a:rPr>
              <a:t> родина </a:t>
            </a:r>
            <a:r>
              <a:rPr lang="ru-RU" sz="3200" dirty="0" err="1">
                <a:solidFill>
                  <a:schemeClr val="bg1"/>
                </a:solidFill>
              </a:rPr>
              <a:t>займала</a:t>
            </a:r>
            <a:r>
              <a:rPr lang="ru-RU" sz="3200" dirty="0">
                <a:solidFill>
                  <a:schemeClr val="bg1"/>
                </a:solidFill>
              </a:rPr>
              <a:t> у </a:t>
            </a:r>
            <a:r>
              <a:rPr lang="ru-RU" sz="3200" dirty="0" err="1">
                <a:solidFill>
                  <a:schemeClr val="bg1"/>
                </a:solidFill>
              </a:rPr>
              <a:t>житті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шістнадцятирічної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Агнешки</a:t>
            </a:r>
            <a:r>
              <a:rPr lang="ru-RU" sz="3200" dirty="0">
                <a:solidFill>
                  <a:schemeClr val="bg1"/>
                </a:solidFill>
              </a:rPr>
              <a:t>, </a:t>
            </a:r>
            <a:r>
              <a:rPr lang="ru-RU" sz="3200" dirty="0" err="1">
                <a:solidFill>
                  <a:schemeClr val="bg1"/>
                </a:solidFill>
              </a:rPr>
              <a:t>героїні</a:t>
            </a:r>
            <a:r>
              <a:rPr lang="ru-RU" sz="3200" dirty="0">
                <a:solidFill>
                  <a:schemeClr val="bg1"/>
                </a:solidFill>
              </a:rPr>
              <a:t> роману «</a:t>
            </a:r>
            <a:r>
              <a:rPr lang="ru-RU" sz="3200" dirty="0" err="1">
                <a:solidFill>
                  <a:schemeClr val="bg1"/>
                </a:solidFill>
              </a:rPr>
              <a:t>Буба</a:t>
            </a:r>
            <a:r>
              <a:rPr lang="ru-RU" sz="3200" dirty="0">
                <a:solidFill>
                  <a:schemeClr val="bg1"/>
                </a:solidFill>
              </a:rPr>
              <a:t>», </a:t>
            </a:r>
            <a:r>
              <a:rPr lang="ru-RU" sz="3200" dirty="0" smtClean="0">
                <a:solidFill>
                  <a:schemeClr val="bg1"/>
                </a:solidFill>
              </a:rPr>
              <a:t>про яку нам </a:t>
            </a:r>
            <a:r>
              <a:rPr lang="ru-RU" sz="3200" dirty="0" err="1" smtClean="0">
                <a:solidFill>
                  <a:schemeClr val="bg1"/>
                </a:solidFill>
              </a:rPr>
              <a:t>розповіла</a:t>
            </a:r>
            <a:r>
              <a:rPr lang="ru-RU" sz="3200" dirty="0" smtClean="0">
                <a:solidFill>
                  <a:schemeClr val="bg1"/>
                </a:solidFill>
              </a:rPr>
              <a:t> </a:t>
            </a:r>
            <a:r>
              <a:rPr lang="ru-RU" sz="3200" dirty="0">
                <a:solidFill>
                  <a:schemeClr val="bg1"/>
                </a:solidFill>
              </a:rPr>
              <a:t>Барбара </a:t>
            </a:r>
            <a:r>
              <a:rPr lang="ru-RU" sz="3200" dirty="0" err="1">
                <a:solidFill>
                  <a:schemeClr val="bg1"/>
                </a:solidFill>
              </a:rPr>
              <a:t>Космовська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2074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8071" y="544776"/>
            <a:ext cx="11320994" cy="600164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200" b="1" dirty="0" err="1">
                <a:solidFill>
                  <a:schemeClr val="bg1"/>
                </a:solidFill>
              </a:rPr>
              <a:t>З’ясування</a:t>
            </a:r>
            <a:r>
              <a:rPr lang="ru-RU" sz="3200" b="1" dirty="0">
                <a:solidFill>
                  <a:schemeClr val="bg1"/>
                </a:solidFill>
              </a:rPr>
              <a:t> </a:t>
            </a:r>
            <a:r>
              <a:rPr lang="ru-RU" sz="3200" b="1" dirty="0" err="1">
                <a:solidFill>
                  <a:schemeClr val="bg1"/>
                </a:solidFill>
              </a:rPr>
              <a:t>первинного</a:t>
            </a:r>
            <a:r>
              <a:rPr lang="ru-RU" sz="3200" b="1" dirty="0">
                <a:solidFill>
                  <a:schemeClr val="bg1"/>
                </a:solidFill>
              </a:rPr>
              <a:t> </a:t>
            </a:r>
            <a:r>
              <a:rPr lang="ru-RU" sz="3200" b="1" dirty="0" err="1">
                <a:solidFill>
                  <a:schemeClr val="bg1"/>
                </a:solidFill>
              </a:rPr>
              <a:t>сприйняття</a:t>
            </a:r>
            <a:r>
              <a:rPr lang="ru-RU" sz="3200" b="1" dirty="0">
                <a:solidFill>
                  <a:schemeClr val="bg1"/>
                </a:solidFill>
              </a:rPr>
              <a:t> тексту</a:t>
            </a:r>
            <a:r>
              <a:rPr lang="ru-RU" sz="3200" b="1" dirty="0" smtClean="0">
                <a:solidFill>
                  <a:schemeClr val="bg1"/>
                </a:solidFill>
              </a:rPr>
              <a:t>.</a:t>
            </a:r>
          </a:p>
          <a:p>
            <a:endParaRPr lang="ru-RU" sz="3200" b="1" dirty="0">
              <a:solidFill>
                <a:schemeClr val="bg1"/>
              </a:solidFill>
            </a:endParaRPr>
          </a:p>
          <a:p>
            <a:r>
              <a:rPr lang="ru-RU" sz="3200" b="1" dirty="0" smtClean="0">
                <a:solidFill>
                  <a:schemeClr val="bg1"/>
                </a:solidFill>
              </a:rPr>
              <a:t>«</a:t>
            </a:r>
            <a:r>
              <a:rPr lang="ru-RU" sz="3200" b="1" dirty="0" err="1" smtClean="0">
                <a:solidFill>
                  <a:schemeClr val="bg1"/>
                </a:solidFill>
              </a:rPr>
              <a:t>Незакінчене</a:t>
            </a:r>
            <a:r>
              <a:rPr lang="ru-RU" sz="3200" b="1" dirty="0" smtClean="0">
                <a:solidFill>
                  <a:schemeClr val="bg1"/>
                </a:solidFill>
              </a:rPr>
              <a:t> </a:t>
            </a:r>
            <a:r>
              <a:rPr lang="ru-RU" sz="3200" b="1" dirty="0" err="1">
                <a:solidFill>
                  <a:schemeClr val="bg1"/>
                </a:solidFill>
              </a:rPr>
              <a:t>речення</a:t>
            </a:r>
            <a:r>
              <a:rPr lang="ru-RU" sz="3200" b="1" dirty="0" smtClean="0">
                <a:solidFill>
                  <a:schemeClr val="bg1"/>
                </a:solidFill>
              </a:rPr>
              <a:t>».</a:t>
            </a:r>
          </a:p>
          <a:p>
            <a:endParaRPr lang="ru-RU" sz="3200" b="1" dirty="0">
              <a:solidFill>
                <a:schemeClr val="bg1"/>
              </a:solidFill>
            </a:endParaRPr>
          </a:p>
          <a:p>
            <a:r>
              <a:rPr lang="ru-RU" sz="3200" dirty="0" err="1">
                <a:solidFill>
                  <a:schemeClr val="bg1"/>
                </a:solidFill>
              </a:rPr>
              <a:t>Читаючи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твір</a:t>
            </a:r>
            <a:r>
              <a:rPr lang="ru-RU" sz="3200" dirty="0">
                <a:solidFill>
                  <a:schemeClr val="bg1"/>
                </a:solidFill>
              </a:rPr>
              <a:t>, </a:t>
            </a:r>
            <a:r>
              <a:rPr lang="ru-RU" sz="3200" dirty="0" smtClean="0">
                <a:solidFill>
                  <a:schemeClr val="bg1"/>
                </a:solidFill>
              </a:rPr>
              <a:t>я</a:t>
            </a:r>
          </a:p>
          <a:p>
            <a:endParaRPr lang="ru-RU" sz="3200" dirty="0">
              <a:solidFill>
                <a:schemeClr val="bg1"/>
              </a:solidFill>
            </a:endParaRPr>
          </a:p>
          <a:p>
            <a:r>
              <a:rPr lang="ru-RU" sz="3200" dirty="0" err="1">
                <a:solidFill>
                  <a:schemeClr val="bg1"/>
                </a:solidFill>
              </a:rPr>
              <a:t>бачу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smtClean="0">
                <a:solidFill>
                  <a:schemeClr val="bg1"/>
                </a:solidFill>
              </a:rPr>
              <a:t>…</a:t>
            </a:r>
          </a:p>
          <a:p>
            <a:endParaRPr lang="ru-RU" sz="3200" dirty="0">
              <a:solidFill>
                <a:schemeClr val="bg1"/>
              </a:solidFill>
            </a:endParaRPr>
          </a:p>
          <a:p>
            <a:r>
              <a:rPr lang="ru-RU" sz="3200" dirty="0">
                <a:solidFill>
                  <a:schemeClr val="bg1"/>
                </a:solidFill>
              </a:rPr>
              <a:t>чую </a:t>
            </a:r>
            <a:r>
              <a:rPr lang="ru-RU" sz="3200" dirty="0" smtClean="0">
                <a:solidFill>
                  <a:schemeClr val="bg1"/>
                </a:solidFill>
              </a:rPr>
              <a:t>…</a:t>
            </a:r>
          </a:p>
          <a:p>
            <a:endParaRPr lang="ru-RU" sz="3200" dirty="0" smtClean="0">
              <a:solidFill>
                <a:schemeClr val="bg1"/>
              </a:solidFill>
            </a:endParaRPr>
          </a:p>
          <a:p>
            <a:r>
              <a:rPr lang="ru-RU" sz="3200" dirty="0" err="1" smtClean="0">
                <a:solidFill>
                  <a:schemeClr val="bg1"/>
                </a:solidFill>
              </a:rPr>
              <a:t>відчуваю</a:t>
            </a:r>
            <a:r>
              <a:rPr lang="ru-RU" sz="3200" dirty="0" smtClean="0">
                <a:solidFill>
                  <a:schemeClr val="bg1"/>
                </a:solidFill>
              </a:rPr>
              <a:t> </a:t>
            </a:r>
            <a:r>
              <a:rPr lang="ru-RU" sz="3200" dirty="0">
                <a:solidFill>
                  <a:schemeClr val="bg1"/>
                </a:solidFill>
              </a:rPr>
              <a:t>… </a:t>
            </a:r>
            <a:endParaRPr lang="ru-RU" sz="3200" dirty="0" smtClean="0">
              <a:solidFill>
                <a:schemeClr val="bg1"/>
              </a:solidFill>
            </a:endParaRPr>
          </a:p>
          <a:p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57208" y="3524924"/>
            <a:ext cx="10401857" cy="83099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</a:rPr>
              <a:t>, </a:t>
            </a:r>
            <a:r>
              <a:rPr lang="ru-RU" sz="2400" dirty="0" err="1" smtClean="0">
                <a:solidFill>
                  <a:prstClr val="black"/>
                </a:solidFill>
              </a:rPr>
              <a:t>що</a:t>
            </a:r>
            <a:r>
              <a:rPr lang="ru-RU" sz="2400" dirty="0" smtClean="0">
                <a:solidFill>
                  <a:prstClr val="black"/>
                </a:solidFill>
              </a:rPr>
              <a:t> не </a:t>
            </a:r>
            <a:r>
              <a:rPr lang="ru-RU" sz="2400" dirty="0" err="1" smtClean="0">
                <a:solidFill>
                  <a:prstClr val="black"/>
                </a:solidFill>
              </a:rPr>
              <a:t>зважаючи</a:t>
            </a:r>
            <a:r>
              <a:rPr lang="ru-RU" sz="2400" dirty="0" smtClean="0">
                <a:solidFill>
                  <a:prstClr val="black"/>
                </a:solidFill>
              </a:rPr>
              <a:t> на </a:t>
            </a:r>
            <a:r>
              <a:rPr lang="ru-RU" sz="2400" dirty="0" err="1" smtClean="0">
                <a:solidFill>
                  <a:prstClr val="black"/>
                </a:solidFill>
              </a:rPr>
              <a:t>непорозуміння</a:t>
            </a:r>
            <a:r>
              <a:rPr lang="ru-RU" sz="2400" dirty="0" smtClean="0">
                <a:solidFill>
                  <a:prstClr val="black"/>
                </a:solidFill>
              </a:rPr>
              <a:t> в </a:t>
            </a:r>
            <a:r>
              <a:rPr lang="ru-RU" sz="2400" dirty="0" err="1" smtClean="0">
                <a:solidFill>
                  <a:prstClr val="black"/>
                </a:solidFill>
              </a:rPr>
              <a:t>родині</a:t>
            </a:r>
            <a:r>
              <a:rPr lang="ru-RU" sz="2400" dirty="0" smtClean="0">
                <a:solidFill>
                  <a:prstClr val="black"/>
                </a:solidFill>
              </a:rPr>
              <a:t>, </a:t>
            </a:r>
            <a:r>
              <a:rPr lang="ru-RU" sz="2400" dirty="0" err="1" smtClean="0">
                <a:solidFill>
                  <a:prstClr val="black"/>
                </a:solidFill>
              </a:rPr>
              <a:t>Буба</a:t>
            </a:r>
            <a:r>
              <a:rPr lang="ru-RU" sz="2400" dirty="0" smtClean="0">
                <a:solidFill>
                  <a:prstClr val="black"/>
                </a:solidFill>
              </a:rPr>
              <a:t> любить, </a:t>
            </a:r>
            <a:r>
              <a:rPr lang="ru-RU" sz="2400" dirty="0" err="1" smtClean="0">
                <a:solidFill>
                  <a:prstClr val="black"/>
                </a:solidFill>
              </a:rPr>
              <a:t>поважає</a:t>
            </a:r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ru-RU" sz="2400" dirty="0" err="1" smtClean="0">
                <a:solidFill>
                  <a:prstClr val="black"/>
                </a:solidFill>
              </a:rPr>
              <a:t>своїх</a:t>
            </a:r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ru-RU" sz="2400" dirty="0" err="1" smtClean="0">
                <a:solidFill>
                  <a:prstClr val="black"/>
                </a:solidFill>
              </a:rPr>
              <a:t>батьків</a:t>
            </a:r>
            <a:r>
              <a:rPr lang="ru-RU" sz="2400" dirty="0" smtClean="0">
                <a:solidFill>
                  <a:prstClr val="black"/>
                </a:solidFill>
              </a:rPr>
              <a:t> і не </a:t>
            </a:r>
            <a:r>
              <a:rPr lang="ru-RU" sz="2400" dirty="0" err="1" smtClean="0">
                <a:solidFill>
                  <a:prstClr val="black"/>
                </a:solidFill>
              </a:rPr>
              <a:t>може</a:t>
            </a:r>
            <a:r>
              <a:rPr lang="ru-RU" sz="2400" dirty="0" smtClean="0">
                <a:solidFill>
                  <a:prstClr val="black"/>
                </a:solidFill>
              </a:rPr>
              <a:t> без </a:t>
            </a:r>
            <a:r>
              <a:rPr lang="ru-RU" sz="2400" dirty="0" err="1" smtClean="0">
                <a:solidFill>
                  <a:prstClr val="black"/>
                </a:solidFill>
              </a:rPr>
              <a:t>підтримки</a:t>
            </a:r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ru-RU" sz="2400" dirty="0" err="1" smtClean="0">
                <a:solidFill>
                  <a:prstClr val="black"/>
                </a:solidFill>
              </a:rPr>
              <a:t>свого</a:t>
            </a:r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ru-RU" sz="2400" dirty="0" err="1" smtClean="0">
                <a:solidFill>
                  <a:prstClr val="black"/>
                </a:solidFill>
              </a:rPr>
              <a:t>дідуся</a:t>
            </a:r>
            <a:r>
              <a:rPr lang="ru-RU" sz="2400" dirty="0">
                <a:solidFill>
                  <a:prstClr val="black"/>
                </a:solidFill>
              </a:rPr>
              <a:t>;</a:t>
            </a:r>
            <a:endParaRPr lang="en-US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457209" y="4507318"/>
            <a:ext cx="5843924" cy="461665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400" dirty="0" err="1" smtClean="0">
                <a:solidFill>
                  <a:prstClr val="black"/>
                </a:solidFill>
              </a:rPr>
              <a:t>біль</a:t>
            </a:r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ru-RU" sz="2400" dirty="0" err="1" smtClean="0">
                <a:solidFill>
                  <a:prstClr val="black"/>
                </a:solidFill>
              </a:rPr>
              <a:t>її</a:t>
            </a:r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ru-RU" sz="2400" dirty="0" err="1" smtClean="0">
                <a:solidFill>
                  <a:prstClr val="black"/>
                </a:solidFill>
              </a:rPr>
              <a:t>серця</a:t>
            </a:r>
            <a:r>
              <a:rPr lang="ru-RU" sz="2400" dirty="0" smtClean="0">
                <a:solidFill>
                  <a:prstClr val="black"/>
                </a:solidFill>
              </a:rPr>
              <a:t> по </a:t>
            </a:r>
            <a:r>
              <a:rPr lang="ru-RU" sz="2400" dirty="0" err="1" smtClean="0">
                <a:solidFill>
                  <a:prstClr val="black"/>
                </a:solidFill>
              </a:rPr>
              <a:t>відношенню</a:t>
            </a:r>
            <a:r>
              <a:rPr lang="ru-RU" sz="2400" dirty="0" smtClean="0">
                <a:solidFill>
                  <a:prstClr val="black"/>
                </a:solidFill>
              </a:rPr>
              <a:t> до </a:t>
            </a:r>
            <a:r>
              <a:rPr lang="ru-RU" sz="2400" dirty="0" err="1" smtClean="0">
                <a:solidFill>
                  <a:prstClr val="black"/>
                </a:solidFill>
              </a:rPr>
              <a:t>Адася</a:t>
            </a:r>
            <a:r>
              <a:rPr lang="ru-RU" sz="2400" dirty="0" smtClean="0">
                <a:solidFill>
                  <a:prstClr val="black"/>
                </a:solidFill>
              </a:rPr>
              <a:t>;</a:t>
            </a:r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70791" y="5526868"/>
            <a:ext cx="7365578" cy="46166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</a:rPr>
              <a:t>, </a:t>
            </a:r>
            <a:r>
              <a:rPr lang="ru-RU" sz="2400" dirty="0" err="1" smtClean="0">
                <a:solidFill>
                  <a:prstClr val="black"/>
                </a:solidFill>
              </a:rPr>
              <a:t>що</a:t>
            </a:r>
            <a:r>
              <a:rPr lang="ru-RU" sz="2400" dirty="0" smtClean="0">
                <a:solidFill>
                  <a:prstClr val="black"/>
                </a:solidFill>
              </a:rPr>
              <a:t> в </a:t>
            </a:r>
            <a:r>
              <a:rPr lang="ru-RU" sz="2400" dirty="0" err="1" smtClean="0">
                <a:solidFill>
                  <a:prstClr val="black"/>
                </a:solidFill>
              </a:rPr>
              <a:t>майдутному</a:t>
            </a:r>
            <a:r>
              <a:rPr lang="ru-RU" sz="2400" dirty="0" smtClean="0">
                <a:solidFill>
                  <a:prstClr val="black"/>
                </a:solidFill>
              </a:rPr>
              <a:t> у </a:t>
            </a:r>
            <a:r>
              <a:rPr lang="ru-RU" sz="2400" dirty="0" err="1" smtClean="0">
                <a:solidFill>
                  <a:prstClr val="black"/>
                </a:solidFill>
              </a:rPr>
              <a:t>Агнешки</a:t>
            </a:r>
            <a:r>
              <a:rPr lang="ru-RU" sz="2400" dirty="0" smtClean="0">
                <a:solidFill>
                  <a:prstClr val="black"/>
                </a:solidFill>
              </a:rPr>
              <a:t> (</a:t>
            </a:r>
            <a:r>
              <a:rPr lang="ru-RU" sz="2400" dirty="0" err="1" smtClean="0">
                <a:solidFill>
                  <a:prstClr val="black"/>
                </a:solidFill>
              </a:rPr>
              <a:t>Буби</a:t>
            </a:r>
            <a:r>
              <a:rPr lang="ru-RU" sz="2400" dirty="0" smtClean="0">
                <a:solidFill>
                  <a:prstClr val="black"/>
                </a:solidFill>
              </a:rPr>
              <a:t>) все буде добре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51906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475" y="134372"/>
            <a:ext cx="12093525" cy="193899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ru-RU" sz="2400" b="1" dirty="0" smtClean="0">
                <a:solidFill>
                  <a:schemeClr val="bg1"/>
                </a:solidFill>
              </a:rPr>
              <a:t>«</a:t>
            </a:r>
            <a:r>
              <a:rPr lang="ru-RU" sz="2400" b="1" dirty="0">
                <a:solidFill>
                  <a:schemeClr val="bg1"/>
                </a:solidFill>
              </a:rPr>
              <a:t>Для </a:t>
            </a:r>
            <a:r>
              <a:rPr lang="ru-RU" sz="2400" b="1" dirty="0" err="1">
                <a:solidFill>
                  <a:schemeClr val="bg1"/>
                </a:solidFill>
              </a:rPr>
              <a:t>найуважніших</a:t>
            </a:r>
            <a:r>
              <a:rPr lang="ru-RU" sz="2400" b="1" dirty="0">
                <a:solidFill>
                  <a:schemeClr val="bg1"/>
                </a:solidFill>
              </a:rPr>
              <a:t> </a:t>
            </a:r>
            <a:r>
              <a:rPr lang="ru-RU" sz="2400" b="1" dirty="0" err="1">
                <a:solidFill>
                  <a:schemeClr val="bg1"/>
                </a:solidFill>
              </a:rPr>
              <a:t>читачів</a:t>
            </a:r>
            <a:r>
              <a:rPr lang="ru-RU" sz="2400" b="1" dirty="0">
                <a:solidFill>
                  <a:schemeClr val="bg1"/>
                </a:solidFill>
              </a:rPr>
              <a:t>». </a:t>
            </a:r>
            <a:endParaRPr lang="ru-RU" sz="2400" b="1" dirty="0" smtClean="0">
              <a:solidFill>
                <a:schemeClr val="bg1"/>
              </a:solidFill>
            </a:endParaRPr>
          </a:p>
          <a:p>
            <a:pPr indent="457200" algn="just"/>
            <a:r>
              <a:rPr lang="ru-RU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</a:rPr>
              <a:t>Відгадай</a:t>
            </a:r>
            <a:r>
              <a:rPr lang="ru-RU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>
                <a:solidFill>
                  <a:schemeClr val="bg1"/>
                </a:solidFill>
              </a:rPr>
              <a:t>героя за </a:t>
            </a:r>
            <a:r>
              <a:rPr lang="ru-RU" sz="2400" b="1" dirty="0" err="1">
                <a:solidFill>
                  <a:schemeClr val="bg1"/>
                </a:solidFill>
              </a:rPr>
              <a:t>описом</a:t>
            </a:r>
            <a:r>
              <a:rPr lang="ru-RU" sz="2400" b="1" dirty="0">
                <a:solidFill>
                  <a:schemeClr val="bg1"/>
                </a:solidFill>
              </a:rPr>
              <a:t>. </a:t>
            </a:r>
            <a:endParaRPr lang="ru-RU" sz="2400" b="1" dirty="0" smtClean="0">
              <a:solidFill>
                <a:schemeClr val="bg1"/>
              </a:solidFill>
            </a:endParaRPr>
          </a:p>
          <a:p>
            <a:pPr indent="457200" algn="just"/>
            <a:r>
              <a:rPr lang="ru-RU" sz="2400" dirty="0" smtClean="0">
                <a:solidFill>
                  <a:schemeClr val="bg1"/>
                </a:solidFill>
              </a:rPr>
              <a:t>(</a:t>
            </a:r>
            <a:r>
              <a:rPr lang="ru-RU" sz="2400" dirty="0" err="1" smtClean="0">
                <a:solidFill>
                  <a:schemeClr val="bg1"/>
                </a:solidFill>
              </a:rPr>
              <a:t>Перейдіть</a:t>
            </a:r>
            <a:r>
              <a:rPr lang="ru-RU" sz="2400" dirty="0" smtClean="0">
                <a:solidFill>
                  <a:schemeClr val="bg1"/>
                </a:solidFill>
              </a:rPr>
              <a:t> за </a:t>
            </a:r>
            <a:r>
              <a:rPr lang="ru-RU" sz="2400" dirty="0" err="1" smtClean="0">
                <a:solidFill>
                  <a:schemeClr val="bg1"/>
                </a:solidFill>
              </a:rPr>
              <a:t>посиланням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en-US" sz="2400" b="1" dirty="0">
                <a:solidFill>
                  <a:schemeClr val="bg1"/>
                </a:solidFill>
                <a:hlinkClick r:id="rId2"/>
              </a:rPr>
              <a:t>https://</a:t>
            </a:r>
            <a:r>
              <a:rPr lang="en-US" sz="2400" b="1" dirty="0" smtClean="0">
                <a:solidFill>
                  <a:schemeClr val="bg1"/>
                </a:solidFill>
                <a:hlinkClick r:id="rId2"/>
              </a:rPr>
              <a:t>learningapps.org/display?v=ptppo9gt323</a:t>
            </a:r>
            <a:r>
              <a:rPr lang="uk-UA" sz="2400" b="1" dirty="0" smtClean="0">
                <a:solidFill>
                  <a:schemeClr val="bg1"/>
                </a:solidFill>
              </a:rPr>
              <a:t> </a:t>
            </a:r>
            <a:r>
              <a:rPr lang="uk-UA" sz="2400" dirty="0" smtClean="0">
                <a:solidFill>
                  <a:schemeClr val="bg1"/>
                </a:solidFill>
              </a:rPr>
              <a:t>та виконайте завдання.</a:t>
            </a:r>
          </a:p>
          <a:p>
            <a:pPr indent="457200" algn="just"/>
            <a:r>
              <a:rPr lang="uk-UA" sz="2400" b="1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Потрібно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>
                <a:solidFill>
                  <a:schemeClr val="bg1"/>
                </a:solidFill>
              </a:rPr>
              <a:t>до кожного </a:t>
            </a:r>
            <a:r>
              <a:rPr lang="ru-RU" sz="2400" dirty="0" err="1">
                <a:solidFill>
                  <a:schemeClr val="bg1"/>
                </a:solidFill>
              </a:rPr>
              <a:t>малюнка</a:t>
            </a:r>
            <a:r>
              <a:rPr lang="ru-RU" sz="2400" dirty="0">
                <a:solidFill>
                  <a:schemeClr val="bg1"/>
                </a:solidFill>
              </a:rPr>
              <a:t> </a:t>
            </a:r>
            <a:r>
              <a:rPr lang="ru-RU" sz="2400" dirty="0" err="1">
                <a:solidFill>
                  <a:schemeClr val="bg1"/>
                </a:solidFill>
              </a:rPr>
              <a:t>підібрати</a:t>
            </a:r>
            <a:r>
              <a:rPr lang="ru-RU" sz="2400" dirty="0">
                <a:solidFill>
                  <a:schemeClr val="bg1"/>
                </a:solidFill>
              </a:rPr>
              <a:t> </a:t>
            </a:r>
            <a:r>
              <a:rPr lang="ru-RU" sz="2400" dirty="0" err="1">
                <a:solidFill>
                  <a:schemeClr val="bg1"/>
                </a:solidFill>
              </a:rPr>
              <a:t>відповідну</a:t>
            </a:r>
            <a:r>
              <a:rPr lang="ru-RU" sz="2400" dirty="0">
                <a:solidFill>
                  <a:schemeClr val="bg1"/>
                </a:solidFill>
              </a:rPr>
              <a:t> цитату, </a:t>
            </a:r>
            <a:r>
              <a:rPr lang="ru-RU" sz="2400" dirty="0" smtClean="0">
                <a:solidFill>
                  <a:schemeClr val="bg1"/>
                </a:solidFill>
              </a:rPr>
              <a:t>правильно </a:t>
            </a:r>
            <a:r>
              <a:rPr lang="ru-RU" sz="2400" dirty="0" err="1" smtClean="0">
                <a:solidFill>
                  <a:schemeClr val="bg1"/>
                </a:solidFill>
              </a:rPr>
              <a:t>розмістивши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</a:rPr>
              <a:t>їх</a:t>
            </a:r>
            <a:r>
              <a:rPr lang="ru-RU" sz="2400" dirty="0" smtClean="0">
                <a:solidFill>
                  <a:schemeClr val="bg1"/>
                </a:solidFill>
              </a:rPr>
              <a:t>)</a:t>
            </a:r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165" y="2215469"/>
            <a:ext cx="6897907" cy="448075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113563" y="4261859"/>
            <a:ext cx="4168726" cy="1569660"/>
          </a:xfrm>
          <a:prstGeom prst="rect">
            <a:avLst/>
          </a:prstGeom>
          <a:solidFill>
            <a:srgbClr val="FFFF00"/>
          </a:solidFill>
          <a:ln w="5715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3200" i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Надіслати</a:t>
            </a:r>
            <a:r>
              <a:rPr lang="en-US" sz="3200" i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скріншот</a:t>
            </a:r>
            <a:r>
              <a:rPr lang="en-US" sz="3200" i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сторінки</a:t>
            </a:r>
            <a:r>
              <a:rPr lang="en-US" sz="3200" i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виконаного</a:t>
            </a:r>
            <a:r>
              <a:rPr lang="en-US" sz="3200" i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</a:t>
            </a:r>
            <a:r>
              <a:rPr lang="en-US" sz="3200" i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3671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8710" y="1528543"/>
            <a:ext cx="10274105" cy="304698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ru-RU" sz="3200" dirty="0" err="1">
                <a:solidFill>
                  <a:schemeClr val="bg1"/>
                </a:solidFill>
              </a:rPr>
              <a:t>Дія</a:t>
            </a:r>
            <a:r>
              <a:rPr lang="ru-RU" sz="3200" dirty="0">
                <a:solidFill>
                  <a:schemeClr val="bg1"/>
                </a:solidFill>
              </a:rPr>
              <a:t> роману </a:t>
            </a:r>
            <a:r>
              <a:rPr lang="ru-RU" sz="3200" dirty="0" err="1">
                <a:solidFill>
                  <a:schemeClr val="bg1"/>
                </a:solidFill>
              </a:rPr>
              <a:t>відбувається</a:t>
            </a:r>
            <a:r>
              <a:rPr lang="ru-RU" sz="3200" dirty="0">
                <a:solidFill>
                  <a:schemeClr val="bg1"/>
                </a:solidFill>
              </a:rPr>
              <a:t> в </a:t>
            </a:r>
            <a:r>
              <a:rPr lang="ru-RU" sz="3200" dirty="0" err="1">
                <a:solidFill>
                  <a:schemeClr val="bg1"/>
                </a:solidFill>
              </a:rPr>
              <a:t>Польщі</a:t>
            </a:r>
            <a:r>
              <a:rPr lang="ru-RU" sz="3200" dirty="0">
                <a:solidFill>
                  <a:schemeClr val="bg1"/>
                </a:solidFill>
              </a:rPr>
              <a:t>, </a:t>
            </a:r>
            <a:r>
              <a:rPr lang="ru-RU" sz="3200" dirty="0" err="1">
                <a:solidFill>
                  <a:schemeClr val="bg1"/>
                </a:solidFill>
              </a:rPr>
              <a:t>проте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кожен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із</a:t>
            </a:r>
            <a:r>
              <a:rPr lang="ru-RU" sz="3200" dirty="0">
                <a:solidFill>
                  <a:schemeClr val="bg1"/>
                </a:solidFill>
              </a:rPr>
              <a:t> нас </a:t>
            </a:r>
            <a:r>
              <a:rPr lang="ru-RU" sz="3200" dirty="0" err="1">
                <a:solidFill>
                  <a:schemeClr val="bg1"/>
                </a:solidFill>
              </a:rPr>
              <a:t>упізнає</a:t>
            </a:r>
            <a:r>
              <a:rPr lang="ru-RU" sz="3200" dirty="0">
                <a:solidFill>
                  <a:schemeClr val="bg1"/>
                </a:solidFill>
              </a:rPr>
              <a:t> в </a:t>
            </a:r>
            <a:r>
              <a:rPr lang="ru-RU" sz="3200" dirty="0" err="1">
                <a:solidFill>
                  <a:schemeClr val="bg1"/>
                </a:solidFill>
              </a:rPr>
              <a:t>польській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родині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власні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проблеми</a:t>
            </a:r>
            <a:r>
              <a:rPr lang="ru-RU" sz="3200" dirty="0">
                <a:solidFill>
                  <a:schemeClr val="bg1"/>
                </a:solidFill>
              </a:rPr>
              <a:t> й </a:t>
            </a:r>
            <a:r>
              <a:rPr lang="ru-RU" sz="3200" dirty="0" err="1">
                <a:solidFill>
                  <a:schemeClr val="bg1"/>
                </a:solidFill>
              </a:rPr>
              <a:t>життєві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ситуації</a:t>
            </a:r>
            <a:r>
              <a:rPr lang="ru-RU" sz="3200" dirty="0">
                <a:solidFill>
                  <a:schemeClr val="bg1"/>
                </a:solidFill>
              </a:rPr>
              <a:t>. </a:t>
            </a:r>
            <a:r>
              <a:rPr lang="ru-RU" sz="3200" dirty="0" err="1">
                <a:solidFill>
                  <a:schemeClr val="bg1"/>
                </a:solidFill>
              </a:rPr>
              <a:t>Розповідь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ведеться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від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імені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школярки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Агнешки</a:t>
            </a:r>
            <a:r>
              <a:rPr lang="ru-RU" sz="3200" dirty="0">
                <a:solidFill>
                  <a:schemeClr val="bg1"/>
                </a:solidFill>
              </a:rPr>
              <a:t>, яку </a:t>
            </a:r>
            <a:r>
              <a:rPr lang="ru-RU" sz="3200" dirty="0" err="1">
                <a:solidFill>
                  <a:schemeClr val="bg1"/>
                </a:solidFill>
              </a:rPr>
              <a:t>називають</a:t>
            </a:r>
            <a:r>
              <a:rPr lang="ru-RU" sz="3200" dirty="0">
                <a:solidFill>
                  <a:schemeClr val="bg1"/>
                </a:solidFill>
              </a:rPr>
              <a:t> у </a:t>
            </a:r>
            <a:r>
              <a:rPr lang="ru-RU" sz="3200" dirty="0" err="1">
                <a:solidFill>
                  <a:schemeClr val="bg1"/>
                </a:solidFill>
              </a:rPr>
              <a:t>сім’ї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Бубою</a:t>
            </a:r>
            <a:r>
              <a:rPr lang="ru-RU" sz="3200" dirty="0">
                <a:solidFill>
                  <a:schemeClr val="bg1"/>
                </a:solidFill>
              </a:rPr>
              <a:t>. </a:t>
            </a:r>
            <a:r>
              <a:rPr lang="ru-RU" sz="3200" dirty="0" smtClean="0">
                <a:solidFill>
                  <a:schemeClr val="bg1"/>
                </a:solidFill>
              </a:rPr>
              <a:t>16-річна </a:t>
            </a:r>
            <a:r>
              <a:rPr lang="ru-RU" sz="3200" dirty="0" err="1">
                <a:solidFill>
                  <a:schemeClr val="bg1"/>
                </a:solidFill>
              </a:rPr>
              <a:t>дівчина</a:t>
            </a:r>
            <a:r>
              <a:rPr lang="ru-RU" sz="3200" dirty="0">
                <a:solidFill>
                  <a:schemeClr val="bg1"/>
                </a:solidFill>
              </a:rPr>
              <a:t>, </a:t>
            </a:r>
            <a:r>
              <a:rPr lang="ru-RU" sz="3200" dirty="0" err="1" smtClean="0">
                <a:solidFill>
                  <a:schemeClr val="bg1"/>
                </a:solidFill>
              </a:rPr>
              <a:t>ліцеїстка</a:t>
            </a:r>
            <a:r>
              <a:rPr lang="ru-RU" sz="3200" dirty="0" smtClean="0">
                <a:solidFill>
                  <a:schemeClr val="bg1"/>
                </a:solidFill>
              </a:rPr>
              <a:t> </a:t>
            </a:r>
            <a:r>
              <a:rPr lang="ru-RU" sz="3200" dirty="0">
                <a:solidFill>
                  <a:schemeClr val="bg1"/>
                </a:solidFill>
              </a:rPr>
              <a:t>для </a:t>
            </a:r>
            <a:r>
              <a:rPr lang="ru-RU" sz="3200" dirty="0" err="1">
                <a:solidFill>
                  <a:schemeClr val="bg1"/>
                </a:solidFill>
              </a:rPr>
              <a:t>якої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багатство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душі</a:t>
            </a:r>
            <a:r>
              <a:rPr lang="ru-RU" sz="3200" dirty="0">
                <a:solidFill>
                  <a:schemeClr val="bg1"/>
                </a:solidFill>
              </a:rPr>
              <a:t>, </a:t>
            </a:r>
            <a:r>
              <a:rPr lang="ru-RU" sz="3200" dirty="0" err="1">
                <a:solidFill>
                  <a:schemeClr val="bg1"/>
                </a:solidFill>
              </a:rPr>
              <a:t>щирість</a:t>
            </a:r>
            <a:r>
              <a:rPr lang="ru-RU" sz="3200" dirty="0">
                <a:solidFill>
                  <a:schemeClr val="bg1"/>
                </a:solidFill>
              </a:rPr>
              <a:t> та </a:t>
            </a:r>
            <a:r>
              <a:rPr lang="ru-RU" sz="3200" dirty="0" err="1">
                <a:solidFill>
                  <a:schemeClr val="bg1"/>
                </a:solidFill>
              </a:rPr>
              <a:t>великодушність</a:t>
            </a:r>
            <a:r>
              <a:rPr lang="ru-RU" sz="3200" dirty="0">
                <a:solidFill>
                  <a:schemeClr val="bg1"/>
                </a:solidFill>
              </a:rPr>
              <a:t> є </a:t>
            </a:r>
            <a:r>
              <a:rPr lang="ru-RU" sz="3200" dirty="0" err="1">
                <a:solidFill>
                  <a:schemeClr val="bg1"/>
                </a:solidFill>
              </a:rPr>
              <a:t>сенсом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життя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сьогодні</a:t>
            </a:r>
            <a:r>
              <a:rPr lang="ru-RU" sz="3200" dirty="0">
                <a:solidFill>
                  <a:schemeClr val="bg1"/>
                </a:solidFill>
              </a:rPr>
              <a:t> є </a:t>
            </a:r>
            <a:r>
              <a:rPr lang="ru-RU" sz="3200" dirty="0" err="1">
                <a:solidFill>
                  <a:schemeClr val="bg1"/>
                </a:solidFill>
              </a:rPr>
              <a:t>гостею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нашого</a:t>
            </a:r>
            <a:r>
              <a:rPr lang="ru-RU" sz="3200" dirty="0">
                <a:solidFill>
                  <a:schemeClr val="bg1"/>
                </a:solidFill>
              </a:rPr>
              <a:t> уроку.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729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04717" y="469796"/>
            <a:ext cx="11737074" cy="612475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ru-RU" sz="2800" b="1" dirty="0" err="1">
                <a:solidFill>
                  <a:schemeClr val="bg1"/>
                </a:solidFill>
              </a:rPr>
              <a:t>Рольова</a:t>
            </a:r>
            <a:r>
              <a:rPr lang="ru-RU" sz="2800" b="1" dirty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гра</a:t>
            </a:r>
            <a:r>
              <a:rPr lang="ru-RU" sz="2800" b="1" dirty="0">
                <a:solidFill>
                  <a:schemeClr val="bg1"/>
                </a:solidFill>
              </a:rPr>
              <a:t>. </a:t>
            </a:r>
            <a:endParaRPr lang="ru-RU" sz="2800" b="1" dirty="0" smtClean="0">
              <a:solidFill>
                <a:schemeClr val="bg1"/>
              </a:solidFill>
            </a:endParaRPr>
          </a:p>
          <a:p>
            <a:pPr indent="457200" algn="just"/>
            <a:r>
              <a:rPr lang="ru-RU" sz="2800" dirty="0" err="1" smtClean="0">
                <a:solidFill>
                  <a:schemeClr val="bg1"/>
                </a:solidFill>
              </a:rPr>
              <a:t>Якщо</a:t>
            </a:r>
            <a:r>
              <a:rPr lang="ru-RU" sz="2800" dirty="0" smtClean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тобі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шістнадцять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років</a:t>
            </a:r>
            <a:r>
              <a:rPr lang="ru-RU" sz="2800" dirty="0">
                <a:solidFill>
                  <a:schemeClr val="bg1"/>
                </a:solidFill>
              </a:rPr>
              <a:t>, твоя </a:t>
            </a:r>
            <a:r>
              <a:rPr lang="ru-RU" sz="2800" dirty="0" err="1">
                <a:solidFill>
                  <a:schemeClr val="bg1"/>
                </a:solidFill>
              </a:rPr>
              <a:t>мати</a:t>
            </a:r>
            <a:r>
              <a:rPr lang="ru-RU" sz="2800" dirty="0">
                <a:solidFill>
                  <a:schemeClr val="bg1"/>
                </a:solidFill>
              </a:rPr>
              <a:t> — </a:t>
            </a:r>
            <a:r>
              <a:rPr lang="ru-RU" sz="2800" dirty="0" err="1">
                <a:solidFill>
                  <a:schemeClr val="bg1"/>
                </a:solidFill>
              </a:rPr>
              <a:t>відома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письменниця</a:t>
            </a:r>
            <a:r>
              <a:rPr lang="ru-RU" sz="2800" dirty="0">
                <a:solidFill>
                  <a:schemeClr val="bg1"/>
                </a:solidFill>
              </a:rPr>
              <a:t>, батька </a:t>
            </a:r>
            <a:r>
              <a:rPr lang="ru-RU" sz="2800" dirty="0" err="1">
                <a:solidFill>
                  <a:schemeClr val="bg1"/>
                </a:solidFill>
              </a:rPr>
              <a:t>частіше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можна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побачити</a:t>
            </a:r>
            <a:r>
              <a:rPr lang="ru-RU" sz="2800" dirty="0">
                <a:solidFill>
                  <a:schemeClr val="bg1"/>
                </a:solidFill>
              </a:rPr>
              <a:t> на </a:t>
            </a:r>
            <a:r>
              <a:rPr lang="ru-RU" sz="2800" dirty="0" err="1">
                <a:solidFill>
                  <a:schemeClr val="bg1"/>
                </a:solidFill>
              </a:rPr>
              <a:t>телеекрані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ніж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удома</a:t>
            </a:r>
            <a:r>
              <a:rPr lang="ru-RU" sz="2800" dirty="0">
                <a:solidFill>
                  <a:schemeClr val="bg1"/>
                </a:solidFill>
              </a:rPr>
              <a:t>, а </a:t>
            </a:r>
            <a:r>
              <a:rPr lang="ru-RU" sz="2800" dirty="0" err="1">
                <a:solidFill>
                  <a:schemeClr val="bg1"/>
                </a:solidFill>
              </a:rPr>
              <a:t>старша</a:t>
            </a:r>
            <a:r>
              <a:rPr lang="ru-RU" sz="2800" dirty="0">
                <a:solidFill>
                  <a:schemeClr val="bg1"/>
                </a:solidFill>
              </a:rPr>
              <a:t> сестра </a:t>
            </a:r>
            <a:r>
              <a:rPr lang="ru-RU" sz="2800" dirty="0" err="1">
                <a:solidFill>
                  <a:schemeClr val="bg1"/>
                </a:solidFill>
              </a:rPr>
              <a:t>постійно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заявляє</a:t>
            </a:r>
            <a:r>
              <a:rPr lang="ru-RU" sz="2800" dirty="0">
                <a:solidFill>
                  <a:schemeClr val="bg1"/>
                </a:solidFill>
              </a:rPr>
              <a:t> про </a:t>
            </a:r>
            <a:r>
              <a:rPr lang="ru-RU" sz="2800" dirty="0" err="1">
                <a:solidFill>
                  <a:schemeClr val="bg1"/>
                </a:solidFill>
              </a:rPr>
              <a:t>своє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бажання</a:t>
            </a:r>
            <a:r>
              <a:rPr lang="ru-RU" sz="2800" dirty="0">
                <a:solidFill>
                  <a:schemeClr val="bg1"/>
                </a:solidFill>
              </a:rPr>
              <a:t> стати </a:t>
            </a:r>
            <a:r>
              <a:rPr lang="ru-RU" sz="2800" dirty="0" err="1">
                <a:solidFill>
                  <a:schemeClr val="bg1"/>
                </a:solidFill>
              </a:rPr>
              <a:t>кіноактрисою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життя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здається</a:t>
            </a:r>
            <a:r>
              <a:rPr lang="ru-RU" sz="2800" dirty="0">
                <a:solidFill>
                  <a:schemeClr val="bg1"/>
                </a:solidFill>
              </a:rPr>
              <a:t> не таким уже й легким. На щастя, у мене є </a:t>
            </a:r>
            <a:r>
              <a:rPr lang="ru-RU" sz="2800" dirty="0" err="1">
                <a:solidFill>
                  <a:schemeClr val="bg1"/>
                </a:solidFill>
              </a:rPr>
              <a:t>ще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дідусь</a:t>
            </a:r>
            <a:r>
              <a:rPr lang="ru-RU" sz="2800" dirty="0">
                <a:solidFill>
                  <a:schemeClr val="bg1"/>
                </a:solidFill>
              </a:rPr>
              <a:t> Генрик, ну, й </a:t>
            </a:r>
            <a:r>
              <a:rPr lang="ru-RU" sz="2800" dirty="0" err="1">
                <a:solidFill>
                  <a:schemeClr val="bg1"/>
                </a:solidFill>
              </a:rPr>
              <a:t>улюблені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джинси</a:t>
            </a:r>
            <a:r>
              <a:rPr lang="ru-RU" sz="2800" dirty="0">
                <a:solidFill>
                  <a:schemeClr val="bg1"/>
                </a:solidFill>
              </a:rPr>
              <a:t> й </a:t>
            </a:r>
            <a:r>
              <a:rPr lang="ru-RU" sz="2800" dirty="0" err="1">
                <a:solidFill>
                  <a:schemeClr val="bg1"/>
                </a:solidFill>
              </a:rPr>
              <a:t>мартенси</a:t>
            </a:r>
            <a:r>
              <a:rPr lang="ru-RU" sz="2800" dirty="0">
                <a:solidFill>
                  <a:schemeClr val="bg1"/>
                </a:solidFill>
              </a:rPr>
              <a:t>. </a:t>
            </a:r>
            <a:endParaRPr lang="ru-RU" sz="2800" dirty="0" smtClean="0">
              <a:solidFill>
                <a:schemeClr val="bg1"/>
              </a:solidFill>
            </a:endParaRPr>
          </a:p>
          <a:p>
            <a:pPr indent="457200" algn="just"/>
            <a:endParaRPr lang="ru-RU" sz="2800" dirty="0">
              <a:solidFill>
                <a:schemeClr val="bg1"/>
              </a:solidFill>
            </a:endParaRPr>
          </a:p>
          <a:p>
            <a:pPr indent="457200" algn="just"/>
            <a:r>
              <a:rPr lang="ru-RU" sz="2800" dirty="0" err="1" smtClean="0">
                <a:solidFill>
                  <a:schemeClr val="bg1"/>
                </a:solidFill>
              </a:rPr>
              <a:t>Привіт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b="1" dirty="0">
                <a:solidFill>
                  <a:schemeClr val="bg1"/>
                </a:solidFill>
              </a:rPr>
              <a:t>я </a:t>
            </a:r>
            <a:r>
              <a:rPr lang="ru-RU" sz="2800" b="1" dirty="0" err="1">
                <a:solidFill>
                  <a:schemeClr val="bg1"/>
                </a:solidFill>
              </a:rPr>
              <a:t>Буба</a:t>
            </a:r>
            <a:r>
              <a:rPr lang="ru-RU" sz="2800" dirty="0">
                <a:solidFill>
                  <a:schemeClr val="bg1"/>
                </a:solidFill>
              </a:rPr>
              <a:t>. </a:t>
            </a:r>
            <a:r>
              <a:rPr lang="ru-RU" sz="2800" dirty="0" err="1">
                <a:solidFill>
                  <a:schemeClr val="bg1"/>
                </a:solidFill>
              </a:rPr>
              <a:t>Точніше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моє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ім’я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Агнешка</a:t>
            </a:r>
            <a:r>
              <a:rPr lang="ru-RU" sz="2800" dirty="0">
                <a:solidFill>
                  <a:schemeClr val="bg1"/>
                </a:solidFill>
              </a:rPr>
              <a:t>, але про </a:t>
            </a:r>
            <a:r>
              <a:rPr lang="ru-RU" sz="2800" dirty="0" err="1">
                <a:solidFill>
                  <a:schemeClr val="bg1"/>
                </a:solidFill>
              </a:rPr>
              <a:t>це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мабуть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ніхто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вже</a:t>
            </a:r>
            <a:r>
              <a:rPr lang="ru-RU" sz="2800" dirty="0">
                <a:solidFill>
                  <a:schemeClr val="bg1"/>
                </a:solidFill>
              </a:rPr>
              <a:t> й не </a:t>
            </a:r>
            <a:r>
              <a:rPr lang="ru-RU" sz="2800" dirty="0" err="1">
                <a:solidFill>
                  <a:schemeClr val="bg1"/>
                </a:solidFill>
              </a:rPr>
              <a:t>пам’ятає</a:t>
            </a:r>
            <a:r>
              <a:rPr lang="ru-RU" sz="2800" dirty="0">
                <a:solidFill>
                  <a:schemeClr val="bg1"/>
                </a:solidFill>
              </a:rPr>
              <a:t>, як і про день </a:t>
            </a:r>
            <a:r>
              <a:rPr lang="ru-RU" sz="2800" dirty="0" err="1">
                <a:solidFill>
                  <a:schemeClr val="bg1"/>
                </a:solidFill>
              </a:rPr>
              <a:t>мого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народження</a:t>
            </a:r>
            <a:r>
              <a:rPr lang="ru-RU" sz="2800" dirty="0">
                <a:solidFill>
                  <a:schemeClr val="bg1"/>
                </a:solidFill>
              </a:rPr>
              <a:t>. Коли </a:t>
            </a:r>
            <a:r>
              <a:rPr lang="ru-RU" sz="2800" dirty="0" err="1">
                <a:solidFill>
                  <a:schemeClr val="bg1"/>
                </a:solidFill>
              </a:rPr>
              <a:t>поруч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батько</a:t>
            </a:r>
            <a:r>
              <a:rPr lang="ru-RU" sz="2800" dirty="0">
                <a:solidFill>
                  <a:schemeClr val="bg1"/>
                </a:solidFill>
              </a:rPr>
              <a:t> з </a:t>
            </a:r>
            <a:r>
              <a:rPr lang="ru-RU" sz="2800" dirty="0" err="1">
                <a:solidFill>
                  <a:schemeClr val="bg1"/>
                </a:solidFill>
              </a:rPr>
              <a:t>матір'ю</a:t>
            </a:r>
            <a:r>
              <a:rPr lang="ru-RU" sz="2800" dirty="0">
                <a:solidFill>
                  <a:schemeClr val="bg1"/>
                </a:solidFill>
              </a:rPr>
              <a:t>, я </a:t>
            </a:r>
            <a:r>
              <a:rPr lang="ru-RU" sz="2800" dirty="0" err="1">
                <a:solidFill>
                  <a:schemeClr val="bg1"/>
                </a:solidFill>
              </a:rPr>
              <a:t>перетворююся</a:t>
            </a:r>
            <a:r>
              <a:rPr lang="ru-RU" sz="2800" dirty="0">
                <a:solidFill>
                  <a:schemeClr val="bg1"/>
                </a:solidFill>
              </a:rPr>
              <a:t> на </a:t>
            </a:r>
            <a:r>
              <a:rPr lang="ru-RU" sz="2800" dirty="0" err="1">
                <a:solidFill>
                  <a:schemeClr val="bg1"/>
                </a:solidFill>
              </a:rPr>
              <a:t>об'єкт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суворої</a:t>
            </a:r>
            <a:r>
              <a:rPr lang="ru-RU" sz="2800" dirty="0">
                <a:solidFill>
                  <a:schemeClr val="bg1"/>
                </a:solidFill>
              </a:rPr>
              <a:t> критики </a:t>
            </a:r>
            <a:r>
              <a:rPr lang="ru-RU" sz="2800" dirty="0" err="1">
                <a:solidFill>
                  <a:schemeClr val="bg1"/>
                </a:solidFill>
              </a:rPr>
              <a:t>численних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шанувальників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їхніх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талантів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котрі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були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гірко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розчаровані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тим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що</a:t>
            </a:r>
            <a:r>
              <a:rPr lang="ru-RU" sz="2800" dirty="0">
                <a:solidFill>
                  <a:schemeClr val="bg1"/>
                </a:solidFill>
              </a:rPr>
              <a:t> я </a:t>
            </a:r>
            <a:r>
              <a:rPr lang="ru-RU" sz="2800" dirty="0" err="1">
                <a:solidFill>
                  <a:schemeClr val="bg1"/>
                </a:solidFill>
              </a:rPr>
              <a:t>виглядаю</a:t>
            </a:r>
            <a:r>
              <a:rPr lang="ru-RU" sz="2800" dirty="0">
                <a:solidFill>
                  <a:schemeClr val="bg1"/>
                </a:solidFill>
              </a:rPr>
              <a:t> так, а не </a:t>
            </a:r>
            <a:r>
              <a:rPr lang="ru-RU" sz="2800" dirty="0" err="1">
                <a:solidFill>
                  <a:schemeClr val="bg1"/>
                </a:solidFill>
              </a:rPr>
              <a:t>інакше</a:t>
            </a:r>
            <a:r>
              <a:rPr lang="ru-RU" sz="2800" dirty="0">
                <a:solidFill>
                  <a:schemeClr val="bg1"/>
                </a:solidFill>
              </a:rPr>
              <a:t>, а до того ж не </a:t>
            </a:r>
            <a:r>
              <a:rPr lang="ru-RU" sz="2800" dirty="0" err="1">
                <a:solidFill>
                  <a:schemeClr val="bg1"/>
                </a:solidFill>
              </a:rPr>
              <a:t>настільки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розумна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дотепна</a:t>
            </a:r>
            <a:r>
              <a:rPr lang="ru-RU" sz="2800" dirty="0">
                <a:solidFill>
                  <a:schemeClr val="bg1"/>
                </a:solidFill>
              </a:rPr>
              <a:t> й </a:t>
            </a:r>
            <a:r>
              <a:rPr lang="ru-RU" sz="2800" dirty="0" err="1">
                <a:solidFill>
                  <a:schemeClr val="bg1"/>
                </a:solidFill>
              </a:rPr>
              <a:t>вродлива</a:t>
            </a:r>
            <a:r>
              <a:rPr lang="ru-RU" sz="2800" dirty="0">
                <a:solidFill>
                  <a:schemeClr val="bg1"/>
                </a:solidFill>
              </a:rPr>
              <a:t>. Я </a:t>
            </a:r>
            <a:r>
              <a:rPr lang="ru-RU" sz="2800" dirty="0" err="1">
                <a:solidFill>
                  <a:schemeClr val="bg1"/>
                </a:solidFill>
              </a:rPr>
              <a:t>швидко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зрозуміла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що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мушу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боротися</a:t>
            </a:r>
            <a:r>
              <a:rPr lang="ru-RU" sz="2800" dirty="0">
                <a:solidFill>
                  <a:schemeClr val="bg1"/>
                </a:solidFill>
              </a:rPr>
              <a:t> за </a:t>
            </a:r>
            <a:r>
              <a:rPr lang="ru-RU" sz="2800" dirty="0" err="1">
                <a:solidFill>
                  <a:schemeClr val="bg1"/>
                </a:solidFill>
              </a:rPr>
              <a:t>власне</a:t>
            </a:r>
            <a:r>
              <a:rPr lang="ru-RU" sz="2800" dirty="0">
                <a:solidFill>
                  <a:schemeClr val="bg1"/>
                </a:solidFill>
              </a:rPr>
              <a:t> право </a:t>
            </a:r>
            <a:r>
              <a:rPr lang="ru-RU" sz="2800" dirty="0" err="1">
                <a:solidFill>
                  <a:schemeClr val="bg1"/>
                </a:solidFill>
              </a:rPr>
              <a:t>залишитися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Бубою</a:t>
            </a:r>
            <a:r>
              <a:rPr lang="ru-RU" sz="2800" dirty="0">
                <a:solidFill>
                  <a:schemeClr val="bg1"/>
                </a:solidFill>
              </a:rPr>
              <a:t>. 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4471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0250" y="398356"/>
            <a:ext cx="11750723" cy="612475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ru-RU" sz="2800" dirty="0">
                <a:solidFill>
                  <a:prstClr val="black"/>
                </a:solidFill>
              </a:rPr>
              <a:t>Я прекрасно граю в бридж, але не </a:t>
            </a:r>
            <a:r>
              <a:rPr lang="ru-RU" sz="2800" dirty="0" err="1">
                <a:solidFill>
                  <a:prstClr val="black"/>
                </a:solidFill>
              </a:rPr>
              <a:t>можу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впоратися</a:t>
            </a:r>
            <a:r>
              <a:rPr lang="ru-RU" sz="2800" dirty="0">
                <a:solidFill>
                  <a:prstClr val="black"/>
                </a:solidFill>
              </a:rPr>
              <a:t> з </a:t>
            </a:r>
            <a:r>
              <a:rPr lang="ru-RU" sz="2800" dirty="0" err="1">
                <a:solidFill>
                  <a:prstClr val="black"/>
                </a:solidFill>
              </a:rPr>
              <a:t>вправами</a:t>
            </a:r>
            <a:r>
              <a:rPr lang="ru-RU" sz="2800" dirty="0">
                <a:solidFill>
                  <a:prstClr val="black"/>
                </a:solidFill>
              </a:rPr>
              <a:t> з </a:t>
            </a:r>
            <a:r>
              <a:rPr lang="ru-RU" sz="2800" dirty="0" err="1">
                <a:solidFill>
                  <a:prstClr val="black"/>
                </a:solidFill>
              </a:rPr>
              <a:t>фізкультури</a:t>
            </a:r>
            <a:r>
              <a:rPr lang="ru-RU" sz="2800" dirty="0">
                <a:solidFill>
                  <a:prstClr val="black"/>
                </a:solidFill>
              </a:rPr>
              <a:t> та </a:t>
            </a:r>
            <a:r>
              <a:rPr lang="ru-RU" sz="2800" dirty="0" err="1">
                <a:solidFill>
                  <a:prstClr val="black"/>
                </a:solidFill>
              </a:rPr>
              <a:t>фізики</a:t>
            </a:r>
            <a:r>
              <a:rPr lang="ru-RU" sz="2800" dirty="0">
                <a:solidFill>
                  <a:prstClr val="black"/>
                </a:solidFill>
              </a:rPr>
              <a:t>. </a:t>
            </a:r>
            <a:r>
              <a:rPr lang="ru-RU" sz="2800" dirty="0" err="1">
                <a:solidFill>
                  <a:prstClr val="black"/>
                </a:solidFill>
              </a:rPr>
              <a:t>Заради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Адася</a:t>
            </a:r>
            <a:r>
              <a:rPr lang="ru-RU" sz="2800" dirty="0">
                <a:solidFill>
                  <a:prstClr val="black"/>
                </a:solidFill>
              </a:rPr>
              <a:t> готова </a:t>
            </a:r>
            <a:r>
              <a:rPr lang="ru-RU" sz="2800" dirty="0" err="1">
                <a:solidFill>
                  <a:prstClr val="black"/>
                </a:solidFill>
              </a:rPr>
              <a:t>сидіти</a:t>
            </a:r>
            <a:r>
              <a:rPr lang="ru-RU" sz="2800" dirty="0">
                <a:solidFill>
                  <a:prstClr val="black"/>
                </a:solidFill>
              </a:rPr>
              <a:t> годинами </a:t>
            </a:r>
            <a:r>
              <a:rPr lang="ru-RU" sz="2800" dirty="0" err="1">
                <a:solidFill>
                  <a:prstClr val="black"/>
                </a:solidFill>
              </a:rPr>
              <a:t>біля</a:t>
            </a:r>
            <a:r>
              <a:rPr lang="ru-RU" sz="2800" dirty="0">
                <a:solidFill>
                  <a:prstClr val="black"/>
                </a:solidFill>
              </a:rPr>
              <a:t> телефону, </a:t>
            </a:r>
            <a:r>
              <a:rPr lang="ru-RU" sz="2800" dirty="0" err="1">
                <a:solidFill>
                  <a:prstClr val="black"/>
                </a:solidFill>
              </a:rPr>
              <a:t>знайти</a:t>
            </a:r>
            <a:r>
              <a:rPr lang="ru-RU" sz="2800" dirty="0">
                <a:solidFill>
                  <a:prstClr val="black"/>
                </a:solidFill>
              </a:rPr>
              <a:t> будь-</a:t>
            </a:r>
            <a:r>
              <a:rPr lang="ru-RU" sz="2800" dirty="0" err="1">
                <a:solidFill>
                  <a:prstClr val="black"/>
                </a:solidFill>
              </a:rPr>
              <a:t>який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привід</a:t>
            </a:r>
            <a:r>
              <a:rPr lang="ru-RU" sz="2800" dirty="0">
                <a:solidFill>
                  <a:prstClr val="black"/>
                </a:solidFill>
              </a:rPr>
              <a:t>, </a:t>
            </a:r>
            <a:r>
              <a:rPr lang="ru-RU" sz="2800" dirty="0" err="1">
                <a:solidFill>
                  <a:prstClr val="black"/>
                </a:solidFill>
              </a:rPr>
              <a:t>щоб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тільки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побачитися</a:t>
            </a:r>
            <a:r>
              <a:rPr lang="ru-RU" sz="2800" dirty="0">
                <a:solidFill>
                  <a:prstClr val="black"/>
                </a:solidFill>
              </a:rPr>
              <a:t> з ним, а </a:t>
            </a:r>
            <a:r>
              <a:rPr lang="ru-RU" sz="2800" dirty="0" err="1">
                <a:solidFill>
                  <a:prstClr val="black"/>
                </a:solidFill>
              </a:rPr>
              <a:t>він</a:t>
            </a:r>
            <a:r>
              <a:rPr lang="ru-RU" sz="2800" dirty="0">
                <a:solidFill>
                  <a:prstClr val="black"/>
                </a:solidFill>
              </a:rPr>
              <a:t>… </a:t>
            </a:r>
            <a:r>
              <a:rPr lang="ru-RU" sz="2800" dirty="0" err="1">
                <a:solidFill>
                  <a:prstClr val="black"/>
                </a:solidFill>
              </a:rPr>
              <a:t>Він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обрав</a:t>
            </a:r>
            <a:r>
              <a:rPr lang="ru-RU" sz="2800" dirty="0">
                <a:solidFill>
                  <a:prstClr val="black"/>
                </a:solidFill>
              </a:rPr>
              <a:t> мою </a:t>
            </a:r>
            <a:r>
              <a:rPr lang="ru-RU" sz="2800" dirty="0" err="1">
                <a:solidFill>
                  <a:prstClr val="black"/>
                </a:solidFill>
              </a:rPr>
              <a:t>найкращу</a:t>
            </a:r>
            <a:r>
              <a:rPr lang="ru-RU" sz="2800" dirty="0">
                <a:solidFill>
                  <a:prstClr val="black"/>
                </a:solidFill>
              </a:rPr>
              <a:t> подругу </a:t>
            </a:r>
            <a:r>
              <a:rPr lang="ru-RU" sz="2800" dirty="0" err="1">
                <a:solidFill>
                  <a:prstClr val="black"/>
                </a:solidFill>
              </a:rPr>
              <a:t>Йольку</a:t>
            </a:r>
            <a:r>
              <a:rPr lang="ru-RU" sz="2800" dirty="0">
                <a:solidFill>
                  <a:prstClr val="black"/>
                </a:solidFill>
              </a:rPr>
              <a:t>. А </a:t>
            </a:r>
            <a:r>
              <a:rPr lang="ru-RU" sz="2800" dirty="0" err="1">
                <a:solidFill>
                  <a:prstClr val="black"/>
                </a:solidFill>
              </a:rPr>
              <a:t>мені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залишилася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самотність</a:t>
            </a:r>
            <a:r>
              <a:rPr lang="ru-RU" sz="2800" dirty="0">
                <a:solidFill>
                  <a:prstClr val="black"/>
                </a:solidFill>
              </a:rPr>
              <a:t>. </a:t>
            </a:r>
            <a:r>
              <a:rPr lang="ru-RU" sz="2800" dirty="0" err="1">
                <a:solidFill>
                  <a:prstClr val="black"/>
                </a:solidFill>
              </a:rPr>
              <a:t>Хоча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закривши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двері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своєї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кімнати</a:t>
            </a:r>
            <a:r>
              <a:rPr lang="ru-RU" sz="2800" dirty="0">
                <a:solidFill>
                  <a:prstClr val="black"/>
                </a:solidFill>
              </a:rPr>
              <a:t>, я </a:t>
            </a:r>
            <a:r>
              <a:rPr lang="ru-RU" sz="2800" dirty="0" err="1">
                <a:solidFill>
                  <a:prstClr val="black"/>
                </a:solidFill>
              </a:rPr>
              <a:t>опиняюся</a:t>
            </a:r>
            <a:r>
              <a:rPr lang="ru-RU" sz="2800" dirty="0">
                <a:solidFill>
                  <a:prstClr val="black"/>
                </a:solidFill>
              </a:rPr>
              <a:t> у </a:t>
            </a:r>
            <a:r>
              <a:rPr lang="ru-RU" sz="2800" dirty="0" err="1">
                <a:solidFill>
                  <a:prstClr val="black"/>
                </a:solidFill>
              </a:rPr>
              <a:t>своєму</a:t>
            </a:r>
            <a:r>
              <a:rPr lang="ru-RU" sz="2800" dirty="0">
                <a:solidFill>
                  <a:prstClr val="black"/>
                </a:solidFill>
              </a:rPr>
              <a:t> затишному </a:t>
            </a:r>
            <a:r>
              <a:rPr lang="ru-RU" sz="2800" dirty="0" err="1">
                <a:solidFill>
                  <a:prstClr val="black"/>
                </a:solidFill>
              </a:rPr>
              <a:t>світі</a:t>
            </a:r>
            <a:r>
              <a:rPr lang="ru-RU" sz="2800" dirty="0">
                <a:solidFill>
                  <a:prstClr val="black"/>
                </a:solidFill>
              </a:rPr>
              <a:t>, </a:t>
            </a:r>
            <a:r>
              <a:rPr lang="ru-RU" sz="2800" dirty="0" err="1">
                <a:solidFill>
                  <a:prstClr val="black"/>
                </a:solidFill>
              </a:rPr>
              <a:t>сповненому</a:t>
            </a:r>
            <a:r>
              <a:rPr lang="ru-RU" sz="2800" dirty="0">
                <a:solidFill>
                  <a:prstClr val="black"/>
                </a:solidFill>
              </a:rPr>
              <a:t> чудес, </a:t>
            </a:r>
            <a:r>
              <a:rPr lang="ru-RU" sz="2800" dirty="0" err="1">
                <a:solidFill>
                  <a:prstClr val="black"/>
                </a:solidFill>
              </a:rPr>
              <a:t>доброти</a:t>
            </a:r>
            <a:r>
              <a:rPr lang="ru-RU" sz="2800" dirty="0">
                <a:solidFill>
                  <a:prstClr val="black"/>
                </a:solidFill>
              </a:rPr>
              <a:t> і </a:t>
            </a:r>
            <a:r>
              <a:rPr lang="ru-RU" sz="2800" dirty="0" err="1">
                <a:solidFill>
                  <a:prstClr val="black"/>
                </a:solidFill>
              </a:rPr>
              <a:t>любові</a:t>
            </a:r>
            <a:r>
              <a:rPr lang="ru-RU" sz="2800" dirty="0">
                <a:solidFill>
                  <a:prstClr val="black"/>
                </a:solidFill>
              </a:rPr>
              <a:t>, </a:t>
            </a:r>
            <a:r>
              <a:rPr lang="ru-RU" sz="2800" dirty="0" err="1">
                <a:solidFill>
                  <a:prstClr val="black"/>
                </a:solidFill>
              </a:rPr>
              <a:t>що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мені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дарують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улюблені</a:t>
            </a:r>
            <a:r>
              <a:rPr lang="ru-RU" sz="2800" dirty="0">
                <a:solidFill>
                  <a:prstClr val="black"/>
                </a:solidFill>
              </a:rPr>
              <a:t> книжки і </a:t>
            </a:r>
            <a:r>
              <a:rPr lang="ru-RU" sz="2800" dirty="0" err="1">
                <a:solidFill>
                  <a:prstClr val="black"/>
                </a:solidFill>
              </a:rPr>
              <a:t>класична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музика</a:t>
            </a:r>
            <a:r>
              <a:rPr lang="ru-RU" sz="2800" dirty="0">
                <a:solidFill>
                  <a:prstClr val="black"/>
                </a:solidFill>
              </a:rPr>
              <a:t>. А </a:t>
            </a:r>
            <a:r>
              <a:rPr lang="ru-RU" sz="2800" dirty="0" err="1">
                <a:solidFill>
                  <a:prstClr val="black"/>
                </a:solidFill>
              </a:rPr>
              <a:t>ще</a:t>
            </a:r>
            <a:r>
              <a:rPr lang="ru-RU" sz="2800" dirty="0">
                <a:solidFill>
                  <a:prstClr val="black"/>
                </a:solidFill>
              </a:rPr>
              <a:t> у мене є </a:t>
            </a:r>
            <a:r>
              <a:rPr lang="ru-RU" sz="2800" dirty="0" err="1">
                <a:solidFill>
                  <a:prstClr val="black"/>
                </a:solidFill>
              </a:rPr>
              <a:t>дідусь</a:t>
            </a:r>
            <a:r>
              <a:rPr lang="ru-RU" sz="2800" dirty="0">
                <a:solidFill>
                  <a:prstClr val="black"/>
                </a:solidFill>
              </a:rPr>
              <a:t>, з </a:t>
            </a:r>
            <a:r>
              <a:rPr lang="ru-RU" sz="2800" dirty="0" err="1">
                <a:solidFill>
                  <a:prstClr val="black"/>
                </a:solidFill>
              </a:rPr>
              <a:t>яким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можна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завжди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відверто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поговорити</a:t>
            </a:r>
            <a:r>
              <a:rPr lang="ru-RU" sz="2800" dirty="0">
                <a:solidFill>
                  <a:prstClr val="black"/>
                </a:solidFill>
              </a:rPr>
              <a:t>. До </a:t>
            </a:r>
            <a:r>
              <a:rPr lang="ru-RU" sz="2800" dirty="0" err="1">
                <a:solidFill>
                  <a:prstClr val="black"/>
                </a:solidFill>
              </a:rPr>
              <a:t>речі</a:t>
            </a:r>
            <a:r>
              <a:rPr lang="ru-RU" sz="2800" dirty="0">
                <a:solidFill>
                  <a:prstClr val="black"/>
                </a:solidFill>
              </a:rPr>
              <a:t>, </a:t>
            </a:r>
            <a:r>
              <a:rPr lang="ru-RU" sz="2800" dirty="0" err="1">
                <a:solidFill>
                  <a:prstClr val="black"/>
                </a:solidFill>
              </a:rPr>
              <a:t>це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він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повірив</a:t>
            </a:r>
            <a:r>
              <a:rPr lang="ru-RU" sz="2800" dirty="0">
                <a:solidFill>
                  <a:prstClr val="black"/>
                </a:solidFill>
              </a:rPr>
              <a:t> у </a:t>
            </a:r>
            <a:r>
              <a:rPr lang="ru-RU" sz="2800" dirty="0" err="1">
                <a:solidFill>
                  <a:prstClr val="black"/>
                </a:solidFill>
              </a:rPr>
              <a:t>мої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здібності</a:t>
            </a:r>
            <a:r>
              <a:rPr lang="ru-RU" sz="2800" dirty="0">
                <a:solidFill>
                  <a:prstClr val="black"/>
                </a:solidFill>
              </a:rPr>
              <a:t> й </a:t>
            </a:r>
            <a:r>
              <a:rPr lang="ru-RU" sz="2800" dirty="0" err="1">
                <a:solidFill>
                  <a:prstClr val="black"/>
                </a:solidFill>
              </a:rPr>
              <a:t>відправив</a:t>
            </a:r>
            <a:r>
              <a:rPr lang="ru-RU" sz="2800" dirty="0">
                <a:solidFill>
                  <a:prstClr val="black"/>
                </a:solidFill>
              </a:rPr>
              <a:t> на </a:t>
            </a:r>
            <a:r>
              <a:rPr lang="ru-RU" sz="2800" dirty="0" err="1">
                <a:solidFill>
                  <a:prstClr val="black"/>
                </a:solidFill>
              </a:rPr>
              <a:t>чемпіонат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Польщі</a:t>
            </a:r>
            <a:r>
              <a:rPr lang="ru-RU" sz="2800" dirty="0">
                <a:solidFill>
                  <a:prstClr val="black"/>
                </a:solidFill>
              </a:rPr>
              <a:t> з бриджу, де я перемогла. </a:t>
            </a:r>
            <a:r>
              <a:rPr lang="ru-RU" sz="2800" dirty="0" err="1">
                <a:solidFill>
                  <a:prstClr val="black"/>
                </a:solidFill>
              </a:rPr>
              <a:t>Це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значно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підняло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мій</a:t>
            </a:r>
            <a:r>
              <a:rPr lang="ru-RU" sz="2800" dirty="0">
                <a:solidFill>
                  <a:prstClr val="black"/>
                </a:solidFill>
              </a:rPr>
              <a:t> авторитет в очах </a:t>
            </a:r>
            <a:r>
              <a:rPr lang="ru-RU" sz="2800" dirty="0" err="1">
                <a:solidFill>
                  <a:prstClr val="black"/>
                </a:solidFill>
              </a:rPr>
              <a:t>однокласників</a:t>
            </a:r>
            <a:r>
              <a:rPr lang="ru-RU" sz="2800" dirty="0">
                <a:solidFill>
                  <a:prstClr val="black"/>
                </a:solidFill>
              </a:rPr>
              <a:t>. Але для мене </a:t>
            </a:r>
            <a:r>
              <a:rPr lang="ru-RU" sz="2800" dirty="0" err="1">
                <a:solidFill>
                  <a:prstClr val="black"/>
                </a:solidFill>
              </a:rPr>
              <a:t>найважливішою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завжди</a:t>
            </a:r>
            <a:r>
              <a:rPr lang="ru-RU" sz="2800" dirty="0">
                <a:solidFill>
                  <a:prstClr val="black"/>
                </a:solidFill>
              </a:rPr>
              <a:t> буде </a:t>
            </a:r>
            <a:r>
              <a:rPr lang="ru-RU" sz="2800" dirty="0" err="1">
                <a:solidFill>
                  <a:prstClr val="black"/>
                </a:solidFill>
              </a:rPr>
              <a:t>сім’я</a:t>
            </a:r>
            <a:r>
              <a:rPr lang="ru-RU" sz="2800" dirty="0">
                <a:solidFill>
                  <a:prstClr val="black"/>
                </a:solidFill>
              </a:rPr>
              <a:t>: </a:t>
            </a:r>
            <a:r>
              <a:rPr lang="ru-RU" sz="2800" dirty="0" err="1">
                <a:solidFill>
                  <a:prstClr val="black"/>
                </a:solidFill>
              </a:rPr>
              <a:t>тато</a:t>
            </a:r>
            <a:r>
              <a:rPr lang="ru-RU" sz="2800" dirty="0">
                <a:solidFill>
                  <a:prstClr val="black"/>
                </a:solidFill>
              </a:rPr>
              <a:t>, мама, сестричка… Так </a:t>
            </a:r>
            <a:r>
              <a:rPr lang="ru-RU" sz="2800" dirty="0" err="1">
                <a:solidFill>
                  <a:prstClr val="black"/>
                </a:solidFill>
              </a:rPr>
              <a:t>хочеться</a:t>
            </a:r>
            <a:r>
              <a:rPr lang="ru-RU" sz="2800" dirty="0">
                <a:solidFill>
                  <a:prstClr val="black"/>
                </a:solidFill>
              </a:rPr>
              <a:t>, </a:t>
            </a:r>
            <a:r>
              <a:rPr lang="ru-RU" sz="2800" dirty="0" err="1">
                <a:solidFill>
                  <a:prstClr val="black"/>
                </a:solidFill>
              </a:rPr>
              <a:t>щоб</a:t>
            </a:r>
            <a:r>
              <a:rPr lang="ru-RU" sz="2800" dirty="0">
                <a:solidFill>
                  <a:prstClr val="black"/>
                </a:solidFill>
              </a:rPr>
              <a:t> я для них </a:t>
            </a:r>
            <a:r>
              <a:rPr lang="ru-RU" sz="2800" dirty="0" err="1">
                <a:solidFill>
                  <a:prstClr val="black"/>
                </a:solidFill>
              </a:rPr>
              <a:t>також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була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важливою</a:t>
            </a:r>
            <a:r>
              <a:rPr lang="ru-RU" sz="2800" dirty="0">
                <a:solidFill>
                  <a:prstClr val="black"/>
                </a:solidFill>
              </a:rPr>
              <a:t>! </a:t>
            </a:r>
            <a:r>
              <a:rPr lang="ru-RU" sz="2800" dirty="0" err="1">
                <a:solidFill>
                  <a:prstClr val="black"/>
                </a:solidFill>
              </a:rPr>
              <a:t>Щоб</a:t>
            </a:r>
            <a:r>
              <a:rPr lang="ru-RU" sz="2800" dirty="0">
                <a:solidFill>
                  <a:prstClr val="black"/>
                </a:solidFill>
              </a:rPr>
              <a:t> батьки </a:t>
            </a:r>
            <a:r>
              <a:rPr lang="ru-RU" sz="2800" dirty="0" err="1">
                <a:solidFill>
                  <a:prstClr val="black"/>
                </a:solidFill>
              </a:rPr>
              <a:t>нарешті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помітили</a:t>
            </a:r>
            <a:r>
              <a:rPr lang="ru-RU" sz="2800" dirty="0">
                <a:solidFill>
                  <a:prstClr val="black"/>
                </a:solidFill>
              </a:rPr>
              <a:t> мене, </a:t>
            </a:r>
            <a:r>
              <a:rPr lang="ru-RU" sz="2800" dirty="0" err="1">
                <a:solidFill>
                  <a:prstClr val="black"/>
                </a:solidFill>
              </a:rPr>
              <a:t>поцікавилися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моєю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думкою</a:t>
            </a:r>
            <a:r>
              <a:rPr lang="ru-RU" sz="2800" dirty="0">
                <a:solidFill>
                  <a:prstClr val="black"/>
                </a:solidFill>
              </a:rPr>
              <a:t>, </a:t>
            </a:r>
            <a:r>
              <a:rPr lang="ru-RU" sz="2800" dirty="0" err="1">
                <a:solidFill>
                  <a:prstClr val="black"/>
                </a:solidFill>
              </a:rPr>
              <a:t>звернули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увагу</a:t>
            </a:r>
            <a:r>
              <a:rPr lang="ru-RU" sz="2800" dirty="0">
                <a:solidFill>
                  <a:prstClr val="black"/>
                </a:solidFill>
              </a:rPr>
              <a:t> на </a:t>
            </a:r>
            <a:r>
              <a:rPr lang="ru-RU" sz="2800" dirty="0" err="1">
                <a:solidFill>
                  <a:prstClr val="black"/>
                </a:solidFill>
              </a:rPr>
              <a:t>мої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проблеми</a:t>
            </a:r>
            <a:r>
              <a:rPr lang="ru-RU" sz="2800" dirty="0">
                <a:solidFill>
                  <a:prstClr val="black"/>
                </a:solidFill>
              </a:rPr>
              <a:t>! А </a:t>
            </a:r>
            <a:r>
              <a:rPr lang="ru-RU" sz="2800" dirty="0" err="1">
                <a:solidFill>
                  <a:prstClr val="black"/>
                </a:solidFill>
              </a:rPr>
              <a:t>ви</a:t>
            </a:r>
            <a:r>
              <a:rPr lang="ru-RU" sz="2800" dirty="0">
                <a:solidFill>
                  <a:prstClr val="black"/>
                </a:solidFill>
              </a:rPr>
              <a:t> як </a:t>
            </a:r>
            <a:r>
              <a:rPr lang="ru-RU" sz="2800" dirty="0" err="1">
                <a:solidFill>
                  <a:prstClr val="black"/>
                </a:solidFill>
              </a:rPr>
              <a:t>вважаєте</a:t>
            </a:r>
            <a:r>
              <a:rPr lang="ru-RU" sz="2800" dirty="0">
                <a:solidFill>
                  <a:prstClr val="black"/>
                </a:solidFill>
              </a:rPr>
              <a:t>: </a:t>
            </a:r>
            <a:r>
              <a:rPr lang="ru-RU" sz="2800" dirty="0" err="1">
                <a:solidFill>
                  <a:prstClr val="black"/>
                </a:solidFill>
              </a:rPr>
              <a:t>мої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мрії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здійсняться</a:t>
            </a:r>
            <a:r>
              <a:rPr lang="ru-RU" sz="2800" dirty="0">
                <a:solidFill>
                  <a:prstClr val="black"/>
                </a:solidFill>
              </a:rPr>
              <a:t>?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585012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32096" y="332307"/>
            <a:ext cx="11541456" cy="612475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ru-RU" sz="2800" dirty="0" err="1">
                <a:solidFill>
                  <a:schemeClr val="bg1"/>
                </a:solidFill>
              </a:rPr>
              <a:t>Поруч</a:t>
            </a:r>
            <a:r>
              <a:rPr lang="ru-RU" sz="2800" dirty="0">
                <a:solidFill>
                  <a:schemeClr val="bg1"/>
                </a:solidFill>
              </a:rPr>
              <a:t> з </a:t>
            </a:r>
            <a:r>
              <a:rPr lang="ru-RU" sz="2800" dirty="0" err="1">
                <a:solidFill>
                  <a:schemeClr val="bg1"/>
                </a:solidFill>
              </a:rPr>
              <a:t>дівчинкою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багато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дорослих</a:t>
            </a:r>
            <a:r>
              <a:rPr lang="ru-RU" sz="2800" dirty="0">
                <a:solidFill>
                  <a:schemeClr val="bg1"/>
                </a:solidFill>
              </a:rPr>
              <a:t>, але </a:t>
            </a:r>
            <a:r>
              <a:rPr lang="ru-RU" sz="2800" dirty="0" err="1">
                <a:solidFill>
                  <a:schemeClr val="bg1"/>
                </a:solidFill>
              </a:rPr>
              <a:t>між</a:t>
            </a:r>
            <a:r>
              <a:rPr lang="ru-RU" sz="2800" dirty="0">
                <a:solidFill>
                  <a:schemeClr val="bg1"/>
                </a:solidFill>
              </a:rPr>
              <a:t> ними </a:t>
            </a:r>
            <a:r>
              <a:rPr lang="ru-RU" sz="2800" dirty="0" err="1">
                <a:solidFill>
                  <a:schemeClr val="bg1"/>
                </a:solidFill>
              </a:rPr>
              <a:t>немає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справжнього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порозуміння</a:t>
            </a:r>
            <a:r>
              <a:rPr lang="ru-RU" sz="2800" dirty="0">
                <a:solidFill>
                  <a:schemeClr val="bg1"/>
                </a:solidFill>
              </a:rPr>
              <a:t> й </a:t>
            </a:r>
            <a:r>
              <a:rPr lang="ru-RU" sz="2800" dirty="0" err="1">
                <a:solidFill>
                  <a:schemeClr val="bg1"/>
                </a:solidFill>
              </a:rPr>
              <a:t>довіри</a:t>
            </a:r>
            <a:r>
              <a:rPr lang="ru-RU" sz="2800" dirty="0">
                <a:solidFill>
                  <a:schemeClr val="bg1"/>
                </a:solidFill>
              </a:rPr>
              <a:t>. </a:t>
            </a:r>
            <a:r>
              <a:rPr lang="ru-RU" sz="2800" dirty="0" err="1">
                <a:solidFill>
                  <a:schemeClr val="bg1"/>
                </a:solidFill>
              </a:rPr>
              <a:t>Художній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світ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змальований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Космовською</a:t>
            </a:r>
            <a:r>
              <a:rPr lang="ru-RU" sz="2800" dirty="0">
                <a:solidFill>
                  <a:schemeClr val="bg1"/>
                </a:solidFill>
              </a:rPr>
              <a:t>, є </a:t>
            </a:r>
            <a:r>
              <a:rPr lang="ru-RU" sz="2800" dirty="0" err="1">
                <a:solidFill>
                  <a:schemeClr val="bg1"/>
                </a:solidFill>
              </a:rPr>
              <a:t>порожнім</a:t>
            </a:r>
            <a:r>
              <a:rPr lang="ru-RU" sz="2800" dirty="0">
                <a:solidFill>
                  <a:schemeClr val="bg1"/>
                </a:solidFill>
              </a:rPr>
              <a:t> для </a:t>
            </a:r>
            <a:r>
              <a:rPr lang="ru-RU" sz="2800" dirty="0" err="1">
                <a:solidFill>
                  <a:schemeClr val="bg1"/>
                </a:solidFill>
              </a:rPr>
              <a:t>Буби</a:t>
            </a:r>
            <a:r>
              <a:rPr lang="ru-RU" sz="2800" dirty="0">
                <a:solidFill>
                  <a:schemeClr val="bg1"/>
                </a:solidFill>
              </a:rPr>
              <a:t>. </a:t>
            </a:r>
            <a:r>
              <a:rPr lang="ru-RU" sz="2800" dirty="0" err="1">
                <a:solidFill>
                  <a:schemeClr val="bg1"/>
                </a:solidFill>
              </a:rPr>
              <a:t>Ніхто</a:t>
            </a:r>
            <a:r>
              <a:rPr lang="ru-RU" sz="2800" dirty="0">
                <a:solidFill>
                  <a:schemeClr val="bg1"/>
                </a:solidFill>
              </a:rPr>
              <a:t> не </a:t>
            </a:r>
            <a:r>
              <a:rPr lang="ru-RU" sz="2800" dirty="0" err="1">
                <a:solidFill>
                  <a:schemeClr val="bg1"/>
                </a:solidFill>
              </a:rPr>
              <a:t>цікавиться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тим</a:t>
            </a:r>
            <a:r>
              <a:rPr lang="ru-RU" sz="2800" dirty="0">
                <a:solidFill>
                  <a:schemeClr val="bg1"/>
                </a:solidFill>
              </a:rPr>
              <a:t>, як вона </a:t>
            </a:r>
            <a:r>
              <a:rPr lang="ru-RU" sz="2800" dirty="0" err="1">
                <a:solidFill>
                  <a:schemeClr val="bg1"/>
                </a:solidFill>
              </a:rPr>
              <a:t>живе</a:t>
            </a:r>
            <a:r>
              <a:rPr lang="ru-RU" sz="2800" dirty="0">
                <a:solidFill>
                  <a:schemeClr val="bg1"/>
                </a:solidFill>
              </a:rPr>
              <a:t>, як </a:t>
            </a:r>
            <a:r>
              <a:rPr lang="ru-RU" sz="2800" dirty="0" err="1">
                <a:solidFill>
                  <a:schemeClr val="bg1"/>
                </a:solidFill>
              </a:rPr>
              <a:t>навчається</a:t>
            </a:r>
            <a:r>
              <a:rPr lang="ru-RU" sz="2800" dirty="0">
                <a:solidFill>
                  <a:schemeClr val="bg1"/>
                </a:solidFill>
              </a:rPr>
              <a:t> в </a:t>
            </a:r>
            <a:r>
              <a:rPr lang="ru-RU" sz="2800" dirty="0" err="1">
                <a:solidFill>
                  <a:schemeClr val="bg1"/>
                </a:solidFill>
              </a:rPr>
              <a:t>школі</a:t>
            </a:r>
            <a:r>
              <a:rPr lang="ru-RU" sz="2800" dirty="0">
                <a:solidFill>
                  <a:schemeClr val="bg1"/>
                </a:solidFill>
              </a:rPr>
              <a:t>, про </a:t>
            </a:r>
            <a:r>
              <a:rPr lang="ru-RU" sz="2800" dirty="0" err="1">
                <a:solidFill>
                  <a:schemeClr val="bg1"/>
                </a:solidFill>
              </a:rPr>
              <a:t>що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думає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що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її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хвилює</a:t>
            </a:r>
            <a:r>
              <a:rPr lang="ru-RU" sz="2800" dirty="0">
                <a:solidFill>
                  <a:schemeClr val="bg1"/>
                </a:solidFill>
              </a:rPr>
              <a:t>. </a:t>
            </a:r>
            <a:r>
              <a:rPr lang="ru-RU" sz="2800" dirty="0" err="1">
                <a:solidFill>
                  <a:schemeClr val="bg1"/>
                </a:solidFill>
              </a:rPr>
              <a:t>Усі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забули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навіть</a:t>
            </a:r>
            <a:r>
              <a:rPr lang="ru-RU" sz="2800" dirty="0">
                <a:solidFill>
                  <a:schemeClr val="bg1"/>
                </a:solidFill>
              </a:rPr>
              <a:t> про </a:t>
            </a:r>
            <a:r>
              <a:rPr lang="ru-RU" sz="2800" dirty="0" err="1">
                <a:solidFill>
                  <a:schemeClr val="bg1"/>
                </a:solidFill>
              </a:rPr>
              <a:t>її</a:t>
            </a:r>
            <a:r>
              <a:rPr lang="ru-RU" sz="2800" dirty="0">
                <a:solidFill>
                  <a:schemeClr val="bg1"/>
                </a:solidFill>
              </a:rPr>
              <a:t> день </a:t>
            </a:r>
            <a:r>
              <a:rPr lang="ru-RU" sz="2800" dirty="0" err="1">
                <a:solidFill>
                  <a:schemeClr val="bg1"/>
                </a:solidFill>
              </a:rPr>
              <a:t>народження</a:t>
            </a:r>
            <a:r>
              <a:rPr lang="ru-RU" sz="2800" dirty="0">
                <a:solidFill>
                  <a:schemeClr val="bg1"/>
                </a:solidFill>
              </a:rPr>
              <a:t>. Атмосфера </a:t>
            </a:r>
            <a:r>
              <a:rPr lang="ru-RU" sz="2800" dirty="0" err="1">
                <a:solidFill>
                  <a:schemeClr val="bg1"/>
                </a:solidFill>
              </a:rPr>
              <a:t>духовної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порожнечі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панує</a:t>
            </a:r>
            <a:r>
              <a:rPr lang="ru-RU" sz="2800" dirty="0">
                <a:solidFill>
                  <a:schemeClr val="bg1"/>
                </a:solidFill>
              </a:rPr>
              <a:t> в </a:t>
            </a:r>
            <a:r>
              <a:rPr lang="ru-RU" sz="2800" dirty="0" err="1">
                <a:solidFill>
                  <a:schemeClr val="bg1"/>
                </a:solidFill>
              </a:rPr>
              <a:t>будинку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ущент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наповненому</a:t>
            </a:r>
            <a:r>
              <a:rPr lang="ru-RU" sz="2800" dirty="0">
                <a:solidFill>
                  <a:schemeClr val="bg1"/>
                </a:solidFill>
              </a:rPr>
              <a:t> людьми. </a:t>
            </a:r>
            <a:r>
              <a:rPr lang="ru-RU" sz="2800" dirty="0" err="1">
                <a:solidFill>
                  <a:schemeClr val="bg1"/>
                </a:solidFill>
              </a:rPr>
              <a:t>Дорослі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постають</a:t>
            </a:r>
            <a:r>
              <a:rPr lang="ru-RU" sz="2800" dirty="0">
                <a:solidFill>
                  <a:schemeClr val="bg1"/>
                </a:solidFill>
              </a:rPr>
              <a:t> «</a:t>
            </a:r>
            <a:r>
              <a:rPr lang="ru-RU" sz="2800" dirty="0" err="1">
                <a:solidFill>
                  <a:schemeClr val="bg1"/>
                </a:solidFill>
              </a:rPr>
              <a:t>смішними</a:t>
            </a:r>
            <a:r>
              <a:rPr lang="ru-RU" sz="2800" dirty="0">
                <a:solidFill>
                  <a:schemeClr val="bg1"/>
                </a:solidFill>
              </a:rPr>
              <a:t> й </a:t>
            </a:r>
            <a:r>
              <a:rPr lang="ru-RU" sz="2800" dirty="0" err="1">
                <a:solidFill>
                  <a:schemeClr val="bg1"/>
                </a:solidFill>
              </a:rPr>
              <a:t>трагічними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водночас</a:t>
            </a:r>
            <a:r>
              <a:rPr lang="ru-RU" sz="2800" dirty="0">
                <a:solidFill>
                  <a:schemeClr val="bg1"/>
                </a:solidFill>
              </a:rPr>
              <a:t>». Так про них </a:t>
            </a:r>
            <a:r>
              <a:rPr lang="ru-RU" sz="2800" dirty="0" err="1">
                <a:solidFill>
                  <a:schemeClr val="bg1"/>
                </a:solidFill>
              </a:rPr>
              <a:t>каже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мудрий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дідусь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дівчинки</a:t>
            </a:r>
            <a:r>
              <a:rPr lang="ru-RU" sz="2800" dirty="0">
                <a:solidFill>
                  <a:schemeClr val="bg1"/>
                </a:solidFill>
              </a:rPr>
              <a:t>. У кожного </a:t>
            </a:r>
            <a:r>
              <a:rPr lang="ru-RU" sz="2800" dirty="0" err="1">
                <a:solidFill>
                  <a:schemeClr val="bg1"/>
                </a:solidFill>
              </a:rPr>
              <a:t>із</a:t>
            </a:r>
            <a:r>
              <a:rPr lang="ru-RU" sz="2800" dirty="0">
                <a:solidFill>
                  <a:schemeClr val="bg1"/>
                </a:solidFill>
              </a:rPr>
              <a:t> них є </a:t>
            </a:r>
            <a:r>
              <a:rPr lang="ru-RU" sz="2800" dirty="0" err="1">
                <a:solidFill>
                  <a:schemeClr val="bg1"/>
                </a:solidFill>
              </a:rPr>
              <a:t>свої</a:t>
            </a:r>
            <a:r>
              <a:rPr lang="ru-RU" sz="2800" dirty="0">
                <a:solidFill>
                  <a:schemeClr val="bg1"/>
                </a:solidFill>
              </a:rPr>
              <a:t> вади, але є й </a:t>
            </a:r>
            <a:r>
              <a:rPr lang="ru-RU" sz="2800" dirty="0" err="1">
                <a:solidFill>
                  <a:schemeClr val="bg1"/>
                </a:solidFill>
              </a:rPr>
              <a:t>позитивні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якості</a:t>
            </a:r>
            <a:r>
              <a:rPr lang="ru-RU" sz="2800" dirty="0">
                <a:solidFill>
                  <a:schemeClr val="bg1"/>
                </a:solidFill>
              </a:rPr>
              <a:t>. </a:t>
            </a:r>
            <a:r>
              <a:rPr lang="ru-RU" sz="2800" dirty="0" err="1">
                <a:solidFill>
                  <a:schemeClr val="bg1"/>
                </a:solidFill>
              </a:rPr>
              <a:t>Письменниця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прагне</a:t>
            </a:r>
            <a:r>
              <a:rPr lang="ru-RU" sz="2800" dirty="0">
                <a:solidFill>
                  <a:schemeClr val="bg1"/>
                </a:solidFill>
              </a:rPr>
              <a:t> не </a:t>
            </a:r>
            <a:r>
              <a:rPr lang="ru-RU" sz="2800" dirty="0" err="1">
                <a:solidFill>
                  <a:schemeClr val="bg1"/>
                </a:solidFill>
              </a:rPr>
              <a:t>засуджувати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сучасних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дорослих</a:t>
            </a:r>
            <a:r>
              <a:rPr lang="ru-RU" sz="2800" dirty="0">
                <a:solidFill>
                  <a:schemeClr val="bg1"/>
                </a:solidFill>
              </a:rPr>
              <a:t>, а </a:t>
            </a:r>
            <a:r>
              <a:rPr lang="ru-RU" sz="2800" dirty="0" err="1">
                <a:solidFill>
                  <a:schemeClr val="bg1"/>
                </a:solidFill>
              </a:rPr>
              <a:t>спробувати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їх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зрозуміти</a:t>
            </a:r>
            <a:r>
              <a:rPr lang="ru-RU" sz="2800" dirty="0">
                <a:solidFill>
                  <a:schemeClr val="bg1"/>
                </a:solidFill>
              </a:rPr>
              <a:t>, як </a:t>
            </a:r>
            <a:r>
              <a:rPr lang="ru-RU" sz="2800" dirty="0" err="1">
                <a:solidFill>
                  <a:schemeClr val="bg1"/>
                </a:solidFill>
              </a:rPr>
              <a:t>це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зробила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Агнешка</a:t>
            </a:r>
            <a:r>
              <a:rPr lang="ru-RU" sz="2800" dirty="0">
                <a:solidFill>
                  <a:schemeClr val="bg1"/>
                </a:solidFill>
              </a:rPr>
              <a:t>. </a:t>
            </a:r>
            <a:r>
              <a:rPr lang="ru-RU" sz="2800" dirty="0" err="1">
                <a:solidFill>
                  <a:schemeClr val="bg1"/>
                </a:solidFill>
              </a:rPr>
              <a:t>Навіть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якщо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дорослі</a:t>
            </a:r>
            <a:r>
              <a:rPr lang="ru-RU" sz="2800" dirty="0">
                <a:solidFill>
                  <a:schemeClr val="bg1"/>
                </a:solidFill>
              </a:rPr>
              <a:t> в </a:t>
            </a:r>
            <a:r>
              <a:rPr lang="ru-RU" sz="2800" dirty="0" err="1">
                <a:solidFill>
                  <a:schemeClr val="bg1"/>
                </a:solidFill>
              </a:rPr>
              <a:t>чомусь</a:t>
            </a:r>
            <a:r>
              <a:rPr lang="ru-RU" sz="2800" dirty="0">
                <a:solidFill>
                  <a:schemeClr val="bg1"/>
                </a:solidFill>
              </a:rPr>
              <a:t> не </a:t>
            </a:r>
            <a:r>
              <a:rPr lang="ru-RU" sz="2800" dirty="0" err="1">
                <a:solidFill>
                  <a:schemeClr val="bg1"/>
                </a:solidFill>
              </a:rPr>
              <a:t>праві</a:t>
            </a:r>
            <a:r>
              <a:rPr lang="ru-RU" sz="2800" dirty="0">
                <a:solidFill>
                  <a:schemeClr val="bg1"/>
                </a:solidFill>
              </a:rPr>
              <a:t>, вони все одно </a:t>
            </a:r>
            <a:r>
              <a:rPr lang="ru-RU" sz="2800" dirty="0" err="1">
                <a:solidFill>
                  <a:schemeClr val="bg1"/>
                </a:solidFill>
              </a:rPr>
              <a:t>мають</a:t>
            </a:r>
            <a:r>
              <a:rPr lang="ru-RU" sz="2800" dirty="0">
                <a:solidFill>
                  <a:schemeClr val="bg1"/>
                </a:solidFill>
              </a:rPr>
              <a:t> право на </a:t>
            </a:r>
            <a:r>
              <a:rPr lang="ru-RU" sz="2800" dirty="0" err="1">
                <a:solidFill>
                  <a:schemeClr val="bg1"/>
                </a:solidFill>
              </a:rPr>
              <a:t>помилки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розуміння</a:t>
            </a:r>
            <a:r>
              <a:rPr lang="ru-RU" sz="2800" dirty="0">
                <a:solidFill>
                  <a:schemeClr val="bg1"/>
                </a:solidFill>
              </a:rPr>
              <a:t> і </a:t>
            </a:r>
            <a:r>
              <a:rPr lang="ru-RU" sz="2800" dirty="0" err="1">
                <a:solidFill>
                  <a:schemeClr val="bg1"/>
                </a:solidFill>
              </a:rPr>
              <a:t>прощення</a:t>
            </a:r>
            <a:r>
              <a:rPr lang="ru-RU" sz="2800" dirty="0">
                <a:solidFill>
                  <a:schemeClr val="bg1"/>
                </a:solidFill>
              </a:rPr>
              <a:t> з боку </a:t>
            </a:r>
            <a:r>
              <a:rPr lang="ru-RU" sz="2800" dirty="0" err="1">
                <a:solidFill>
                  <a:schemeClr val="bg1"/>
                </a:solidFill>
              </a:rPr>
              <a:t>дітей</a:t>
            </a:r>
            <a:r>
              <a:rPr lang="ru-RU" sz="2800" dirty="0">
                <a:solidFill>
                  <a:schemeClr val="bg1"/>
                </a:solidFill>
              </a:rPr>
              <a:t>. Але для </a:t>
            </a:r>
            <a:r>
              <a:rPr lang="ru-RU" sz="2800" dirty="0" err="1">
                <a:solidFill>
                  <a:schemeClr val="bg1"/>
                </a:solidFill>
              </a:rPr>
              <a:t>цього</a:t>
            </a:r>
            <a:r>
              <a:rPr lang="ru-RU" sz="2800" dirty="0">
                <a:solidFill>
                  <a:schemeClr val="bg1"/>
                </a:solidFill>
              </a:rPr>
              <a:t> треба </a:t>
            </a:r>
            <a:r>
              <a:rPr lang="ru-RU" sz="2800" dirty="0" err="1">
                <a:solidFill>
                  <a:schemeClr val="bg1"/>
                </a:solidFill>
              </a:rPr>
              <a:t>мати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мудрість</a:t>
            </a:r>
            <a:r>
              <a:rPr lang="ru-RU" sz="2800" dirty="0">
                <a:solidFill>
                  <a:schemeClr val="bg1"/>
                </a:solidFill>
              </a:rPr>
              <a:t> як </a:t>
            </a:r>
            <a:r>
              <a:rPr lang="ru-RU" sz="2800" dirty="0" err="1">
                <a:solidFill>
                  <a:schemeClr val="bg1"/>
                </a:solidFill>
              </a:rPr>
              <a:t>дорослим</a:t>
            </a:r>
            <a:r>
              <a:rPr lang="ru-RU" sz="2800" dirty="0">
                <a:solidFill>
                  <a:schemeClr val="bg1"/>
                </a:solidFill>
              </a:rPr>
              <a:t>, так і </a:t>
            </a:r>
            <a:r>
              <a:rPr lang="ru-RU" sz="2800" dirty="0" err="1">
                <a:solidFill>
                  <a:schemeClr val="bg1"/>
                </a:solidFill>
              </a:rPr>
              <a:t>дітям</a:t>
            </a:r>
            <a:r>
              <a:rPr lang="ru-RU" sz="2800" dirty="0">
                <a:solidFill>
                  <a:schemeClr val="bg1"/>
                </a:solidFill>
              </a:rPr>
              <a:t>. </a:t>
            </a:r>
            <a:endParaRPr lang="ru-RU" sz="2800" dirty="0" smtClean="0">
              <a:solidFill>
                <a:schemeClr val="bg1"/>
              </a:solidFill>
            </a:endParaRPr>
          </a:p>
          <a:p>
            <a:pPr indent="457200" algn="just"/>
            <a:r>
              <a:rPr lang="ru-RU" sz="2800" b="1" dirty="0" smtClean="0">
                <a:solidFill>
                  <a:schemeClr val="bg1"/>
                </a:solidFill>
              </a:rPr>
              <a:t>– </a:t>
            </a:r>
            <a:r>
              <a:rPr lang="ru-RU" sz="2800" b="1" dirty="0" err="1">
                <a:solidFill>
                  <a:schemeClr val="bg1"/>
                </a:solidFill>
              </a:rPr>
              <a:t>Чого</a:t>
            </a:r>
            <a:r>
              <a:rPr lang="ru-RU" sz="2800" b="1" dirty="0">
                <a:solidFill>
                  <a:schemeClr val="bg1"/>
                </a:solidFill>
              </a:rPr>
              <a:t>, на вашу думку, не </a:t>
            </a:r>
            <a:r>
              <a:rPr lang="ru-RU" sz="2800" b="1" dirty="0" err="1">
                <a:solidFill>
                  <a:schemeClr val="bg1"/>
                </a:solidFill>
              </a:rPr>
              <a:t>вистачає</a:t>
            </a:r>
            <a:r>
              <a:rPr lang="ru-RU" sz="2800" b="1" dirty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родині</a:t>
            </a:r>
            <a:r>
              <a:rPr lang="ru-RU" sz="2800" b="1" dirty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Буби</a:t>
            </a:r>
            <a:r>
              <a:rPr lang="ru-RU" sz="2800" b="1" dirty="0">
                <a:solidFill>
                  <a:schemeClr val="bg1"/>
                </a:solidFill>
              </a:rPr>
              <a:t>, </a:t>
            </a:r>
            <a:r>
              <a:rPr lang="ru-RU" sz="2800" b="1" dirty="0" err="1">
                <a:solidFill>
                  <a:schemeClr val="bg1"/>
                </a:solidFill>
              </a:rPr>
              <a:t>щоб</a:t>
            </a:r>
            <a:r>
              <a:rPr lang="ru-RU" sz="2800" b="1" dirty="0">
                <a:solidFill>
                  <a:schemeClr val="bg1"/>
                </a:solidFill>
              </a:rPr>
              <a:t> вона </a:t>
            </a:r>
            <a:r>
              <a:rPr lang="ru-RU" sz="2800" b="1" dirty="0" err="1">
                <a:solidFill>
                  <a:schemeClr val="bg1"/>
                </a:solidFill>
              </a:rPr>
              <a:t>була</a:t>
            </a:r>
            <a:r>
              <a:rPr lang="ru-RU" sz="2800" b="1" dirty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щасливою</a:t>
            </a:r>
            <a:r>
              <a:rPr lang="ru-RU" sz="2800" b="1" dirty="0">
                <a:solidFill>
                  <a:schemeClr val="bg1"/>
                </a:solidFill>
              </a:rPr>
              <a:t>? </a:t>
            </a:r>
            <a:r>
              <a:rPr lang="ru-RU" sz="2800" i="1" dirty="0">
                <a:solidFill>
                  <a:schemeClr val="bg1"/>
                </a:solidFill>
              </a:rPr>
              <a:t>(</a:t>
            </a:r>
            <a:r>
              <a:rPr lang="ru-RU" sz="2800" i="1" dirty="0" err="1">
                <a:solidFill>
                  <a:schemeClr val="bg1"/>
                </a:solidFill>
              </a:rPr>
              <a:t>Можливо</a:t>
            </a:r>
            <a:r>
              <a:rPr lang="ru-RU" sz="2800" i="1" dirty="0">
                <a:solidFill>
                  <a:schemeClr val="bg1"/>
                </a:solidFill>
              </a:rPr>
              <a:t>, </a:t>
            </a:r>
            <a:r>
              <a:rPr lang="ru-RU" sz="2800" i="1" dirty="0" err="1">
                <a:solidFill>
                  <a:schemeClr val="bg1"/>
                </a:solidFill>
              </a:rPr>
              <a:t>якихось</a:t>
            </a:r>
            <a:r>
              <a:rPr lang="ru-RU" sz="2800" i="1" dirty="0">
                <a:solidFill>
                  <a:schemeClr val="bg1"/>
                </a:solidFill>
              </a:rPr>
              <a:t> </a:t>
            </a:r>
            <a:r>
              <a:rPr lang="ru-RU" sz="2800" i="1" dirty="0" err="1">
                <a:solidFill>
                  <a:schemeClr val="bg1"/>
                </a:solidFill>
              </a:rPr>
              <a:t>традицій</a:t>
            </a:r>
            <a:r>
              <a:rPr lang="ru-RU" sz="2800" i="1" dirty="0">
                <a:solidFill>
                  <a:schemeClr val="bg1"/>
                </a:solidFill>
              </a:rPr>
              <a:t>, </a:t>
            </a:r>
            <a:r>
              <a:rPr lang="ru-RU" sz="2800" i="1" dirty="0" err="1">
                <a:solidFill>
                  <a:schemeClr val="bg1"/>
                </a:solidFill>
              </a:rPr>
              <a:t>сімейних</a:t>
            </a:r>
            <a:r>
              <a:rPr lang="ru-RU" sz="2800" i="1" dirty="0">
                <a:solidFill>
                  <a:schemeClr val="bg1"/>
                </a:solidFill>
              </a:rPr>
              <a:t> </a:t>
            </a:r>
            <a:r>
              <a:rPr lang="ru-RU" sz="2800" i="1" dirty="0" err="1">
                <a:solidFill>
                  <a:schemeClr val="bg1"/>
                </a:solidFill>
              </a:rPr>
              <a:t>цінностей</a:t>
            </a:r>
            <a:r>
              <a:rPr lang="ru-RU" sz="2800" i="1" dirty="0">
                <a:solidFill>
                  <a:schemeClr val="bg1"/>
                </a:solidFill>
              </a:rPr>
              <a:t>)</a:t>
            </a:r>
            <a:endParaRPr lang="en-US" sz="2800" i="1" dirty="0">
              <a:solidFill>
                <a:schemeClr val="bg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306471" y="5950424"/>
            <a:ext cx="8420669" cy="69603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666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91153" y="295913"/>
            <a:ext cx="11541456" cy="267765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457200" algn="just">
              <a:buFontTx/>
              <a:buChar char="-"/>
            </a:pPr>
            <a:r>
              <a:rPr lang="ru-RU" sz="2800" b="1" dirty="0" err="1" smtClean="0">
                <a:solidFill>
                  <a:schemeClr val="bg1"/>
                </a:solidFill>
              </a:rPr>
              <a:t>Що</a:t>
            </a:r>
            <a:r>
              <a:rPr lang="ru-RU" sz="2800" b="1" dirty="0" smtClean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таке</a:t>
            </a:r>
            <a:r>
              <a:rPr lang="ru-RU" sz="2800" b="1" dirty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сімейні</a:t>
            </a:r>
            <a:r>
              <a:rPr lang="ru-RU" sz="2800" b="1" dirty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цінності</a:t>
            </a:r>
            <a:r>
              <a:rPr lang="ru-RU" sz="2800" b="1" dirty="0">
                <a:solidFill>
                  <a:schemeClr val="bg1"/>
                </a:solidFill>
              </a:rPr>
              <a:t>? </a:t>
            </a:r>
            <a:r>
              <a:rPr lang="ru-RU" sz="2800" b="1" dirty="0" err="1">
                <a:solidFill>
                  <a:schemeClr val="bg1"/>
                </a:solidFill>
              </a:rPr>
              <a:t>Які</a:t>
            </a:r>
            <a:r>
              <a:rPr lang="ru-RU" sz="2800" b="1" dirty="0">
                <a:solidFill>
                  <a:schemeClr val="bg1"/>
                </a:solidFill>
              </a:rPr>
              <a:t> вони в </a:t>
            </a:r>
            <a:r>
              <a:rPr lang="ru-RU" sz="2800" b="1" dirty="0" err="1">
                <a:solidFill>
                  <a:schemeClr val="bg1"/>
                </a:solidFill>
              </a:rPr>
              <a:t>сучасному</a:t>
            </a:r>
            <a:r>
              <a:rPr lang="ru-RU" sz="2800" b="1" dirty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суспільстві</a:t>
            </a:r>
            <a:r>
              <a:rPr lang="ru-RU" sz="2800" b="1" dirty="0" smtClean="0">
                <a:solidFill>
                  <a:schemeClr val="bg1"/>
                </a:solidFill>
              </a:rPr>
              <a:t>?</a:t>
            </a:r>
          </a:p>
          <a:p>
            <a:pPr indent="457200" algn="just"/>
            <a:r>
              <a:rPr lang="ru-RU" sz="2800" i="1" dirty="0" err="1" smtClean="0">
                <a:solidFill>
                  <a:schemeClr val="bg1"/>
                </a:solidFill>
              </a:rPr>
              <a:t>Сімейні</a:t>
            </a:r>
            <a:r>
              <a:rPr lang="ru-RU" sz="2800" i="1" dirty="0" smtClean="0">
                <a:solidFill>
                  <a:schemeClr val="bg1"/>
                </a:solidFill>
              </a:rPr>
              <a:t> </a:t>
            </a:r>
            <a:r>
              <a:rPr lang="ru-RU" sz="2800" i="1" dirty="0" err="1">
                <a:solidFill>
                  <a:schemeClr val="bg1"/>
                </a:solidFill>
              </a:rPr>
              <a:t>цінності</a:t>
            </a:r>
            <a:r>
              <a:rPr lang="ru-RU" sz="2800" i="1" dirty="0">
                <a:solidFill>
                  <a:schemeClr val="bg1"/>
                </a:solidFill>
              </a:rPr>
              <a:t> – </a:t>
            </a:r>
            <a:r>
              <a:rPr lang="ru-RU" sz="2800" i="1" dirty="0" err="1">
                <a:solidFill>
                  <a:schemeClr val="bg1"/>
                </a:solidFill>
              </a:rPr>
              <a:t>це</a:t>
            </a:r>
            <a:r>
              <a:rPr lang="ru-RU" sz="2800" i="1" dirty="0">
                <a:solidFill>
                  <a:schemeClr val="bg1"/>
                </a:solidFill>
              </a:rPr>
              <a:t> те, </a:t>
            </a:r>
            <a:r>
              <a:rPr lang="ru-RU" sz="2800" i="1" dirty="0" err="1">
                <a:solidFill>
                  <a:schemeClr val="bg1"/>
                </a:solidFill>
              </a:rPr>
              <a:t>що</a:t>
            </a:r>
            <a:r>
              <a:rPr lang="ru-RU" sz="2800" i="1" dirty="0">
                <a:solidFill>
                  <a:schemeClr val="bg1"/>
                </a:solidFill>
              </a:rPr>
              <a:t> </a:t>
            </a:r>
            <a:r>
              <a:rPr lang="ru-RU" sz="2800" i="1" dirty="0" err="1">
                <a:solidFill>
                  <a:schemeClr val="bg1"/>
                </a:solidFill>
              </a:rPr>
              <a:t>дійсно</a:t>
            </a:r>
            <a:r>
              <a:rPr lang="ru-RU" sz="2800" i="1" dirty="0">
                <a:solidFill>
                  <a:schemeClr val="bg1"/>
                </a:solidFill>
              </a:rPr>
              <a:t> </a:t>
            </a:r>
            <a:r>
              <a:rPr lang="ru-RU" sz="2800" i="1" dirty="0" err="1">
                <a:solidFill>
                  <a:schemeClr val="bg1"/>
                </a:solidFill>
              </a:rPr>
              <a:t>важливе</a:t>
            </a:r>
            <a:r>
              <a:rPr lang="ru-RU" sz="2800" i="1" dirty="0">
                <a:solidFill>
                  <a:schemeClr val="bg1"/>
                </a:solidFill>
              </a:rPr>
              <a:t>, </a:t>
            </a:r>
            <a:r>
              <a:rPr lang="ru-RU" sz="2800" i="1" dirty="0" err="1">
                <a:solidFill>
                  <a:schemeClr val="bg1"/>
                </a:solidFill>
              </a:rPr>
              <a:t>цінне</a:t>
            </a:r>
            <a:r>
              <a:rPr lang="ru-RU" sz="2800" i="1" dirty="0">
                <a:solidFill>
                  <a:schemeClr val="bg1"/>
                </a:solidFill>
              </a:rPr>
              <a:t>, </a:t>
            </a:r>
            <a:r>
              <a:rPr lang="ru-RU" sz="2800" i="1" dirty="0" err="1">
                <a:solidFill>
                  <a:schemeClr val="bg1"/>
                </a:solidFill>
              </a:rPr>
              <a:t>шановане</a:t>
            </a:r>
            <a:r>
              <a:rPr lang="ru-RU" sz="2800" i="1" dirty="0">
                <a:solidFill>
                  <a:schemeClr val="bg1"/>
                </a:solidFill>
              </a:rPr>
              <a:t> </a:t>
            </a:r>
            <a:r>
              <a:rPr lang="ru-RU" sz="2800" i="1" dirty="0" err="1">
                <a:solidFill>
                  <a:schemeClr val="bg1"/>
                </a:solidFill>
              </a:rPr>
              <a:t>усіма</a:t>
            </a:r>
            <a:r>
              <a:rPr lang="ru-RU" sz="2800" i="1" dirty="0">
                <a:solidFill>
                  <a:schemeClr val="bg1"/>
                </a:solidFill>
              </a:rPr>
              <a:t> членами </a:t>
            </a:r>
            <a:r>
              <a:rPr lang="ru-RU" sz="2800" i="1" dirty="0" err="1">
                <a:solidFill>
                  <a:schemeClr val="bg1"/>
                </a:solidFill>
              </a:rPr>
              <a:t>родини</a:t>
            </a:r>
            <a:r>
              <a:rPr lang="ru-RU" sz="2800" i="1" dirty="0">
                <a:solidFill>
                  <a:schemeClr val="bg1"/>
                </a:solidFill>
              </a:rPr>
              <a:t>, </a:t>
            </a:r>
            <a:r>
              <a:rPr lang="ru-RU" sz="2800" i="1" dirty="0" err="1">
                <a:solidFill>
                  <a:schemeClr val="bg1"/>
                </a:solidFill>
              </a:rPr>
              <a:t>це</a:t>
            </a:r>
            <a:r>
              <a:rPr lang="ru-RU" sz="2800" i="1" dirty="0">
                <a:solidFill>
                  <a:schemeClr val="bg1"/>
                </a:solidFill>
              </a:rPr>
              <a:t> те, </a:t>
            </a:r>
            <a:r>
              <a:rPr lang="ru-RU" sz="2800" i="1" dirty="0" err="1">
                <a:solidFill>
                  <a:schemeClr val="bg1"/>
                </a:solidFill>
              </a:rPr>
              <a:t>що</a:t>
            </a:r>
            <a:r>
              <a:rPr lang="ru-RU" sz="2800" i="1" dirty="0">
                <a:solidFill>
                  <a:schemeClr val="bg1"/>
                </a:solidFill>
              </a:rPr>
              <a:t> </a:t>
            </a:r>
            <a:r>
              <a:rPr lang="ru-RU" sz="2800" i="1" dirty="0" err="1">
                <a:solidFill>
                  <a:schemeClr val="bg1"/>
                </a:solidFill>
              </a:rPr>
              <a:t>відрізняє</a:t>
            </a:r>
            <a:r>
              <a:rPr lang="ru-RU" sz="2800" i="1" dirty="0">
                <a:solidFill>
                  <a:schemeClr val="bg1"/>
                </a:solidFill>
              </a:rPr>
              <a:t> одну родину </a:t>
            </a:r>
            <a:r>
              <a:rPr lang="ru-RU" sz="2800" i="1" dirty="0" err="1">
                <a:solidFill>
                  <a:schemeClr val="bg1"/>
                </a:solidFill>
              </a:rPr>
              <a:t>від</a:t>
            </a:r>
            <a:r>
              <a:rPr lang="ru-RU" sz="2800" i="1" dirty="0">
                <a:solidFill>
                  <a:schemeClr val="bg1"/>
                </a:solidFill>
              </a:rPr>
              <a:t> </a:t>
            </a:r>
            <a:r>
              <a:rPr lang="ru-RU" sz="2800" i="1" dirty="0" err="1">
                <a:solidFill>
                  <a:schemeClr val="bg1"/>
                </a:solidFill>
              </a:rPr>
              <a:t>іншої</a:t>
            </a:r>
            <a:r>
              <a:rPr lang="ru-RU" sz="2800" i="1" dirty="0">
                <a:solidFill>
                  <a:schemeClr val="bg1"/>
                </a:solidFill>
              </a:rPr>
              <a:t>, служить </a:t>
            </a:r>
            <a:r>
              <a:rPr lang="ru-RU" sz="2800" i="1" dirty="0" err="1">
                <a:solidFill>
                  <a:schemeClr val="bg1"/>
                </a:solidFill>
              </a:rPr>
              <a:t>надбанням</a:t>
            </a:r>
            <a:r>
              <a:rPr lang="ru-RU" sz="2800" i="1" dirty="0">
                <a:solidFill>
                  <a:schemeClr val="bg1"/>
                </a:solidFill>
              </a:rPr>
              <a:t> для </a:t>
            </a:r>
            <a:r>
              <a:rPr lang="ru-RU" sz="2800" i="1" dirty="0" err="1">
                <a:solidFill>
                  <a:schemeClr val="bg1"/>
                </a:solidFill>
              </a:rPr>
              <a:t>нащадків</a:t>
            </a:r>
            <a:r>
              <a:rPr lang="ru-RU" sz="2800" i="1" dirty="0">
                <a:solidFill>
                  <a:schemeClr val="bg1"/>
                </a:solidFill>
              </a:rPr>
              <a:t>, предметом </a:t>
            </a:r>
            <a:r>
              <a:rPr lang="ru-RU" sz="2800" i="1" dirty="0" err="1">
                <a:solidFill>
                  <a:schemeClr val="bg1"/>
                </a:solidFill>
              </a:rPr>
              <a:t>гордості</a:t>
            </a:r>
            <a:r>
              <a:rPr lang="ru-RU" sz="2800" i="1" dirty="0">
                <a:solidFill>
                  <a:schemeClr val="bg1"/>
                </a:solidFill>
              </a:rPr>
              <a:t> та </a:t>
            </a:r>
            <a:r>
              <a:rPr lang="ru-RU" sz="2800" i="1" dirty="0" err="1">
                <a:solidFill>
                  <a:schemeClr val="bg1"/>
                </a:solidFill>
              </a:rPr>
              <a:t>поваги</a:t>
            </a:r>
            <a:r>
              <a:rPr lang="ru-RU" sz="2800" i="1" dirty="0">
                <a:solidFill>
                  <a:schemeClr val="bg1"/>
                </a:solidFill>
              </a:rPr>
              <a:t> до старших </a:t>
            </a:r>
            <a:r>
              <a:rPr lang="ru-RU" sz="2800" i="1" dirty="0" err="1">
                <a:solidFill>
                  <a:schemeClr val="bg1"/>
                </a:solidFill>
              </a:rPr>
              <a:t>поколінь</a:t>
            </a:r>
            <a:r>
              <a:rPr lang="ru-RU" sz="2800" i="1" dirty="0">
                <a:solidFill>
                  <a:schemeClr val="bg1"/>
                </a:solidFill>
              </a:rPr>
              <a:t>. Для </a:t>
            </a:r>
            <a:r>
              <a:rPr lang="ru-RU" sz="2800" i="1" dirty="0" err="1">
                <a:solidFill>
                  <a:schemeClr val="bg1"/>
                </a:solidFill>
              </a:rPr>
              <a:t>більшості</a:t>
            </a:r>
            <a:r>
              <a:rPr lang="ru-RU" sz="2800" i="1" dirty="0">
                <a:solidFill>
                  <a:schemeClr val="bg1"/>
                </a:solidFill>
              </a:rPr>
              <a:t> з нас </a:t>
            </a:r>
            <a:r>
              <a:rPr lang="ru-RU" sz="2800" i="1" dirty="0" err="1">
                <a:solidFill>
                  <a:schemeClr val="bg1"/>
                </a:solidFill>
              </a:rPr>
              <a:t>сімейні</a:t>
            </a:r>
            <a:r>
              <a:rPr lang="ru-RU" sz="2800" i="1" dirty="0">
                <a:solidFill>
                  <a:schemeClr val="bg1"/>
                </a:solidFill>
              </a:rPr>
              <a:t> </a:t>
            </a:r>
            <a:r>
              <a:rPr lang="ru-RU" sz="2800" i="1" dirty="0" err="1">
                <a:solidFill>
                  <a:schemeClr val="bg1"/>
                </a:solidFill>
              </a:rPr>
              <a:t>цінності</a:t>
            </a:r>
            <a:r>
              <a:rPr lang="ru-RU" sz="2800" i="1" dirty="0">
                <a:solidFill>
                  <a:schemeClr val="bg1"/>
                </a:solidFill>
              </a:rPr>
              <a:t> </a:t>
            </a:r>
            <a:r>
              <a:rPr lang="ru-RU" sz="2800" i="1" dirty="0" err="1">
                <a:solidFill>
                  <a:schemeClr val="bg1"/>
                </a:solidFill>
              </a:rPr>
              <a:t>однакові</a:t>
            </a:r>
            <a:r>
              <a:rPr lang="ru-RU" sz="2800" i="1" dirty="0">
                <a:solidFill>
                  <a:schemeClr val="bg1"/>
                </a:solidFill>
              </a:rPr>
              <a:t>: </a:t>
            </a:r>
            <a:r>
              <a:rPr lang="ru-RU" sz="2800" i="1" dirty="0" err="1">
                <a:solidFill>
                  <a:schemeClr val="bg1"/>
                </a:solidFill>
              </a:rPr>
              <a:t>любов</a:t>
            </a:r>
            <a:r>
              <a:rPr lang="ru-RU" sz="2800" i="1" dirty="0">
                <a:solidFill>
                  <a:schemeClr val="bg1"/>
                </a:solidFill>
              </a:rPr>
              <a:t>, </a:t>
            </a:r>
            <a:r>
              <a:rPr lang="ru-RU" sz="2800" i="1" dirty="0" err="1">
                <a:solidFill>
                  <a:schemeClr val="bg1"/>
                </a:solidFill>
              </a:rPr>
              <a:t>батьківство</a:t>
            </a:r>
            <a:r>
              <a:rPr lang="ru-RU" sz="2800" i="1" dirty="0">
                <a:solidFill>
                  <a:schemeClr val="bg1"/>
                </a:solidFill>
              </a:rPr>
              <a:t>, </a:t>
            </a:r>
            <a:r>
              <a:rPr lang="ru-RU" sz="2800" i="1" dirty="0" err="1">
                <a:solidFill>
                  <a:schemeClr val="bg1"/>
                </a:solidFill>
              </a:rPr>
              <a:t>вірність</a:t>
            </a:r>
            <a:r>
              <a:rPr lang="ru-RU" sz="2800" i="1" dirty="0">
                <a:solidFill>
                  <a:schemeClr val="bg1"/>
                </a:solidFill>
              </a:rPr>
              <a:t>, </a:t>
            </a:r>
            <a:r>
              <a:rPr lang="ru-RU" sz="2800" i="1" dirty="0" err="1">
                <a:solidFill>
                  <a:schemeClr val="bg1"/>
                </a:solidFill>
              </a:rPr>
              <a:t>довіра</a:t>
            </a:r>
            <a:r>
              <a:rPr lang="ru-RU" sz="2800" i="1" dirty="0">
                <a:solidFill>
                  <a:schemeClr val="bg1"/>
                </a:solidFill>
              </a:rPr>
              <a:t>, </a:t>
            </a:r>
            <a:r>
              <a:rPr lang="ru-RU" sz="2800" i="1" dirty="0" err="1">
                <a:solidFill>
                  <a:schemeClr val="bg1"/>
                </a:solidFill>
              </a:rPr>
              <a:t>зв'язок</a:t>
            </a:r>
            <a:r>
              <a:rPr lang="ru-RU" sz="2800" i="1" dirty="0">
                <a:solidFill>
                  <a:schemeClr val="bg1"/>
                </a:solidFill>
              </a:rPr>
              <a:t> з предками, </a:t>
            </a:r>
            <a:r>
              <a:rPr lang="ru-RU" sz="2800" i="1" dirty="0" err="1">
                <a:solidFill>
                  <a:schemeClr val="bg1"/>
                </a:solidFill>
              </a:rPr>
              <a:t>будинок</a:t>
            </a:r>
            <a:r>
              <a:rPr lang="ru-RU" sz="2800" i="1" dirty="0">
                <a:solidFill>
                  <a:schemeClr val="bg1"/>
                </a:solidFill>
              </a:rPr>
              <a:t>.</a:t>
            </a:r>
            <a:endParaRPr lang="en-US" sz="2800" i="1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86687" y="859809"/>
            <a:ext cx="11541456" cy="211376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291153" y="3275855"/>
            <a:ext cx="11541456" cy="138499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/>
            <a:r>
              <a:rPr lang="ru-RU" sz="2800" b="1" dirty="0" err="1">
                <a:solidFill>
                  <a:schemeClr val="bg1"/>
                </a:solidFill>
              </a:rPr>
              <a:t>Що</a:t>
            </a:r>
            <a:r>
              <a:rPr lang="ru-RU" sz="2800" b="1" dirty="0">
                <a:solidFill>
                  <a:schemeClr val="bg1"/>
                </a:solidFill>
              </a:rPr>
              <a:t> для вас </a:t>
            </a:r>
            <a:r>
              <a:rPr lang="ru-RU" sz="2800" b="1" dirty="0" err="1">
                <a:solidFill>
                  <a:schemeClr val="bg1"/>
                </a:solidFill>
              </a:rPr>
              <a:t>означає</a:t>
            </a:r>
            <a:r>
              <a:rPr lang="ru-RU" sz="2800" b="1" dirty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сім’я</a:t>
            </a:r>
            <a:r>
              <a:rPr lang="ru-RU" sz="2800" b="1" dirty="0">
                <a:solidFill>
                  <a:schemeClr val="bg1"/>
                </a:solidFill>
              </a:rPr>
              <a:t>? </a:t>
            </a:r>
            <a:endParaRPr lang="ru-RU" sz="2800" b="1" dirty="0" smtClean="0">
              <a:solidFill>
                <a:schemeClr val="bg1"/>
              </a:solidFill>
            </a:endParaRPr>
          </a:p>
          <a:p>
            <a:pPr indent="457200"/>
            <a:r>
              <a:rPr lang="ru-RU" sz="2800" b="1" dirty="0" smtClean="0">
                <a:solidFill>
                  <a:schemeClr val="bg1"/>
                </a:solidFill>
              </a:rPr>
              <a:t>На </a:t>
            </a:r>
            <a:r>
              <a:rPr lang="ru-RU" sz="2800" b="1" dirty="0" err="1">
                <a:solidFill>
                  <a:schemeClr val="bg1"/>
                </a:solidFill>
              </a:rPr>
              <a:t>це</a:t>
            </a:r>
            <a:r>
              <a:rPr lang="ru-RU" sz="2800" b="1" dirty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питання</a:t>
            </a:r>
            <a:r>
              <a:rPr lang="ru-RU" sz="2800" b="1" dirty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ви</a:t>
            </a:r>
            <a:r>
              <a:rPr lang="ru-RU" sz="2800" b="1" dirty="0">
                <a:solidFill>
                  <a:schemeClr val="bg1"/>
                </a:solidFill>
              </a:rPr>
              <a:t> дали </a:t>
            </a:r>
            <a:r>
              <a:rPr lang="ru-RU" sz="2800" b="1" dirty="0" err="1" smtClean="0">
                <a:solidFill>
                  <a:schemeClr val="bg1"/>
                </a:solidFill>
              </a:rPr>
              <a:t>відповідь</a:t>
            </a:r>
            <a:r>
              <a:rPr lang="ru-RU" sz="2800" b="1" dirty="0" smtClean="0">
                <a:solidFill>
                  <a:schemeClr val="bg1"/>
                </a:solidFill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</a:rPr>
              <a:t>виконуючі</a:t>
            </a:r>
            <a:r>
              <a:rPr lang="ru-RU" sz="2800" b="1" dirty="0" smtClean="0">
                <a:solidFill>
                  <a:schemeClr val="bg1"/>
                </a:solidFill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</a:rPr>
              <a:t>домашнє</a:t>
            </a:r>
            <a:r>
              <a:rPr lang="ru-RU" sz="2800" b="1" dirty="0" smtClean="0">
                <a:solidFill>
                  <a:schemeClr val="bg1"/>
                </a:solidFill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</a:rPr>
              <a:t>завдання</a:t>
            </a:r>
            <a:r>
              <a:rPr lang="ru-RU" sz="2800" b="1" dirty="0" smtClean="0">
                <a:solidFill>
                  <a:schemeClr val="bg1"/>
                </a:solidFill>
              </a:rPr>
              <a:t>.</a:t>
            </a:r>
          </a:p>
          <a:p>
            <a:pPr indent="457200"/>
            <a:r>
              <a:rPr lang="ru-RU" sz="2800" b="1" dirty="0" err="1" smtClean="0">
                <a:solidFill>
                  <a:schemeClr val="bg1"/>
                </a:solidFill>
              </a:rPr>
              <a:t>Прокоментуйте</a:t>
            </a:r>
            <a:r>
              <a:rPr lang="ru-RU" sz="2800" b="1" dirty="0" smtClean="0">
                <a:solidFill>
                  <a:schemeClr val="bg1"/>
                </a:solidFill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</a:rPr>
              <a:t>свої</a:t>
            </a:r>
            <a:r>
              <a:rPr lang="ru-RU" sz="2800" b="1" dirty="0" smtClean="0">
                <a:solidFill>
                  <a:schemeClr val="bg1"/>
                </a:solidFill>
              </a:rPr>
              <a:t> думки.</a:t>
            </a:r>
            <a:endParaRPr lang="en-U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8605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5138" y="136549"/>
            <a:ext cx="11399520" cy="618630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ru-RU" sz="3600" dirty="0" err="1">
                <a:solidFill>
                  <a:schemeClr val="bg1"/>
                </a:solidFill>
              </a:rPr>
              <a:t>Дякую</a:t>
            </a:r>
            <a:r>
              <a:rPr lang="ru-RU" sz="3600" dirty="0">
                <a:solidFill>
                  <a:schemeClr val="bg1"/>
                </a:solidFill>
              </a:rPr>
              <a:t> за </a:t>
            </a:r>
            <a:r>
              <a:rPr lang="ru-RU" sz="3600" dirty="0" err="1" smtClean="0">
                <a:solidFill>
                  <a:schemeClr val="bg1"/>
                </a:solidFill>
              </a:rPr>
              <a:t>відповіді</a:t>
            </a:r>
            <a:r>
              <a:rPr lang="ru-RU" sz="3600" dirty="0" smtClean="0">
                <a:solidFill>
                  <a:schemeClr val="bg1"/>
                </a:solidFill>
              </a:rPr>
              <a:t>. </a:t>
            </a:r>
          </a:p>
          <a:p>
            <a:pPr indent="457200" algn="just"/>
            <a:r>
              <a:rPr lang="ru-RU" sz="3600" dirty="0" err="1" smtClean="0">
                <a:solidFill>
                  <a:schemeClr val="bg1"/>
                </a:solidFill>
              </a:rPr>
              <a:t>Дійсно</a:t>
            </a:r>
            <a:r>
              <a:rPr lang="ru-RU" sz="3600" dirty="0">
                <a:solidFill>
                  <a:schemeClr val="bg1"/>
                </a:solidFill>
              </a:rPr>
              <a:t>, </a:t>
            </a:r>
            <a:r>
              <a:rPr lang="ru-RU" sz="3600" dirty="0" err="1">
                <a:solidFill>
                  <a:schemeClr val="bg1"/>
                </a:solidFill>
              </a:rPr>
              <a:t>сім’я</a:t>
            </a:r>
            <a:r>
              <a:rPr lang="ru-RU" sz="3600" dirty="0">
                <a:solidFill>
                  <a:schemeClr val="bg1"/>
                </a:solidFill>
              </a:rPr>
              <a:t> – </a:t>
            </a:r>
            <a:r>
              <a:rPr lang="ru-RU" sz="3600" dirty="0" err="1">
                <a:solidFill>
                  <a:schemeClr val="bg1"/>
                </a:solidFill>
              </a:rPr>
              <a:t>це</a:t>
            </a:r>
            <a:r>
              <a:rPr lang="ru-RU" sz="3600" dirty="0">
                <a:solidFill>
                  <a:schemeClr val="bg1"/>
                </a:solidFill>
              </a:rPr>
              <a:t> той </a:t>
            </a:r>
            <a:r>
              <a:rPr lang="ru-RU" sz="3600" dirty="0" err="1">
                <a:solidFill>
                  <a:schemeClr val="bg1"/>
                </a:solidFill>
              </a:rPr>
              <a:t>острів</a:t>
            </a:r>
            <a:r>
              <a:rPr lang="ru-RU" sz="3600" dirty="0">
                <a:solidFill>
                  <a:schemeClr val="bg1"/>
                </a:solidFill>
              </a:rPr>
              <a:t> затишку, </a:t>
            </a:r>
            <a:r>
              <a:rPr lang="ru-RU" sz="3600" dirty="0" err="1">
                <a:solidFill>
                  <a:schemeClr val="bg1"/>
                </a:solidFill>
              </a:rPr>
              <a:t>турботи</a:t>
            </a:r>
            <a:r>
              <a:rPr lang="ru-RU" sz="3600" dirty="0">
                <a:solidFill>
                  <a:schemeClr val="bg1"/>
                </a:solidFill>
              </a:rPr>
              <a:t>, </a:t>
            </a:r>
            <a:r>
              <a:rPr lang="ru-RU" sz="3600" dirty="0" err="1">
                <a:solidFill>
                  <a:schemeClr val="bg1"/>
                </a:solidFill>
              </a:rPr>
              <a:t>доброти</a:t>
            </a:r>
            <a:r>
              <a:rPr lang="ru-RU" sz="3600" dirty="0">
                <a:solidFill>
                  <a:schemeClr val="bg1"/>
                </a:solidFill>
              </a:rPr>
              <a:t>, </a:t>
            </a:r>
            <a:r>
              <a:rPr lang="ru-RU" sz="3600" dirty="0" err="1">
                <a:solidFill>
                  <a:schemeClr val="bg1"/>
                </a:solidFill>
              </a:rPr>
              <a:t>любові</a:t>
            </a:r>
            <a:r>
              <a:rPr lang="ru-RU" sz="3600" dirty="0">
                <a:solidFill>
                  <a:schemeClr val="bg1"/>
                </a:solidFill>
              </a:rPr>
              <a:t>, де ми </a:t>
            </a:r>
            <a:r>
              <a:rPr lang="ru-RU" sz="3600" dirty="0" err="1">
                <a:solidFill>
                  <a:schemeClr val="bg1"/>
                </a:solidFill>
              </a:rPr>
              <a:t>почуваємо</a:t>
            </a:r>
            <a:r>
              <a:rPr lang="ru-RU" sz="3600" dirty="0">
                <a:solidFill>
                  <a:schemeClr val="bg1"/>
                </a:solidFill>
              </a:rPr>
              <a:t> себе </a:t>
            </a:r>
            <a:r>
              <a:rPr lang="ru-RU" sz="3600" dirty="0" err="1">
                <a:solidFill>
                  <a:schemeClr val="bg1"/>
                </a:solidFill>
              </a:rPr>
              <a:t>впевнено</a:t>
            </a:r>
            <a:r>
              <a:rPr lang="ru-RU" sz="3600" dirty="0">
                <a:solidFill>
                  <a:schemeClr val="bg1"/>
                </a:solidFill>
              </a:rPr>
              <a:t>, </a:t>
            </a:r>
            <a:r>
              <a:rPr lang="ru-RU" sz="3600" dirty="0" err="1">
                <a:solidFill>
                  <a:schemeClr val="bg1"/>
                </a:solidFill>
              </a:rPr>
              <a:t>захищено</a:t>
            </a:r>
            <a:r>
              <a:rPr lang="ru-RU" sz="3600" dirty="0">
                <a:solidFill>
                  <a:schemeClr val="bg1"/>
                </a:solidFill>
              </a:rPr>
              <a:t>, </a:t>
            </a:r>
            <a:r>
              <a:rPr lang="ru-RU" sz="3600" dirty="0" err="1">
                <a:solidFill>
                  <a:schemeClr val="bg1"/>
                </a:solidFill>
              </a:rPr>
              <a:t>щасливо</a:t>
            </a:r>
            <a:r>
              <a:rPr lang="ru-RU" sz="3600" dirty="0">
                <a:solidFill>
                  <a:schemeClr val="bg1"/>
                </a:solidFill>
              </a:rPr>
              <a:t>. </a:t>
            </a:r>
            <a:endParaRPr lang="ru-RU" sz="3600" dirty="0" smtClean="0">
              <a:solidFill>
                <a:schemeClr val="bg1"/>
              </a:solidFill>
            </a:endParaRPr>
          </a:p>
          <a:p>
            <a:pPr indent="457200" algn="just"/>
            <a:r>
              <a:rPr lang="ru-RU" sz="3600" dirty="0" smtClean="0">
                <a:solidFill>
                  <a:schemeClr val="bg1"/>
                </a:solidFill>
              </a:rPr>
              <a:t>А </a:t>
            </a:r>
            <a:r>
              <a:rPr lang="ru-RU" sz="3600" dirty="0" err="1">
                <a:solidFill>
                  <a:schemeClr val="bg1"/>
                </a:solidFill>
              </a:rPr>
              <a:t>Буба</a:t>
            </a:r>
            <a:r>
              <a:rPr lang="ru-RU" sz="3600" dirty="0">
                <a:solidFill>
                  <a:schemeClr val="bg1"/>
                </a:solidFill>
              </a:rPr>
              <a:t> </a:t>
            </a:r>
            <a:r>
              <a:rPr lang="ru-RU" sz="3600" dirty="0" err="1">
                <a:solidFill>
                  <a:schemeClr val="bg1"/>
                </a:solidFill>
              </a:rPr>
              <a:t>почувала</a:t>
            </a:r>
            <a:r>
              <a:rPr lang="ru-RU" sz="3600" dirty="0">
                <a:solidFill>
                  <a:schemeClr val="bg1"/>
                </a:solidFill>
              </a:rPr>
              <a:t> себе </a:t>
            </a:r>
            <a:r>
              <a:rPr lang="ru-RU" sz="3600" dirty="0" err="1">
                <a:solidFill>
                  <a:schemeClr val="bg1"/>
                </a:solidFill>
              </a:rPr>
              <a:t>самотньою</a:t>
            </a:r>
            <a:r>
              <a:rPr lang="ru-RU" sz="3600" dirty="0">
                <a:solidFill>
                  <a:schemeClr val="bg1"/>
                </a:solidFill>
              </a:rPr>
              <a:t>. Вона </a:t>
            </a:r>
            <a:r>
              <a:rPr lang="ru-RU" sz="3600" dirty="0" err="1">
                <a:solidFill>
                  <a:schemeClr val="bg1"/>
                </a:solidFill>
              </a:rPr>
              <a:t>навіть</a:t>
            </a:r>
            <a:r>
              <a:rPr lang="ru-RU" sz="3600" dirty="0">
                <a:solidFill>
                  <a:schemeClr val="bg1"/>
                </a:solidFill>
              </a:rPr>
              <a:t> вела «</a:t>
            </a:r>
            <a:r>
              <a:rPr lang="ru-RU" sz="3600" dirty="0" err="1">
                <a:solidFill>
                  <a:schemeClr val="bg1"/>
                </a:solidFill>
              </a:rPr>
              <a:t>щоденник</a:t>
            </a:r>
            <a:r>
              <a:rPr lang="ru-RU" sz="3600" dirty="0">
                <a:solidFill>
                  <a:schemeClr val="bg1"/>
                </a:solidFill>
              </a:rPr>
              <a:t> </a:t>
            </a:r>
            <a:r>
              <a:rPr lang="ru-RU" sz="3600" dirty="0" err="1">
                <a:solidFill>
                  <a:schemeClr val="bg1"/>
                </a:solidFill>
              </a:rPr>
              <a:t>поразок</a:t>
            </a:r>
            <a:r>
              <a:rPr lang="ru-RU" sz="3600" dirty="0">
                <a:solidFill>
                  <a:schemeClr val="bg1"/>
                </a:solidFill>
              </a:rPr>
              <a:t>»: </a:t>
            </a:r>
            <a:endParaRPr lang="ru-RU" sz="3600" dirty="0" smtClean="0">
              <a:solidFill>
                <a:schemeClr val="bg1"/>
              </a:solidFill>
            </a:endParaRPr>
          </a:p>
          <a:p>
            <a:pPr marL="742950" indent="-742950" algn="just">
              <a:buAutoNum type="arabicPeriod"/>
            </a:pPr>
            <a:r>
              <a:rPr lang="ru-RU" sz="3600" dirty="0" err="1" smtClean="0">
                <a:solidFill>
                  <a:schemeClr val="bg1"/>
                </a:solidFill>
              </a:rPr>
              <a:t>Друзі</a:t>
            </a:r>
            <a:r>
              <a:rPr lang="ru-RU" sz="3600" dirty="0" smtClean="0">
                <a:solidFill>
                  <a:schemeClr val="bg1"/>
                </a:solidFill>
              </a:rPr>
              <a:t> </a:t>
            </a:r>
            <a:r>
              <a:rPr lang="ru-RU" sz="3600" dirty="0" err="1">
                <a:solidFill>
                  <a:schemeClr val="bg1"/>
                </a:solidFill>
              </a:rPr>
              <a:t>вважають</a:t>
            </a:r>
            <a:r>
              <a:rPr lang="ru-RU" sz="3600" dirty="0">
                <a:solidFill>
                  <a:schemeClr val="bg1"/>
                </a:solidFill>
              </a:rPr>
              <a:t> мене </a:t>
            </a:r>
            <a:r>
              <a:rPr lang="ru-RU" sz="3600" dirty="0" err="1">
                <a:solidFill>
                  <a:schemeClr val="bg1"/>
                </a:solidFill>
              </a:rPr>
              <a:t>зрадницею</a:t>
            </a:r>
            <a:r>
              <a:rPr lang="ru-RU" sz="3600" dirty="0">
                <a:solidFill>
                  <a:schemeClr val="bg1"/>
                </a:solidFill>
              </a:rPr>
              <a:t>. </a:t>
            </a:r>
            <a:endParaRPr lang="ru-RU" sz="3600" dirty="0" smtClean="0">
              <a:solidFill>
                <a:schemeClr val="bg1"/>
              </a:solidFill>
            </a:endParaRPr>
          </a:p>
          <a:p>
            <a:pPr marL="742950" indent="-742950" algn="just">
              <a:buAutoNum type="arabicPeriod"/>
            </a:pPr>
            <a:r>
              <a:rPr lang="ru-RU" sz="3600" dirty="0" smtClean="0">
                <a:solidFill>
                  <a:schemeClr val="bg1"/>
                </a:solidFill>
              </a:rPr>
              <a:t>Моя </a:t>
            </a:r>
            <a:r>
              <a:rPr lang="ru-RU" sz="3600" dirty="0" err="1">
                <a:solidFill>
                  <a:schemeClr val="bg1"/>
                </a:solidFill>
              </a:rPr>
              <a:t>краща</a:t>
            </a:r>
            <a:r>
              <a:rPr lang="ru-RU" sz="3600" dirty="0">
                <a:solidFill>
                  <a:schemeClr val="bg1"/>
                </a:solidFill>
              </a:rPr>
              <a:t> подруга </a:t>
            </a:r>
            <a:r>
              <a:rPr lang="ru-RU" sz="3600" dirty="0" err="1">
                <a:solidFill>
                  <a:schemeClr val="bg1"/>
                </a:solidFill>
              </a:rPr>
              <a:t>зустрічається</a:t>
            </a:r>
            <a:r>
              <a:rPr lang="ru-RU" sz="3600" dirty="0">
                <a:solidFill>
                  <a:schemeClr val="bg1"/>
                </a:solidFill>
              </a:rPr>
              <a:t> з </a:t>
            </a:r>
            <a:r>
              <a:rPr lang="ru-RU" sz="3600" dirty="0" err="1">
                <a:solidFill>
                  <a:schemeClr val="bg1"/>
                </a:solidFill>
              </a:rPr>
              <a:t>моїм</a:t>
            </a:r>
            <a:r>
              <a:rPr lang="ru-RU" sz="3600" dirty="0">
                <a:solidFill>
                  <a:schemeClr val="bg1"/>
                </a:solidFill>
              </a:rPr>
              <a:t> хлопцем. </a:t>
            </a:r>
            <a:endParaRPr lang="ru-RU" sz="3600" dirty="0" smtClean="0">
              <a:solidFill>
                <a:schemeClr val="bg1"/>
              </a:solidFill>
            </a:endParaRPr>
          </a:p>
          <a:p>
            <a:pPr marL="742950" indent="-742950" algn="just">
              <a:buAutoNum type="arabicPeriod"/>
            </a:pPr>
            <a:r>
              <a:rPr lang="ru-RU" sz="3600" dirty="0" err="1" smtClean="0">
                <a:solidFill>
                  <a:schemeClr val="bg1"/>
                </a:solidFill>
              </a:rPr>
              <a:t>Дідусь</a:t>
            </a:r>
            <a:r>
              <a:rPr lang="ru-RU" sz="3600" dirty="0" smtClean="0">
                <a:solidFill>
                  <a:schemeClr val="bg1"/>
                </a:solidFill>
              </a:rPr>
              <a:t> </a:t>
            </a:r>
            <a:r>
              <a:rPr lang="ru-RU" sz="3600" dirty="0" err="1">
                <a:solidFill>
                  <a:schemeClr val="bg1"/>
                </a:solidFill>
              </a:rPr>
              <a:t>постійно</a:t>
            </a:r>
            <a:r>
              <a:rPr lang="ru-RU" sz="3600" dirty="0">
                <a:solidFill>
                  <a:schemeClr val="bg1"/>
                </a:solidFill>
              </a:rPr>
              <a:t> </a:t>
            </a:r>
            <a:r>
              <a:rPr lang="ru-RU" sz="3600" dirty="0" err="1">
                <a:solidFill>
                  <a:schemeClr val="bg1"/>
                </a:solidFill>
              </a:rPr>
              <a:t>грає</a:t>
            </a:r>
            <a:r>
              <a:rPr lang="ru-RU" sz="3600" dirty="0">
                <a:solidFill>
                  <a:schemeClr val="bg1"/>
                </a:solidFill>
              </a:rPr>
              <a:t> в спорт-лото. </a:t>
            </a:r>
            <a:endParaRPr lang="ru-RU" sz="3600" dirty="0" smtClean="0">
              <a:solidFill>
                <a:schemeClr val="bg1"/>
              </a:solidFill>
            </a:endParaRPr>
          </a:p>
          <a:p>
            <a:pPr marL="742950" indent="-742950" algn="just">
              <a:buAutoNum type="arabicPeriod"/>
            </a:pPr>
            <a:r>
              <a:rPr lang="ru-RU" sz="3600" dirty="0" smtClean="0">
                <a:solidFill>
                  <a:schemeClr val="bg1"/>
                </a:solidFill>
              </a:rPr>
              <a:t>Для </a:t>
            </a:r>
            <a:r>
              <a:rPr lang="ru-RU" sz="3600" dirty="0" err="1">
                <a:solidFill>
                  <a:schemeClr val="bg1"/>
                </a:solidFill>
              </a:rPr>
              <a:t>мами</a:t>
            </a:r>
            <a:r>
              <a:rPr lang="ru-RU" sz="3600" dirty="0">
                <a:solidFill>
                  <a:schemeClr val="bg1"/>
                </a:solidFill>
              </a:rPr>
              <a:t> </a:t>
            </a:r>
            <a:r>
              <a:rPr lang="ru-RU" sz="3600" dirty="0" err="1">
                <a:solidFill>
                  <a:schemeClr val="bg1"/>
                </a:solidFill>
              </a:rPr>
              <a:t>важливі</a:t>
            </a:r>
            <a:r>
              <a:rPr lang="ru-RU" sz="3600" dirty="0">
                <a:solidFill>
                  <a:schemeClr val="bg1"/>
                </a:solidFill>
              </a:rPr>
              <a:t> </a:t>
            </a:r>
            <a:r>
              <a:rPr lang="ru-RU" sz="3600" dirty="0" err="1">
                <a:solidFill>
                  <a:schemeClr val="bg1"/>
                </a:solidFill>
              </a:rPr>
              <a:t>лише</a:t>
            </a:r>
            <a:r>
              <a:rPr lang="ru-RU" sz="3600" dirty="0">
                <a:solidFill>
                  <a:schemeClr val="bg1"/>
                </a:solidFill>
              </a:rPr>
              <a:t> </a:t>
            </a:r>
            <a:r>
              <a:rPr lang="ru-RU" sz="3600" dirty="0" err="1">
                <a:solidFill>
                  <a:schemeClr val="bg1"/>
                </a:solidFill>
              </a:rPr>
              <a:t>дві</a:t>
            </a:r>
            <a:r>
              <a:rPr lang="ru-RU" sz="3600" dirty="0">
                <a:solidFill>
                  <a:schemeClr val="bg1"/>
                </a:solidFill>
              </a:rPr>
              <a:t> </a:t>
            </a:r>
            <a:r>
              <a:rPr lang="ru-RU" sz="3600" dirty="0" err="1">
                <a:solidFill>
                  <a:schemeClr val="bg1"/>
                </a:solidFill>
              </a:rPr>
              <a:t>речі</a:t>
            </a:r>
            <a:r>
              <a:rPr lang="ru-RU" sz="3600" dirty="0">
                <a:solidFill>
                  <a:schemeClr val="bg1"/>
                </a:solidFill>
              </a:rPr>
              <a:t>: книжки і </a:t>
            </a:r>
            <a:r>
              <a:rPr lang="ru-RU" sz="3600" dirty="0" err="1" smtClean="0">
                <a:solidFill>
                  <a:schemeClr val="bg1"/>
                </a:solidFill>
              </a:rPr>
              <a:t>дзеркало</a:t>
            </a:r>
            <a:endParaRPr lang="ru-RU" sz="3600" dirty="0" smtClean="0">
              <a:solidFill>
                <a:schemeClr val="bg1"/>
              </a:solidFill>
            </a:endParaRPr>
          </a:p>
          <a:p>
            <a:pPr marL="742950" indent="-742950" algn="just">
              <a:buAutoNum type="arabicPeriod"/>
            </a:pPr>
            <a:r>
              <a:rPr lang="ru-RU" sz="3600" dirty="0" smtClean="0">
                <a:solidFill>
                  <a:schemeClr val="bg1"/>
                </a:solidFill>
              </a:rPr>
              <a:t>Мене </a:t>
            </a:r>
            <a:r>
              <a:rPr lang="ru-RU" sz="3600" dirty="0" err="1">
                <a:solidFill>
                  <a:schemeClr val="bg1"/>
                </a:solidFill>
              </a:rPr>
              <a:t>ніхто</a:t>
            </a:r>
            <a:r>
              <a:rPr lang="ru-RU" sz="3600" dirty="0">
                <a:solidFill>
                  <a:schemeClr val="bg1"/>
                </a:solidFill>
              </a:rPr>
              <a:t> не </a:t>
            </a:r>
            <a:r>
              <a:rPr lang="ru-RU" sz="3600" dirty="0" err="1">
                <a:solidFill>
                  <a:schemeClr val="bg1"/>
                </a:solidFill>
              </a:rPr>
              <a:t>помічає</a:t>
            </a:r>
            <a:r>
              <a:rPr lang="ru-RU" sz="3600" dirty="0">
                <a:solidFill>
                  <a:schemeClr val="bg1"/>
                </a:solidFill>
              </a:rPr>
              <a:t> … ЯК БУТИ ДАЛІ?!</a:t>
            </a:r>
            <a:endParaRPr 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7269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191" y="256625"/>
            <a:ext cx="9570720" cy="341632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ru-RU" sz="3600" b="1" dirty="0">
                <a:solidFill>
                  <a:schemeClr val="bg1"/>
                </a:solidFill>
              </a:rPr>
              <a:t>«Коло думок</a:t>
            </a:r>
            <a:r>
              <a:rPr lang="ru-RU" sz="3600" b="1" dirty="0" smtClean="0">
                <a:solidFill>
                  <a:schemeClr val="bg1"/>
                </a:solidFill>
              </a:rPr>
              <a:t>».</a:t>
            </a:r>
          </a:p>
          <a:p>
            <a:pPr indent="457200" algn="just"/>
            <a:r>
              <a:rPr lang="ru-RU" sz="3600" dirty="0" smtClean="0">
                <a:solidFill>
                  <a:schemeClr val="bg1"/>
                </a:solidFill>
              </a:rPr>
              <a:t> </a:t>
            </a:r>
            <a:r>
              <a:rPr lang="ru-RU" sz="3600" dirty="0" err="1">
                <a:solidFill>
                  <a:schemeClr val="bg1"/>
                </a:solidFill>
              </a:rPr>
              <a:t>Допоможіть</a:t>
            </a:r>
            <a:r>
              <a:rPr lang="ru-RU" sz="3600" dirty="0">
                <a:solidFill>
                  <a:schemeClr val="bg1"/>
                </a:solidFill>
              </a:rPr>
              <a:t> </a:t>
            </a:r>
            <a:r>
              <a:rPr lang="ru-RU" sz="3600" dirty="0" err="1">
                <a:solidFill>
                  <a:schemeClr val="bg1"/>
                </a:solidFill>
              </a:rPr>
              <a:t>їй</a:t>
            </a:r>
            <a:r>
              <a:rPr lang="ru-RU" sz="3600" dirty="0">
                <a:solidFill>
                  <a:schemeClr val="bg1"/>
                </a:solidFill>
              </a:rPr>
              <a:t> </a:t>
            </a:r>
            <a:r>
              <a:rPr lang="ru-RU" sz="3600" dirty="0" err="1">
                <a:solidFill>
                  <a:schemeClr val="bg1"/>
                </a:solidFill>
              </a:rPr>
              <a:t>повірити</a:t>
            </a:r>
            <a:r>
              <a:rPr lang="ru-RU" sz="3600" dirty="0">
                <a:solidFill>
                  <a:schemeClr val="bg1"/>
                </a:solidFill>
              </a:rPr>
              <a:t> в себе, у </a:t>
            </a:r>
            <a:r>
              <a:rPr lang="ru-RU" sz="3600" dirty="0" err="1">
                <a:solidFill>
                  <a:schemeClr val="bg1"/>
                </a:solidFill>
              </a:rPr>
              <a:t>власні</a:t>
            </a:r>
            <a:r>
              <a:rPr lang="ru-RU" sz="3600" dirty="0">
                <a:solidFill>
                  <a:schemeClr val="bg1"/>
                </a:solidFill>
              </a:rPr>
              <a:t> </a:t>
            </a:r>
            <a:r>
              <a:rPr lang="ru-RU" sz="3600" dirty="0" err="1">
                <a:solidFill>
                  <a:schemeClr val="bg1"/>
                </a:solidFill>
              </a:rPr>
              <a:t>сили</a:t>
            </a:r>
            <a:r>
              <a:rPr lang="ru-RU" sz="3600" dirty="0">
                <a:solidFill>
                  <a:schemeClr val="bg1"/>
                </a:solidFill>
              </a:rPr>
              <a:t>, </a:t>
            </a:r>
            <a:r>
              <a:rPr lang="ru-RU" sz="3600" dirty="0" err="1">
                <a:solidFill>
                  <a:schemeClr val="bg1"/>
                </a:solidFill>
              </a:rPr>
              <a:t>здібності</a:t>
            </a:r>
            <a:r>
              <a:rPr lang="ru-RU" sz="3600" dirty="0">
                <a:solidFill>
                  <a:schemeClr val="bg1"/>
                </a:solidFill>
              </a:rPr>
              <a:t>, талант, </a:t>
            </a:r>
            <a:r>
              <a:rPr lang="ru-RU" sz="3600" dirty="0" err="1">
                <a:solidFill>
                  <a:schemeClr val="bg1"/>
                </a:solidFill>
              </a:rPr>
              <a:t>щоб</a:t>
            </a:r>
            <a:r>
              <a:rPr lang="ru-RU" sz="3600" dirty="0">
                <a:solidFill>
                  <a:schemeClr val="bg1"/>
                </a:solidFill>
              </a:rPr>
              <a:t> </a:t>
            </a:r>
            <a:r>
              <a:rPr lang="ru-RU" sz="3600" dirty="0" err="1">
                <a:solidFill>
                  <a:schemeClr val="bg1"/>
                </a:solidFill>
              </a:rPr>
              <a:t>знову</a:t>
            </a:r>
            <a:r>
              <a:rPr lang="ru-RU" sz="3600" dirty="0">
                <a:solidFill>
                  <a:schemeClr val="bg1"/>
                </a:solidFill>
              </a:rPr>
              <a:t> стати </a:t>
            </a:r>
            <a:r>
              <a:rPr lang="ru-RU" sz="3600" dirty="0" err="1">
                <a:solidFill>
                  <a:schemeClr val="bg1"/>
                </a:solidFill>
              </a:rPr>
              <a:t>впевненою</a:t>
            </a:r>
            <a:r>
              <a:rPr lang="ru-RU" sz="3600" dirty="0">
                <a:solidFill>
                  <a:schemeClr val="bg1"/>
                </a:solidFill>
              </a:rPr>
              <a:t>, </a:t>
            </a:r>
            <a:r>
              <a:rPr lang="ru-RU" sz="3600" dirty="0" err="1">
                <a:solidFill>
                  <a:schemeClr val="bg1"/>
                </a:solidFill>
              </a:rPr>
              <a:t>життєрадісною</a:t>
            </a:r>
            <a:r>
              <a:rPr lang="ru-RU" sz="3600" dirty="0">
                <a:solidFill>
                  <a:schemeClr val="bg1"/>
                </a:solidFill>
              </a:rPr>
              <a:t>, </a:t>
            </a:r>
            <a:r>
              <a:rPr lang="ru-RU" sz="3600" dirty="0" err="1">
                <a:solidFill>
                  <a:schemeClr val="bg1"/>
                </a:solidFill>
              </a:rPr>
              <a:t>щасливою</a:t>
            </a:r>
            <a:r>
              <a:rPr lang="ru-RU" sz="3600" dirty="0">
                <a:solidFill>
                  <a:schemeClr val="bg1"/>
                </a:solidFill>
              </a:rPr>
              <a:t>. </a:t>
            </a:r>
            <a:endParaRPr lang="ru-RU" sz="3600" dirty="0" smtClean="0">
              <a:solidFill>
                <a:schemeClr val="bg1"/>
              </a:solidFill>
            </a:endParaRPr>
          </a:p>
          <a:p>
            <a:pPr indent="457200" algn="just"/>
            <a:r>
              <a:rPr lang="ru-RU" sz="3600" dirty="0" smtClean="0">
                <a:solidFill>
                  <a:schemeClr val="bg1"/>
                </a:solidFill>
              </a:rPr>
              <a:t>Дайте </a:t>
            </a:r>
            <a:r>
              <a:rPr lang="ru-RU" sz="3600" dirty="0" err="1">
                <a:solidFill>
                  <a:schemeClr val="bg1"/>
                </a:solidFill>
              </a:rPr>
              <a:t>відповідь</a:t>
            </a:r>
            <a:r>
              <a:rPr lang="ru-RU" sz="3600" dirty="0">
                <a:solidFill>
                  <a:schemeClr val="bg1"/>
                </a:solidFill>
              </a:rPr>
              <a:t> на </a:t>
            </a:r>
            <a:r>
              <a:rPr lang="ru-RU" sz="3600" dirty="0" err="1">
                <a:solidFill>
                  <a:schemeClr val="bg1"/>
                </a:solidFill>
              </a:rPr>
              <a:t>Бубине</a:t>
            </a:r>
            <a:r>
              <a:rPr lang="ru-RU" sz="3600" dirty="0">
                <a:solidFill>
                  <a:schemeClr val="bg1"/>
                </a:solidFill>
              </a:rPr>
              <a:t> </a:t>
            </a:r>
            <a:r>
              <a:rPr lang="ru-RU" sz="3600" dirty="0" err="1">
                <a:solidFill>
                  <a:schemeClr val="bg1"/>
                </a:solidFill>
              </a:rPr>
              <a:t>питання</a:t>
            </a:r>
            <a:r>
              <a:rPr lang="ru-RU" sz="3600" dirty="0">
                <a:solidFill>
                  <a:schemeClr val="bg1"/>
                </a:solidFill>
              </a:rPr>
              <a:t>: </a:t>
            </a:r>
            <a:r>
              <a:rPr lang="ru-RU" sz="3600" b="1" dirty="0">
                <a:solidFill>
                  <a:schemeClr val="bg1"/>
                </a:solidFill>
              </a:rPr>
              <a:t>«Як бути </a:t>
            </a:r>
            <a:r>
              <a:rPr lang="ru-RU" sz="3600" b="1" dirty="0" err="1">
                <a:solidFill>
                  <a:schemeClr val="bg1"/>
                </a:solidFill>
              </a:rPr>
              <a:t>далі</a:t>
            </a:r>
            <a:r>
              <a:rPr lang="ru-RU" sz="3600" b="1" dirty="0" smtClean="0">
                <a:solidFill>
                  <a:schemeClr val="bg1"/>
                </a:solidFill>
              </a:rPr>
              <a:t>?»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46142" y="4054902"/>
            <a:ext cx="9777536" cy="224676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ru-RU" sz="2800" b="1" dirty="0" err="1">
                <a:solidFill>
                  <a:schemeClr val="bg1"/>
                </a:solidFill>
              </a:rPr>
              <a:t>Дякую</a:t>
            </a:r>
            <a:r>
              <a:rPr lang="ru-RU" sz="2800" b="1" dirty="0">
                <a:solidFill>
                  <a:schemeClr val="bg1"/>
                </a:solidFill>
              </a:rPr>
              <a:t> за </a:t>
            </a:r>
            <a:r>
              <a:rPr lang="ru-RU" sz="2800" b="1" dirty="0" err="1">
                <a:solidFill>
                  <a:schemeClr val="bg1"/>
                </a:solidFill>
              </a:rPr>
              <a:t>цікаві</a:t>
            </a:r>
            <a:r>
              <a:rPr lang="ru-RU" sz="2800" b="1" dirty="0">
                <a:solidFill>
                  <a:schemeClr val="bg1"/>
                </a:solidFill>
              </a:rPr>
              <a:t> </a:t>
            </a:r>
            <a:r>
              <a:rPr lang="ru-RU" sz="2800" b="1" dirty="0" err="1">
                <a:solidFill>
                  <a:schemeClr val="bg1"/>
                </a:solidFill>
              </a:rPr>
              <a:t>поради</a:t>
            </a:r>
            <a:r>
              <a:rPr lang="ru-RU" sz="2800" b="1" dirty="0">
                <a:solidFill>
                  <a:schemeClr val="bg1"/>
                </a:solidFill>
              </a:rPr>
              <a:t>. </a:t>
            </a:r>
            <a:endParaRPr lang="ru-RU" sz="2800" b="1" dirty="0" smtClean="0">
              <a:solidFill>
                <a:schemeClr val="bg1"/>
              </a:solidFill>
            </a:endParaRPr>
          </a:p>
          <a:p>
            <a:pPr indent="457200" algn="just"/>
            <a:r>
              <a:rPr lang="ru-RU" sz="2800" dirty="0" err="1" smtClean="0">
                <a:solidFill>
                  <a:schemeClr val="bg1"/>
                </a:solidFill>
              </a:rPr>
              <a:t>Скориставшись</a:t>
            </a:r>
            <a:r>
              <a:rPr lang="ru-RU" sz="2800" dirty="0" smtClean="0">
                <a:solidFill>
                  <a:schemeClr val="bg1"/>
                </a:solidFill>
              </a:rPr>
              <a:t> </a:t>
            </a:r>
            <a:r>
              <a:rPr lang="ru-RU" sz="2800" dirty="0">
                <a:solidFill>
                  <a:schemeClr val="bg1"/>
                </a:solidFill>
              </a:rPr>
              <a:t>ними, </a:t>
            </a:r>
            <a:r>
              <a:rPr lang="ru-RU" sz="2800" dirty="0" err="1">
                <a:solidFill>
                  <a:schemeClr val="bg1"/>
                </a:solidFill>
              </a:rPr>
              <a:t>Буба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зможе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подолати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невпевненість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самотність</a:t>
            </a:r>
            <a:r>
              <a:rPr lang="ru-RU" sz="2800" dirty="0">
                <a:solidFill>
                  <a:schemeClr val="bg1"/>
                </a:solidFill>
              </a:rPr>
              <a:t> і </a:t>
            </a:r>
            <a:r>
              <a:rPr lang="ru-RU" sz="2800" dirty="0" err="1">
                <a:solidFill>
                  <a:schemeClr val="bg1"/>
                </a:solidFill>
              </a:rPr>
              <a:t>зрозуміє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що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незважаючи</a:t>
            </a:r>
            <a:r>
              <a:rPr lang="ru-RU" sz="2800" dirty="0">
                <a:solidFill>
                  <a:schemeClr val="bg1"/>
                </a:solidFill>
              </a:rPr>
              <a:t> на </a:t>
            </a:r>
            <a:r>
              <a:rPr lang="ru-RU" sz="2800" dirty="0" err="1">
                <a:solidFill>
                  <a:schemeClr val="bg1"/>
                </a:solidFill>
              </a:rPr>
              <a:t>труднощі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цей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світ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вартий</a:t>
            </a:r>
            <a:r>
              <a:rPr lang="ru-RU" sz="2800" dirty="0">
                <a:solidFill>
                  <a:schemeClr val="bg1"/>
                </a:solidFill>
              </a:rPr>
              <a:t> того, </a:t>
            </a:r>
            <a:r>
              <a:rPr lang="ru-RU" sz="2800" dirty="0" err="1">
                <a:solidFill>
                  <a:schemeClr val="bg1"/>
                </a:solidFill>
              </a:rPr>
              <a:t>щоб</a:t>
            </a:r>
            <a:r>
              <a:rPr lang="ru-RU" sz="2800" dirty="0">
                <a:solidFill>
                  <a:schemeClr val="bg1"/>
                </a:solidFill>
              </a:rPr>
              <a:t> у </a:t>
            </a:r>
            <a:r>
              <a:rPr lang="ru-RU" sz="2800" dirty="0" err="1">
                <a:solidFill>
                  <a:schemeClr val="bg1"/>
                </a:solidFill>
              </a:rPr>
              <a:t>ньому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жити</a:t>
            </a:r>
            <a:r>
              <a:rPr lang="ru-RU" sz="2800" dirty="0">
                <a:solidFill>
                  <a:schemeClr val="bg1"/>
                </a:solidFill>
              </a:rPr>
              <a:t> й </a:t>
            </a:r>
            <a:r>
              <a:rPr lang="ru-RU" sz="2800" dirty="0" err="1">
                <a:solidFill>
                  <a:schemeClr val="bg1"/>
                </a:solidFill>
              </a:rPr>
              <a:t>любити</a:t>
            </a:r>
            <a:r>
              <a:rPr lang="ru-RU" sz="2800" dirty="0">
                <a:solidFill>
                  <a:schemeClr val="bg1"/>
                </a:solidFill>
              </a:rPr>
              <a:t> людей, </a:t>
            </a:r>
            <a:r>
              <a:rPr lang="ru-RU" sz="2800" dirty="0" err="1">
                <a:solidFill>
                  <a:schemeClr val="bg1"/>
                </a:solidFill>
              </a:rPr>
              <a:t>які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поряд</a:t>
            </a:r>
            <a:r>
              <a:rPr lang="ru-RU" sz="2800" dirty="0">
                <a:solidFill>
                  <a:schemeClr val="bg1"/>
                </a:solidFill>
              </a:rPr>
              <a:t>. І </a:t>
            </a:r>
            <a:r>
              <a:rPr lang="ru-RU" sz="2800" dirty="0" err="1">
                <a:solidFill>
                  <a:schemeClr val="bg1"/>
                </a:solidFill>
              </a:rPr>
              <a:t>тільки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любов’ю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можна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цей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світ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з’єднати</a:t>
            </a:r>
            <a:r>
              <a:rPr lang="ru-RU" sz="2800" dirty="0">
                <a:solidFill>
                  <a:schemeClr val="bg1"/>
                </a:solidFill>
              </a:rPr>
              <a:t> й </a:t>
            </a:r>
            <a:r>
              <a:rPr lang="ru-RU" sz="2800" dirty="0" err="1">
                <a:solidFill>
                  <a:schemeClr val="bg1"/>
                </a:solidFill>
              </a:rPr>
              <a:t>зробити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добрішим</a:t>
            </a:r>
            <a:r>
              <a:rPr lang="ru-RU" sz="2800" dirty="0">
                <a:solidFill>
                  <a:schemeClr val="bg1"/>
                </a:solidFill>
              </a:rPr>
              <a:t>!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298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9432" y="1021772"/>
            <a:ext cx="11505063" cy="452431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uk-UA" sz="3600" b="1" dirty="0" smtClean="0">
                <a:solidFill>
                  <a:srgbClr val="1D1B11"/>
                </a:solidFill>
                <a:latin typeface="Times New Roman" panose="02020603050405020304" pitchFamily="18" charset="0"/>
              </a:rPr>
              <a:t>Підсумки</a:t>
            </a:r>
            <a:endParaRPr lang="en-US" sz="3600" b="1" dirty="0" smtClean="0"/>
          </a:p>
          <a:p>
            <a:pPr indent="450215" algn="just">
              <a:spcAft>
                <a:spcPts val="0"/>
              </a:spcAft>
            </a:pPr>
            <a:r>
              <a:rPr lang="uk-UA" sz="3600" dirty="0" smtClean="0">
                <a:solidFill>
                  <a:srgbClr val="1D1B11"/>
                </a:solidFill>
                <a:latin typeface="Times New Roman" panose="02020603050405020304" pitchFamily="18" charset="0"/>
              </a:rPr>
              <a:t>- </a:t>
            </a:r>
            <a:r>
              <a:rPr lang="uk-UA" sz="3600" dirty="0">
                <a:solidFill>
                  <a:srgbClr val="1D1B11"/>
                </a:solidFill>
                <a:latin typeface="Times New Roman" panose="02020603050405020304" pitchFamily="18" charset="0"/>
              </a:rPr>
              <a:t>Про що цей  роман? </a:t>
            </a:r>
            <a:endParaRPr lang="en-US" sz="3600" dirty="0"/>
          </a:p>
          <a:p>
            <a:pPr indent="450215" algn="just">
              <a:spcAft>
                <a:spcPts val="0"/>
              </a:spcAft>
            </a:pPr>
            <a:r>
              <a:rPr lang="uk-UA" sz="3600" dirty="0">
                <a:solidFill>
                  <a:srgbClr val="1D1B11"/>
                </a:solidFill>
                <a:latin typeface="Times New Roman" panose="02020603050405020304" pitchFamily="18" charset="0"/>
              </a:rPr>
              <a:t>- Чи, на ваш погляд, у </a:t>
            </a:r>
            <a:r>
              <a:rPr lang="uk-UA" sz="3600" dirty="0" err="1">
                <a:solidFill>
                  <a:srgbClr val="1D1B11"/>
                </a:solidFill>
                <a:latin typeface="Times New Roman" panose="02020603050405020304" pitchFamily="18" charset="0"/>
              </a:rPr>
              <a:t>Буби</a:t>
            </a:r>
            <a:r>
              <a:rPr lang="uk-UA" sz="3600" dirty="0">
                <a:solidFill>
                  <a:srgbClr val="1D1B11"/>
                </a:solidFill>
                <a:latin typeface="Times New Roman" panose="02020603050405020304" pitchFamily="18" charset="0"/>
              </a:rPr>
              <a:t> зразкова сім’я?</a:t>
            </a:r>
            <a:endParaRPr lang="en-US" sz="3600" dirty="0"/>
          </a:p>
          <a:p>
            <a:pPr indent="450215" algn="just">
              <a:spcAft>
                <a:spcPts val="0"/>
              </a:spcAft>
            </a:pPr>
            <a:r>
              <a:rPr lang="uk-UA" sz="3600" dirty="0">
                <a:solidFill>
                  <a:srgbClr val="1D1B11"/>
                </a:solidFill>
                <a:latin typeface="Times New Roman" panose="02020603050405020304" pitchFamily="18" charset="0"/>
              </a:rPr>
              <a:t>- Чи вважаєте ви щасливою головну героїню? Чому?</a:t>
            </a:r>
            <a:endParaRPr lang="en-US" sz="3600" dirty="0"/>
          </a:p>
          <a:p>
            <a:pPr indent="450215" algn="just">
              <a:spcAft>
                <a:spcPts val="0"/>
              </a:spcAft>
            </a:pPr>
            <a:r>
              <a:rPr lang="uk-UA" sz="3600" dirty="0">
                <a:solidFill>
                  <a:srgbClr val="1D1B11"/>
                </a:solidFill>
                <a:latin typeface="Times New Roman" panose="02020603050405020304" pitchFamily="18" charset="0"/>
              </a:rPr>
              <a:t>- Який епізод життя </a:t>
            </a:r>
            <a:r>
              <a:rPr lang="uk-UA" sz="3600" dirty="0" err="1">
                <a:solidFill>
                  <a:srgbClr val="1D1B11"/>
                </a:solidFill>
                <a:latin typeface="Times New Roman" panose="02020603050405020304" pitchFamily="18" charset="0"/>
              </a:rPr>
              <a:t>Буби</a:t>
            </a:r>
            <a:r>
              <a:rPr lang="uk-UA" sz="3600" dirty="0">
                <a:solidFill>
                  <a:srgbClr val="1D1B11"/>
                </a:solidFill>
                <a:latin typeface="Times New Roman" panose="02020603050405020304" pitchFamily="18" charset="0"/>
              </a:rPr>
              <a:t> вразив вас найбільше? Чому?</a:t>
            </a:r>
            <a:endParaRPr lang="en-US" sz="3600" dirty="0"/>
          </a:p>
          <a:p>
            <a:pPr indent="450215" algn="just">
              <a:spcAft>
                <a:spcPts val="0"/>
              </a:spcAft>
            </a:pPr>
            <a:r>
              <a:rPr lang="uk-UA" sz="3600" dirty="0">
                <a:solidFill>
                  <a:srgbClr val="1D1B11"/>
                </a:solidFill>
                <a:latin typeface="Times New Roman" panose="02020603050405020304" pitchFamily="18" charset="0"/>
              </a:rPr>
              <a:t>- Хто з героїв вам найбільше сподобався?</a:t>
            </a:r>
            <a:endParaRPr lang="en-US" sz="3600" dirty="0"/>
          </a:p>
          <a:p>
            <a:pPr indent="450215" algn="just">
              <a:spcAft>
                <a:spcPts val="0"/>
              </a:spcAft>
            </a:pPr>
            <a:r>
              <a:rPr lang="uk-UA" sz="3600" dirty="0">
                <a:solidFill>
                  <a:srgbClr val="1D1B11"/>
                </a:solidFill>
                <a:latin typeface="Times New Roman" panose="02020603050405020304" pitchFamily="18" charset="0"/>
              </a:rPr>
              <a:t>- Які конфлікти </a:t>
            </a:r>
            <a:r>
              <a:rPr lang="uk-UA" sz="3600" dirty="0" err="1">
                <a:solidFill>
                  <a:srgbClr val="1D1B11"/>
                </a:solidFill>
                <a:latin typeface="Times New Roman" panose="02020603050405020304" pitchFamily="18" charset="0"/>
              </a:rPr>
              <a:t>піднято</a:t>
            </a:r>
            <a:r>
              <a:rPr lang="uk-UA" sz="3600" dirty="0">
                <a:solidFill>
                  <a:srgbClr val="1D1B11"/>
                </a:solidFill>
                <a:latin typeface="Times New Roman" panose="02020603050405020304" pitchFamily="18" charset="0"/>
              </a:rPr>
              <a:t> у романі?</a:t>
            </a:r>
            <a:endParaRPr lang="en-US" sz="3600" dirty="0"/>
          </a:p>
          <a:p>
            <a:pPr indent="450215" algn="just">
              <a:spcAft>
                <a:spcPts val="0"/>
              </a:spcAft>
            </a:pPr>
            <a:r>
              <a:rPr lang="uk-UA" sz="3600" dirty="0" smtClean="0">
                <a:solidFill>
                  <a:srgbClr val="1D1B11"/>
                </a:solidFill>
                <a:latin typeface="Times New Roman" panose="02020603050405020304" pitchFamily="18" charset="0"/>
              </a:rPr>
              <a:t>- Який сенс назви роману?</a:t>
            </a:r>
            <a:endParaRPr lang="en-US" sz="36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51586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1153" y="472827"/>
            <a:ext cx="11732526" cy="600164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ru-RU" sz="3200" dirty="0" smtClean="0">
                <a:solidFill>
                  <a:schemeClr val="bg1"/>
                </a:solidFill>
              </a:rPr>
              <a:t>Ми </a:t>
            </a:r>
            <a:r>
              <a:rPr lang="ru-RU" sz="3200" dirty="0" err="1">
                <a:solidFill>
                  <a:schemeClr val="bg1"/>
                </a:solidFill>
              </a:rPr>
              <a:t>живемо</a:t>
            </a:r>
            <a:r>
              <a:rPr lang="ru-RU" sz="3200" dirty="0">
                <a:solidFill>
                  <a:schemeClr val="bg1"/>
                </a:solidFill>
              </a:rPr>
              <a:t> у </a:t>
            </a:r>
            <a:r>
              <a:rPr lang="ru-RU" sz="3200" dirty="0" err="1">
                <a:solidFill>
                  <a:schemeClr val="bg1"/>
                </a:solidFill>
              </a:rPr>
              <a:t>світі</a:t>
            </a:r>
            <a:r>
              <a:rPr lang="ru-RU" sz="3200" dirty="0">
                <a:solidFill>
                  <a:schemeClr val="bg1"/>
                </a:solidFill>
              </a:rPr>
              <a:t>, </a:t>
            </a:r>
            <a:r>
              <a:rPr lang="ru-RU" sz="3200" dirty="0" err="1">
                <a:solidFill>
                  <a:schemeClr val="bg1"/>
                </a:solidFill>
              </a:rPr>
              <a:t>який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із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космічною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швидкістю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обертається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навколо</a:t>
            </a:r>
            <a:r>
              <a:rPr lang="ru-RU" sz="3200" dirty="0">
                <a:solidFill>
                  <a:schemeClr val="bg1"/>
                </a:solidFill>
              </a:rPr>
              <a:t> нас: часто </a:t>
            </a:r>
            <a:r>
              <a:rPr lang="ru-RU" sz="3200" dirty="0" err="1">
                <a:solidFill>
                  <a:schemeClr val="bg1"/>
                </a:solidFill>
              </a:rPr>
              <a:t>навіть</a:t>
            </a:r>
            <a:r>
              <a:rPr lang="ru-RU" sz="3200" dirty="0">
                <a:solidFill>
                  <a:schemeClr val="bg1"/>
                </a:solidFill>
              </a:rPr>
              <a:t> не </a:t>
            </a:r>
            <a:r>
              <a:rPr lang="ru-RU" sz="3200" dirty="0" err="1">
                <a:solidFill>
                  <a:schemeClr val="bg1"/>
                </a:solidFill>
              </a:rPr>
              <a:t>помічаємо</a:t>
            </a:r>
            <a:r>
              <a:rPr lang="ru-RU" sz="3200" dirty="0">
                <a:solidFill>
                  <a:schemeClr val="bg1"/>
                </a:solidFill>
              </a:rPr>
              <a:t>, </a:t>
            </a:r>
            <a:r>
              <a:rPr lang="ru-RU" sz="3200" dirty="0" err="1">
                <a:solidFill>
                  <a:schemeClr val="bg1"/>
                </a:solidFill>
              </a:rPr>
              <a:t>що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замість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мрійливого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літа</a:t>
            </a:r>
            <a:r>
              <a:rPr lang="ru-RU" sz="3200" dirty="0">
                <a:solidFill>
                  <a:schemeClr val="bg1"/>
                </a:solidFill>
              </a:rPr>
              <a:t> за </a:t>
            </a:r>
            <a:r>
              <a:rPr lang="ru-RU" sz="3200" dirty="0" err="1">
                <a:solidFill>
                  <a:schemeClr val="bg1"/>
                </a:solidFill>
              </a:rPr>
              <a:t>вікном</a:t>
            </a:r>
            <a:r>
              <a:rPr lang="ru-RU" sz="3200" dirty="0">
                <a:solidFill>
                  <a:schemeClr val="bg1"/>
                </a:solidFill>
              </a:rPr>
              <a:t> давним-давно багряна </a:t>
            </a:r>
            <a:r>
              <a:rPr lang="ru-RU" sz="3200" dirty="0" err="1">
                <a:solidFill>
                  <a:schemeClr val="bg1"/>
                </a:solidFill>
              </a:rPr>
              <a:t>осінь</a:t>
            </a:r>
            <a:r>
              <a:rPr lang="ru-RU" sz="3200" dirty="0">
                <a:solidFill>
                  <a:schemeClr val="bg1"/>
                </a:solidFill>
              </a:rPr>
              <a:t>. </a:t>
            </a:r>
            <a:endParaRPr lang="ru-RU" sz="3200" dirty="0" smtClean="0">
              <a:solidFill>
                <a:schemeClr val="bg1"/>
              </a:solidFill>
            </a:endParaRPr>
          </a:p>
          <a:p>
            <a:pPr indent="457200" algn="just"/>
            <a:r>
              <a:rPr lang="ru-RU" sz="3200" dirty="0" smtClean="0">
                <a:solidFill>
                  <a:schemeClr val="bg1"/>
                </a:solidFill>
              </a:rPr>
              <a:t>Ми </a:t>
            </a:r>
            <a:r>
              <a:rPr lang="ru-RU" sz="3200" dirty="0" err="1">
                <a:solidFill>
                  <a:schemeClr val="bg1"/>
                </a:solidFill>
              </a:rPr>
              <a:t>нервуємо</a:t>
            </a:r>
            <a:r>
              <a:rPr lang="ru-RU" sz="3200" dirty="0">
                <a:solidFill>
                  <a:schemeClr val="bg1"/>
                </a:solidFill>
              </a:rPr>
              <a:t>, </a:t>
            </a:r>
            <a:r>
              <a:rPr lang="ru-RU" sz="3200" dirty="0" err="1">
                <a:solidFill>
                  <a:schemeClr val="bg1"/>
                </a:solidFill>
              </a:rPr>
              <a:t>переживаємо</a:t>
            </a:r>
            <a:r>
              <a:rPr lang="ru-RU" sz="3200" dirty="0">
                <a:solidFill>
                  <a:schemeClr val="bg1"/>
                </a:solidFill>
              </a:rPr>
              <a:t> ... І </a:t>
            </a:r>
            <a:r>
              <a:rPr lang="ru-RU" sz="3200" dirty="0" err="1">
                <a:solidFill>
                  <a:schemeClr val="bg1"/>
                </a:solidFill>
              </a:rPr>
              <a:t>тільки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одне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дарує</a:t>
            </a:r>
            <a:r>
              <a:rPr lang="ru-RU" sz="3200" dirty="0">
                <a:solidFill>
                  <a:schemeClr val="bg1"/>
                </a:solidFill>
              </a:rPr>
              <a:t> нам мир і </a:t>
            </a:r>
            <a:r>
              <a:rPr lang="ru-RU" sz="3200" dirty="0" err="1" smtClean="0">
                <a:solidFill>
                  <a:schemeClr val="bg1"/>
                </a:solidFill>
              </a:rPr>
              <a:t>спокій</a:t>
            </a:r>
            <a:r>
              <a:rPr lang="ru-RU" sz="3200" dirty="0" smtClean="0">
                <a:solidFill>
                  <a:schemeClr val="bg1"/>
                </a:solidFill>
              </a:rPr>
              <a:t> –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</a:rPr>
              <a:t>сім'я</a:t>
            </a:r>
            <a:r>
              <a:rPr lang="ru-RU" sz="3200" dirty="0">
                <a:solidFill>
                  <a:schemeClr val="bg1"/>
                </a:solidFill>
              </a:rPr>
              <a:t>. </a:t>
            </a:r>
            <a:r>
              <a:rPr lang="ru-RU" sz="3200" dirty="0" err="1" smtClean="0">
                <a:solidFill>
                  <a:schemeClr val="bg1"/>
                </a:solidFill>
              </a:rPr>
              <a:t>Сім'я</a:t>
            </a:r>
            <a:r>
              <a:rPr lang="ru-RU" sz="3200" dirty="0" smtClean="0">
                <a:solidFill>
                  <a:schemeClr val="bg1"/>
                </a:solidFill>
              </a:rPr>
              <a:t> – </a:t>
            </a:r>
            <a:r>
              <a:rPr lang="ru-RU" sz="3200" dirty="0" err="1" smtClean="0">
                <a:solidFill>
                  <a:schemeClr val="bg1"/>
                </a:solidFill>
              </a:rPr>
              <a:t>це</a:t>
            </a:r>
            <a:r>
              <a:rPr lang="ru-RU" sz="3200" dirty="0" smtClean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особлива</a:t>
            </a:r>
            <a:r>
              <a:rPr lang="ru-RU" sz="3200" dirty="0">
                <a:solidFill>
                  <a:schemeClr val="bg1"/>
                </a:solidFill>
              </a:rPr>
              <a:t>, </a:t>
            </a:r>
            <a:r>
              <a:rPr lang="ru-RU" sz="3200" dirty="0" err="1">
                <a:solidFill>
                  <a:schemeClr val="bg1"/>
                </a:solidFill>
              </a:rPr>
              <a:t>чарівна</a:t>
            </a:r>
            <a:r>
              <a:rPr lang="ru-RU" sz="3200" dirty="0">
                <a:solidFill>
                  <a:schemeClr val="bg1"/>
                </a:solidFill>
              </a:rPr>
              <a:t> атмосфера </a:t>
            </a:r>
            <a:r>
              <a:rPr lang="ru-RU" sz="3200" dirty="0" err="1">
                <a:solidFill>
                  <a:schemeClr val="bg1"/>
                </a:solidFill>
              </a:rPr>
              <a:t>взаєморозуміння</a:t>
            </a:r>
            <a:r>
              <a:rPr lang="ru-RU" sz="3200" dirty="0">
                <a:solidFill>
                  <a:schemeClr val="bg1"/>
                </a:solidFill>
              </a:rPr>
              <a:t> і затишку. </a:t>
            </a:r>
            <a:r>
              <a:rPr lang="ru-RU" sz="3200" dirty="0" err="1">
                <a:solidFill>
                  <a:schemeClr val="bg1"/>
                </a:solidFill>
              </a:rPr>
              <a:t>Тільки</a:t>
            </a:r>
            <a:r>
              <a:rPr lang="ru-RU" sz="3200" dirty="0">
                <a:solidFill>
                  <a:schemeClr val="bg1"/>
                </a:solidFill>
              </a:rPr>
              <a:t> в </a:t>
            </a:r>
            <a:r>
              <a:rPr lang="ru-RU" sz="3200" dirty="0" err="1">
                <a:solidFill>
                  <a:schemeClr val="bg1"/>
                </a:solidFill>
              </a:rPr>
              <a:t>колі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рідних</a:t>
            </a:r>
            <a:r>
              <a:rPr lang="ru-RU" sz="3200" dirty="0">
                <a:solidFill>
                  <a:schemeClr val="bg1"/>
                </a:solidFill>
              </a:rPr>
              <a:t> нам </a:t>
            </a:r>
            <a:r>
              <a:rPr lang="ru-RU" sz="3200" dirty="0" err="1">
                <a:solidFill>
                  <a:schemeClr val="bg1"/>
                </a:solidFill>
              </a:rPr>
              <a:t>завжди</a:t>
            </a:r>
            <a:r>
              <a:rPr lang="ru-RU" sz="3200" dirty="0">
                <a:solidFill>
                  <a:schemeClr val="bg1"/>
                </a:solidFill>
              </a:rPr>
              <a:t> тепло і комфортно. </a:t>
            </a:r>
            <a:endParaRPr lang="ru-RU" sz="3200" dirty="0" smtClean="0">
              <a:solidFill>
                <a:schemeClr val="bg1"/>
              </a:solidFill>
            </a:endParaRPr>
          </a:p>
          <a:p>
            <a:pPr indent="457200" algn="just"/>
            <a:r>
              <a:rPr lang="ru-RU" sz="3200" dirty="0" err="1" smtClean="0">
                <a:solidFill>
                  <a:schemeClr val="bg1"/>
                </a:solidFill>
              </a:rPr>
              <a:t>Бажаю</a:t>
            </a:r>
            <a:r>
              <a:rPr lang="ru-RU" sz="3200" dirty="0" smtClean="0">
                <a:solidFill>
                  <a:schemeClr val="bg1"/>
                </a:solidFill>
              </a:rPr>
              <a:t> </a:t>
            </a:r>
            <a:r>
              <a:rPr lang="ru-RU" sz="3200" dirty="0">
                <a:solidFill>
                  <a:schemeClr val="bg1"/>
                </a:solidFill>
              </a:rPr>
              <a:t>Вам, </a:t>
            </a:r>
            <a:r>
              <a:rPr lang="ru-RU" sz="3200" dirty="0" err="1">
                <a:solidFill>
                  <a:schemeClr val="bg1"/>
                </a:solidFill>
              </a:rPr>
              <a:t>щоб</a:t>
            </a:r>
            <a:r>
              <a:rPr lang="ru-RU" sz="3200" dirty="0">
                <a:solidFill>
                  <a:schemeClr val="bg1"/>
                </a:solidFill>
              </a:rPr>
              <a:t> у </a:t>
            </a:r>
            <a:r>
              <a:rPr lang="ru-RU" sz="3200" dirty="0" err="1">
                <a:solidFill>
                  <a:schemeClr val="bg1"/>
                </a:solidFill>
              </a:rPr>
              <a:t>вашій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сім’ї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завжди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панували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радість</a:t>
            </a:r>
            <a:r>
              <a:rPr lang="ru-RU" sz="3200" dirty="0">
                <a:solidFill>
                  <a:schemeClr val="bg1"/>
                </a:solidFill>
              </a:rPr>
              <a:t> і </a:t>
            </a:r>
            <a:r>
              <a:rPr lang="ru-RU" sz="3200" dirty="0" err="1">
                <a:solidFill>
                  <a:schemeClr val="bg1"/>
                </a:solidFill>
              </a:rPr>
              <a:t>любов</a:t>
            </a:r>
            <a:r>
              <a:rPr lang="ru-RU" sz="3200" dirty="0">
                <a:solidFill>
                  <a:schemeClr val="bg1"/>
                </a:solidFill>
              </a:rPr>
              <a:t>, дружба і </a:t>
            </a:r>
            <a:r>
              <a:rPr lang="ru-RU" sz="3200" dirty="0" err="1">
                <a:solidFill>
                  <a:schemeClr val="bg1"/>
                </a:solidFill>
              </a:rPr>
              <a:t>взаємо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підтримка</a:t>
            </a:r>
            <a:r>
              <a:rPr lang="ru-RU" sz="3200" dirty="0">
                <a:solidFill>
                  <a:schemeClr val="bg1"/>
                </a:solidFill>
              </a:rPr>
              <a:t>, </a:t>
            </a:r>
            <a:r>
              <a:rPr lang="ru-RU" sz="3200" dirty="0" err="1">
                <a:solidFill>
                  <a:schemeClr val="bg1"/>
                </a:solidFill>
              </a:rPr>
              <a:t>щоб</a:t>
            </a:r>
            <a:r>
              <a:rPr lang="ru-RU" sz="3200" dirty="0">
                <a:solidFill>
                  <a:schemeClr val="bg1"/>
                </a:solidFill>
              </a:rPr>
              <a:t> ваше </a:t>
            </a:r>
            <a:r>
              <a:rPr lang="ru-RU" sz="3200" dirty="0" err="1">
                <a:solidFill>
                  <a:schemeClr val="bg1"/>
                </a:solidFill>
              </a:rPr>
              <a:t>сімейне</a:t>
            </a:r>
            <a:r>
              <a:rPr lang="ru-RU" sz="3200" dirty="0">
                <a:solidFill>
                  <a:schemeClr val="bg1"/>
                </a:solidFill>
              </a:rPr>
              <a:t> дерево мало </a:t>
            </a:r>
            <a:r>
              <a:rPr lang="ru-RU" sz="3200" dirty="0" err="1">
                <a:solidFill>
                  <a:schemeClr val="bg1"/>
                </a:solidFill>
              </a:rPr>
              <a:t>міцні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корені</a:t>
            </a:r>
            <a:r>
              <a:rPr lang="ru-RU" sz="3200" dirty="0">
                <a:solidFill>
                  <a:schemeClr val="bg1"/>
                </a:solidFill>
              </a:rPr>
              <a:t>, </a:t>
            </a:r>
            <a:r>
              <a:rPr lang="ru-RU" sz="3200" dirty="0" err="1">
                <a:solidFill>
                  <a:schemeClr val="bg1"/>
                </a:solidFill>
              </a:rPr>
              <a:t>пишну</a:t>
            </a:r>
            <a:r>
              <a:rPr lang="ru-RU" sz="3200" dirty="0">
                <a:solidFill>
                  <a:schemeClr val="bg1"/>
                </a:solidFill>
              </a:rPr>
              <a:t> крону і </a:t>
            </a:r>
            <a:r>
              <a:rPr lang="ru-RU" sz="3200" dirty="0" err="1">
                <a:solidFill>
                  <a:schemeClr val="bg1"/>
                </a:solidFill>
              </a:rPr>
              <a:t>твердий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стовбур</a:t>
            </a:r>
            <a:r>
              <a:rPr lang="ru-RU" sz="3200" dirty="0">
                <a:solidFill>
                  <a:schemeClr val="bg1"/>
                </a:solidFill>
              </a:rPr>
              <a:t>, </a:t>
            </a:r>
            <a:r>
              <a:rPr lang="ru-RU" sz="3200" dirty="0" err="1">
                <a:solidFill>
                  <a:schemeClr val="bg1"/>
                </a:solidFill>
              </a:rPr>
              <a:t>щоб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листя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колихав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вітерець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надії</a:t>
            </a:r>
            <a:r>
              <a:rPr lang="ru-RU" sz="3200" dirty="0">
                <a:solidFill>
                  <a:schemeClr val="bg1"/>
                </a:solidFill>
              </a:rPr>
              <a:t> і </a:t>
            </a:r>
            <a:r>
              <a:rPr lang="ru-RU" sz="3200" dirty="0" err="1">
                <a:solidFill>
                  <a:schemeClr val="bg1"/>
                </a:solidFill>
              </a:rPr>
              <a:t>натхнення</a:t>
            </a:r>
            <a:r>
              <a:rPr lang="ru-RU" sz="3200" dirty="0">
                <a:solidFill>
                  <a:schemeClr val="bg1"/>
                </a:solidFill>
              </a:rPr>
              <a:t>, </a:t>
            </a:r>
            <a:r>
              <a:rPr lang="ru-RU" sz="3200" dirty="0" err="1">
                <a:solidFill>
                  <a:schemeClr val="bg1"/>
                </a:solidFill>
              </a:rPr>
              <a:t>щоб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дощ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удачі</a:t>
            </a:r>
            <a:r>
              <a:rPr lang="ru-RU" sz="3200" dirty="0">
                <a:solidFill>
                  <a:schemeClr val="bg1"/>
                </a:solidFill>
              </a:rPr>
              <a:t> і </a:t>
            </a:r>
            <a:r>
              <a:rPr lang="ru-RU" sz="3200" dirty="0" err="1">
                <a:solidFill>
                  <a:schemeClr val="bg1"/>
                </a:solidFill>
              </a:rPr>
              <a:t>радості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наповнював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гілки</a:t>
            </a:r>
            <a:r>
              <a:rPr lang="ru-RU" sz="3200" dirty="0">
                <a:solidFill>
                  <a:schemeClr val="bg1"/>
                </a:solidFill>
              </a:rPr>
              <a:t> </a:t>
            </a:r>
            <a:r>
              <a:rPr lang="ru-RU" sz="3200" dirty="0" err="1">
                <a:solidFill>
                  <a:schemeClr val="bg1"/>
                </a:solidFill>
              </a:rPr>
              <a:t>новими</a:t>
            </a:r>
            <a:r>
              <a:rPr lang="ru-RU" sz="3200" dirty="0">
                <a:solidFill>
                  <a:schemeClr val="bg1"/>
                </a:solidFill>
              </a:rPr>
              <a:t> силами і </a:t>
            </a:r>
            <a:r>
              <a:rPr lang="ru-RU" sz="3200" dirty="0" err="1" smtClean="0">
                <a:solidFill>
                  <a:schemeClr val="bg1"/>
                </a:solidFill>
              </a:rPr>
              <a:t>здоров’ям</a:t>
            </a:r>
            <a:r>
              <a:rPr lang="ru-RU" sz="3200" dirty="0" smtClean="0">
                <a:solidFill>
                  <a:schemeClr val="bg1"/>
                </a:solidFill>
              </a:rPr>
              <a:t>.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008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7188" y="829018"/>
            <a:ext cx="9507940" cy="501675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ru-RU" sz="4000" b="1" dirty="0" err="1">
                <a:solidFill>
                  <a:prstClr val="black"/>
                </a:solidFill>
              </a:rPr>
              <a:t>Домашнє</a:t>
            </a:r>
            <a:r>
              <a:rPr lang="ru-RU" sz="4000" b="1" dirty="0">
                <a:solidFill>
                  <a:prstClr val="black"/>
                </a:solidFill>
              </a:rPr>
              <a:t> </a:t>
            </a:r>
            <a:r>
              <a:rPr lang="ru-RU" sz="4000" b="1" dirty="0" err="1">
                <a:solidFill>
                  <a:prstClr val="black"/>
                </a:solidFill>
              </a:rPr>
              <a:t>завдання</a:t>
            </a:r>
            <a:r>
              <a:rPr lang="ru-RU" sz="4000" b="1" dirty="0">
                <a:solidFill>
                  <a:prstClr val="black"/>
                </a:solidFill>
              </a:rPr>
              <a:t>. </a:t>
            </a:r>
            <a:endParaRPr lang="ru-RU" sz="4000" b="1" dirty="0" smtClean="0">
              <a:solidFill>
                <a:prstClr val="black"/>
              </a:solidFill>
            </a:endParaRPr>
          </a:p>
          <a:p>
            <a:pPr indent="457200" algn="just"/>
            <a:r>
              <a:rPr lang="ru-RU" sz="4000" b="1" i="1" dirty="0" smtClean="0">
                <a:solidFill>
                  <a:prstClr val="black"/>
                </a:solidFill>
              </a:rPr>
              <a:t>(</a:t>
            </a:r>
            <a:r>
              <a:rPr lang="ru-RU" sz="4000" b="1" i="1" dirty="0" err="1" smtClean="0">
                <a:solidFill>
                  <a:prstClr val="black"/>
                </a:solidFill>
              </a:rPr>
              <a:t>Виконати</a:t>
            </a:r>
            <a:r>
              <a:rPr lang="ru-RU" sz="4000" b="1" i="1" dirty="0" smtClean="0">
                <a:solidFill>
                  <a:prstClr val="black"/>
                </a:solidFill>
              </a:rPr>
              <a:t> </a:t>
            </a:r>
            <a:r>
              <a:rPr lang="ru-RU" sz="4000" b="1" i="1" dirty="0" err="1" smtClean="0">
                <a:solidFill>
                  <a:prstClr val="black"/>
                </a:solidFill>
              </a:rPr>
              <a:t>одне</a:t>
            </a:r>
            <a:r>
              <a:rPr lang="ru-RU" sz="4000" b="1" i="1" dirty="0" smtClean="0">
                <a:solidFill>
                  <a:prstClr val="black"/>
                </a:solidFill>
              </a:rPr>
              <a:t> </a:t>
            </a:r>
            <a:r>
              <a:rPr lang="ru-RU" sz="4000" b="1" i="1" dirty="0" err="1" smtClean="0">
                <a:solidFill>
                  <a:prstClr val="black"/>
                </a:solidFill>
              </a:rPr>
              <a:t>із</a:t>
            </a:r>
            <a:r>
              <a:rPr lang="ru-RU" sz="4000" b="1" i="1" dirty="0" smtClean="0">
                <a:solidFill>
                  <a:prstClr val="black"/>
                </a:solidFill>
              </a:rPr>
              <a:t> </a:t>
            </a:r>
            <a:r>
              <a:rPr lang="ru-RU" sz="4000" b="1" i="1" dirty="0" err="1" smtClean="0">
                <a:solidFill>
                  <a:prstClr val="black"/>
                </a:solidFill>
              </a:rPr>
              <a:t>запропонованих</a:t>
            </a:r>
            <a:r>
              <a:rPr lang="ru-RU" sz="4000" b="1" i="1" dirty="0" smtClean="0">
                <a:solidFill>
                  <a:prstClr val="black"/>
                </a:solidFill>
              </a:rPr>
              <a:t> </a:t>
            </a:r>
            <a:r>
              <a:rPr lang="ru-RU" sz="4000" b="1" i="1" dirty="0" err="1" smtClean="0">
                <a:solidFill>
                  <a:prstClr val="black"/>
                </a:solidFill>
              </a:rPr>
              <a:t>завдань</a:t>
            </a:r>
            <a:r>
              <a:rPr lang="ru-RU" sz="4000" b="1" i="1" dirty="0" smtClean="0">
                <a:solidFill>
                  <a:prstClr val="black"/>
                </a:solidFill>
              </a:rPr>
              <a:t>)</a:t>
            </a:r>
          </a:p>
          <a:p>
            <a:pPr indent="457200" algn="just"/>
            <a:r>
              <a:rPr lang="ru-RU" sz="4000" dirty="0" smtClean="0">
                <a:solidFill>
                  <a:prstClr val="black"/>
                </a:solidFill>
              </a:rPr>
              <a:t>*</a:t>
            </a:r>
            <a:r>
              <a:rPr lang="ru-RU" sz="4000" dirty="0" err="1" smtClean="0">
                <a:solidFill>
                  <a:prstClr val="black"/>
                </a:solidFill>
              </a:rPr>
              <a:t>Оформити</a:t>
            </a:r>
            <a:r>
              <a:rPr lang="ru-RU" sz="4000" dirty="0" smtClean="0">
                <a:solidFill>
                  <a:prstClr val="black"/>
                </a:solidFill>
              </a:rPr>
              <a:t> </a:t>
            </a:r>
            <a:r>
              <a:rPr lang="ru-RU" sz="4000" dirty="0" err="1">
                <a:solidFill>
                  <a:prstClr val="black"/>
                </a:solidFill>
              </a:rPr>
              <a:t>опорну</a:t>
            </a:r>
            <a:r>
              <a:rPr lang="ru-RU" sz="4000" dirty="0">
                <a:solidFill>
                  <a:prstClr val="black"/>
                </a:solidFill>
              </a:rPr>
              <a:t> схему «</a:t>
            </a:r>
            <a:r>
              <a:rPr lang="ru-RU" sz="4000" dirty="0" err="1">
                <a:solidFill>
                  <a:prstClr val="black"/>
                </a:solidFill>
              </a:rPr>
              <a:t>Заняття</a:t>
            </a:r>
            <a:r>
              <a:rPr lang="ru-RU" sz="4000" dirty="0">
                <a:solidFill>
                  <a:prstClr val="black"/>
                </a:solidFill>
              </a:rPr>
              <a:t> і </a:t>
            </a:r>
            <a:r>
              <a:rPr lang="ru-RU" sz="4000" dirty="0" err="1">
                <a:solidFill>
                  <a:prstClr val="black"/>
                </a:solidFill>
              </a:rPr>
              <a:t>захоплення</a:t>
            </a:r>
            <a:r>
              <a:rPr lang="ru-RU" sz="4000" dirty="0">
                <a:solidFill>
                  <a:prstClr val="black"/>
                </a:solidFill>
              </a:rPr>
              <a:t> </a:t>
            </a:r>
            <a:r>
              <a:rPr lang="ru-RU" sz="4000" dirty="0" err="1">
                <a:solidFill>
                  <a:prstClr val="black"/>
                </a:solidFill>
              </a:rPr>
              <a:t>героїв</a:t>
            </a:r>
            <a:r>
              <a:rPr lang="ru-RU" sz="4000" dirty="0">
                <a:solidFill>
                  <a:prstClr val="black"/>
                </a:solidFill>
              </a:rPr>
              <a:t> роману». </a:t>
            </a:r>
            <a:endParaRPr lang="ru-RU" sz="4000" dirty="0" smtClean="0">
              <a:solidFill>
                <a:prstClr val="black"/>
              </a:solidFill>
            </a:endParaRPr>
          </a:p>
          <a:p>
            <a:pPr indent="457200" algn="just"/>
            <a:r>
              <a:rPr lang="ru-RU" sz="4000" dirty="0" smtClean="0">
                <a:solidFill>
                  <a:prstClr val="black"/>
                </a:solidFill>
              </a:rPr>
              <a:t>*</a:t>
            </a:r>
            <a:r>
              <a:rPr lang="ru-RU" sz="4000" dirty="0" err="1" smtClean="0">
                <a:solidFill>
                  <a:prstClr val="black"/>
                </a:solidFill>
              </a:rPr>
              <a:t>Скласти</a:t>
            </a:r>
            <a:r>
              <a:rPr lang="ru-RU" sz="4000" dirty="0" smtClean="0">
                <a:solidFill>
                  <a:prstClr val="black"/>
                </a:solidFill>
              </a:rPr>
              <a:t> </a:t>
            </a:r>
            <a:r>
              <a:rPr lang="ru-RU" sz="4000" dirty="0" err="1">
                <a:solidFill>
                  <a:prstClr val="black"/>
                </a:solidFill>
              </a:rPr>
              <a:t>діалог</a:t>
            </a:r>
            <a:r>
              <a:rPr lang="ru-RU" sz="4000" dirty="0">
                <a:solidFill>
                  <a:prstClr val="black"/>
                </a:solidFill>
              </a:rPr>
              <a:t> </a:t>
            </a:r>
            <a:r>
              <a:rPr lang="ru-RU" sz="4000" dirty="0" err="1">
                <a:solidFill>
                  <a:prstClr val="black"/>
                </a:solidFill>
              </a:rPr>
              <a:t>між</a:t>
            </a:r>
            <a:r>
              <a:rPr lang="ru-RU" sz="4000" dirty="0">
                <a:solidFill>
                  <a:prstClr val="black"/>
                </a:solidFill>
              </a:rPr>
              <a:t> героями </a:t>
            </a:r>
            <a:r>
              <a:rPr lang="ru-RU" sz="4000" dirty="0" err="1">
                <a:solidFill>
                  <a:prstClr val="black"/>
                </a:solidFill>
              </a:rPr>
              <a:t>різних</a:t>
            </a:r>
            <a:r>
              <a:rPr lang="ru-RU" sz="4000" dirty="0">
                <a:solidFill>
                  <a:prstClr val="black"/>
                </a:solidFill>
              </a:rPr>
              <a:t> </a:t>
            </a:r>
            <a:r>
              <a:rPr lang="ru-RU" sz="4000" dirty="0" err="1">
                <a:solidFill>
                  <a:prstClr val="black"/>
                </a:solidFill>
              </a:rPr>
              <a:t>творів</a:t>
            </a:r>
            <a:r>
              <a:rPr lang="ru-RU" sz="4000" dirty="0">
                <a:solidFill>
                  <a:prstClr val="black"/>
                </a:solidFill>
              </a:rPr>
              <a:t>: </a:t>
            </a:r>
            <a:r>
              <a:rPr lang="ru-RU" sz="4000" dirty="0" err="1">
                <a:solidFill>
                  <a:prstClr val="black"/>
                </a:solidFill>
              </a:rPr>
              <a:t>Бубою</a:t>
            </a:r>
            <a:r>
              <a:rPr lang="ru-RU" sz="4000" dirty="0">
                <a:solidFill>
                  <a:prstClr val="black"/>
                </a:solidFill>
              </a:rPr>
              <a:t> і </a:t>
            </a:r>
            <a:r>
              <a:rPr lang="ru-RU" sz="4000" dirty="0" err="1" smtClean="0">
                <a:solidFill>
                  <a:prstClr val="black"/>
                </a:solidFill>
              </a:rPr>
              <a:t>Джульєттою</a:t>
            </a:r>
            <a:r>
              <a:rPr lang="ru-RU" sz="4000" dirty="0" smtClean="0">
                <a:solidFill>
                  <a:prstClr val="black"/>
                </a:solidFill>
              </a:rPr>
              <a:t>, </a:t>
            </a:r>
            <a:r>
              <a:rPr lang="ru-RU" sz="4000" dirty="0" err="1" smtClean="0">
                <a:solidFill>
                  <a:prstClr val="black"/>
                </a:solidFill>
              </a:rPr>
              <a:t>або</a:t>
            </a:r>
            <a:r>
              <a:rPr lang="ru-RU" sz="4000" dirty="0" smtClean="0">
                <a:solidFill>
                  <a:prstClr val="black"/>
                </a:solidFill>
              </a:rPr>
              <a:t> Дон </a:t>
            </a:r>
            <a:r>
              <a:rPr lang="ru-RU" sz="4000" dirty="0" err="1" smtClean="0">
                <a:solidFill>
                  <a:prstClr val="black"/>
                </a:solidFill>
              </a:rPr>
              <a:t>Кіхотом</a:t>
            </a:r>
            <a:r>
              <a:rPr lang="ru-RU" sz="4000" dirty="0" smtClean="0">
                <a:solidFill>
                  <a:prstClr val="black"/>
                </a:solidFill>
              </a:rPr>
              <a:t>….. 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096138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9168" y="1131765"/>
            <a:ext cx="8568952" cy="4398640"/>
          </a:xfrm>
          <a:prstGeom prst="rect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914400">
              <a:lnSpc>
                <a:spcPct val="106000"/>
              </a:lnSpc>
            </a:pPr>
            <a:r>
              <a:rPr lang="ru-RU" sz="6600" b="1" dirty="0" err="1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Використано</a:t>
            </a:r>
            <a:r>
              <a:rPr lang="ru-RU" sz="6600" b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6600" b="1" dirty="0" err="1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матеріали</a:t>
            </a:r>
            <a:r>
              <a:rPr lang="ru-RU" sz="6600" b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sz="6600" b="1" dirty="0" err="1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вільного</a:t>
            </a:r>
            <a:r>
              <a:rPr lang="ru-RU" sz="6600" b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доступу </a:t>
            </a:r>
            <a:r>
              <a:rPr lang="ru-RU" sz="6600" b="1" dirty="0" err="1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мережі</a:t>
            </a:r>
            <a:r>
              <a:rPr lang="ru-RU" sz="6600" b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6600" b="1" dirty="0" err="1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Інтернет</a:t>
            </a:r>
            <a:endParaRPr lang="en-US" sz="66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6140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ебеса">
  <a:themeElements>
    <a:clrScheme name="Celestial">
      <a:dk1>
        <a:sysClr val="windowText" lastClr="000000"/>
      </a:dk1>
      <a:lt1>
        <a:sysClr val="window" lastClr="FFFFFF"/>
      </a:lt1>
      <a:dk2>
        <a:srgbClr val="3F296A"/>
      </a:dk2>
      <a:lt2>
        <a:srgbClr val="EBEBEB"/>
      </a:lt2>
      <a:accent1>
        <a:srgbClr val="E84574"/>
      </a:accent1>
      <a:accent2>
        <a:srgbClr val="798FF2"/>
      </a:accent2>
      <a:accent3>
        <a:srgbClr val="95C369"/>
      </a:accent3>
      <a:accent4>
        <a:srgbClr val="EE875A"/>
      </a:accent4>
      <a:accent5>
        <a:srgbClr val="C363E8"/>
      </a:accent5>
      <a:accent6>
        <a:srgbClr val="6AADC8"/>
      </a:accent6>
      <a:hlink>
        <a:srgbClr val="FE80C7"/>
      </a:hlink>
      <a:folHlink>
        <a:srgbClr val="FBA3EC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61DDDE80-2DFA-4F2A-B66F-72059846BDAA}"/>
    </a:ext>
  </a:extLst>
</a:theme>
</file>

<file path=ppt/theme/themeOverride1.xml><?xml version="1.0" encoding="utf-8"?>
<a:themeOverride xmlns:a="http://schemas.openxmlformats.org/drawingml/2006/main">
  <a:clrScheme name="Celestial">
    <a:dk1>
      <a:sysClr val="windowText" lastClr="000000"/>
    </a:dk1>
    <a:lt1>
      <a:sysClr val="window" lastClr="FFFFFF"/>
    </a:lt1>
    <a:dk2>
      <a:srgbClr val="3F296A"/>
    </a:dk2>
    <a:lt2>
      <a:srgbClr val="EBEBEB"/>
    </a:lt2>
    <a:accent1>
      <a:srgbClr val="E84574"/>
    </a:accent1>
    <a:accent2>
      <a:srgbClr val="798FF2"/>
    </a:accent2>
    <a:accent3>
      <a:srgbClr val="95C369"/>
    </a:accent3>
    <a:accent4>
      <a:srgbClr val="EE875A"/>
    </a:accent4>
    <a:accent5>
      <a:srgbClr val="C363E8"/>
    </a:accent5>
    <a:accent6>
      <a:srgbClr val="6AADC8"/>
    </a:accent6>
    <a:hlink>
      <a:srgbClr val="FE80C7"/>
    </a:hlink>
    <a:folHlink>
      <a:srgbClr val="FBA3E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360</TotalTime>
  <Words>1548</Words>
  <Application>Microsoft Office PowerPoint</Application>
  <PresentationFormat>Широкоэкранный</PresentationFormat>
  <Paragraphs>92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Arial</vt:lpstr>
      <vt:lpstr>Calibri</vt:lpstr>
      <vt:lpstr>Times New Roman</vt:lpstr>
      <vt:lpstr>Небеса</vt:lpstr>
      <vt:lpstr>Ідея поваги й любові до людини.  Сімейні цінності у творі. 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Барбара космовська «Позолочена рибка»</dc:title>
  <dc:creator>Марія</dc:creator>
  <cp:lastModifiedBy>irina</cp:lastModifiedBy>
  <cp:revision>33</cp:revision>
  <dcterms:created xsi:type="dcterms:W3CDTF">2022-05-13T12:26:20Z</dcterms:created>
  <dcterms:modified xsi:type="dcterms:W3CDTF">2023-04-28T13:01:44Z</dcterms:modified>
</cp:coreProperties>
</file>