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ebus1.com/ua/index.php?item=rebus_generator&amp;enter=1" TargetMode="External"/><Relationship Id="rId2" Type="http://schemas.openxmlformats.org/officeDocument/2006/relationships/hyperlink" Target="https://uk.wikipedia.org/wiki/%D0%93%D0%B0%D0%BD%D1%81_%D0%9A%D1%80%D1%96%D1%81%D1%82%D1%96%D0%B0%D0%BD_%D0%90%D0%BD%D0%B4%D0%B5%D1%80%D1%81%D0%B5%D0%B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ogosvyatska.com/2019/03/19/%D0%BA%D1%80%D0%BE%D1%81%D1%81%D0%B5%D0%BD%D1%81%D0%B8-%D0%BD%D0%B0-%D1%83%D1%80%D0%BE%D0%BA%D0%B0%D1%85-%D0%BB%D1%96%D1%82%D0%B5%D1%80%D0%B0%D1%82%D1%83%D1%80%D0%B8-%D0%B7-%D0%B4%D0%BE%D1%81%D0%B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500197"/>
          </a:xfrm>
        </p:spPr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Кроссенс</a:t>
            </a:r>
            <a:endParaRPr lang="ru-RU" sz="6000" b="1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2214554"/>
            <a:ext cx="7715304" cy="4000528"/>
          </a:xfrm>
        </p:spPr>
        <p:txBody>
          <a:bodyPr>
            <a:normAutofit fontScale="92500" lnSpcReduction="10000"/>
          </a:bodyPr>
          <a:lstStyle/>
          <a:p>
            <a:r>
              <a:rPr lang="uk-UA" sz="7500" b="1" i="1" dirty="0" smtClean="0">
                <a:solidFill>
                  <a:srgbClr val="002060"/>
                </a:solidFill>
                <a:latin typeface="Book Antiqua" pitchFamily="18" charset="0"/>
              </a:rPr>
              <a:t>«Ганс Крістіан Андерсен»</a:t>
            </a:r>
            <a:endParaRPr lang="ru-RU" sz="7500" dirty="0" smtClean="0">
              <a:solidFill>
                <a:srgbClr val="002060"/>
              </a:solidFill>
              <a:latin typeface="Book Antiqua" pitchFamily="18" charset="0"/>
            </a:endParaRPr>
          </a:p>
          <a:p>
            <a:r>
              <a:rPr lang="uk-UA" b="1" i="1" dirty="0" smtClean="0">
                <a:solidFill>
                  <a:srgbClr val="002060"/>
                </a:solidFill>
                <a:latin typeface="Book Antiqua" pitchFamily="18" charset="0"/>
              </a:rPr>
              <a:t> </a:t>
            </a:r>
            <a:endParaRPr lang="ru-RU" dirty="0" smtClean="0">
              <a:solidFill>
                <a:srgbClr val="002060"/>
              </a:solidFill>
              <a:latin typeface="Book Antiqua" pitchFamily="18" charset="0"/>
            </a:endParaRPr>
          </a:p>
          <a:p>
            <a:pPr algn="r"/>
            <a:endParaRPr lang="uk-UA" sz="1800" dirty="0" smtClean="0">
              <a:solidFill>
                <a:srgbClr val="002060"/>
              </a:solidFill>
            </a:endParaRPr>
          </a:p>
          <a:p>
            <a:pPr algn="r"/>
            <a:endParaRPr lang="uk-UA" sz="1800" dirty="0" smtClean="0">
              <a:solidFill>
                <a:srgbClr val="002060"/>
              </a:solidFill>
            </a:endParaRPr>
          </a:p>
          <a:p>
            <a:pPr algn="r"/>
            <a:r>
              <a:rPr lang="uk-UA" sz="1800" i="1" dirty="0" smtClean="0"/>
              <a:t>Розробила  вчитель </a:t>
            </a:r>
          </a:p>
          <a:p>
            <a:pPr algn="r"/>
            <a:r>
              <a:rPr lang="uk-UA" sz="1800" i="1" dirty="0" smtClean="0"/>
              <a:t>української мови та літератури</a:t>
            </a:r>
          </a:p>
          <a:p>
            <a:pPr algn="r"/>
            <a:r>
              <a:rPr lang="uk-UA" sz="1800" i="1" dirty="0" err="1" smtClean="0"/>
              <a:t>Носаченко</a:t>
            </a:r>
            <a:r>
              <a:rPr lang="uk-UA" sz="1800" i="1" dirty="0" smtClean="0"/>
              <a:t> Людмила Михайлівна</a:t>
            </a:r>
            <a:endParaRPr lang="ru-RU" sz="1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357165"/>
          <a:ext cx="8229600" cy="61436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200"/>
                <a:gridCol w="2743200"/>
                <a:gridCol w="2743200"/>
              </a:tblGrid>
              <a:tr h="204789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/>
                </a:tc>
              </a:tr>
              <a:tr h="204789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7030A0"/>
                          </a:solidFill>
                          <a:hlinkClick r:id="rId2" action="ppaction://hlinksldjump"/>
                        </a:rPr>
                        <a:t>9</a:t>
                      </a:r>
                      <a:endParaRPr lang="ru-RU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r>
                        <a:rPr lang="ru-RU" sz="9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mbria Math" pitchFamily="18" charset="0"/>
                          <a:cs typeface="Times New Roman" pitchFamily="18" charset="0"/>
                        </a:rPr>
                        <a:t>?</a:t>
                      </a:r>
                      <a:endParaRPr lang="ru-RU" sz="96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mbria Math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4</a:t>
                      </a:r>
                      <a:endParaRPr lang="ru-RU" b="1" dirty="0"/>
                    </a:p>
                  </a:txBody>
                  <a:tcPr/>
                </a:tc>
              </a:tr>
              <a:tr h="2047890">
                <a:tc>
                  <a:txBody>
                    <a:bodyPr/>
                    <a:lstStyle/>
                    <a:p>
                      <a:r>
                        <a:rPr lang="uk-UA" b="1" u="none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u-RU" b="1" u="non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" name="Picture 3" descr="D:\Мои документы\Досвід\Ілюстрації  в школі\Уроки\Світова літ-ра\5 кл\Казки\Літературні казки\Г.К.Андерсен\Вікторина\Д.jpg"/>
          <p:cNvPicPr>
            <a:picLocks noChangeAspect="1" noChangeArrowheads="1"/>
          </p:cNvPicPr>
          <p:nvPr/>
        </p:nvPicPr>
        <p:blipFill>
          <a:blip r:embed="rId3"/>
          <a:srcRect b="6296"/>
          <a:stretch>
            <a:fillRect/>
          </a:stretch>
        </p:blipFill>
        <p:spPr bwMode="auto">
          <a:xfrm>
            <a:off x="3857620" y="428604"/>
            <a:ext cx="1428728" cy="1877767"/>
          </a:xfrm>
          <a:prstGeom prst="rect">
            <a:avLst/>
          </a:prstGeom>
          <a:noFill/>
        </p:spPr>
      </p:pic>
      <p:pic>
        <p:nvPicPr>
          <p:cNvPr id="16" name="Picture 5" descr="D:\Мои документы\Досвід\Ілюстрації  в школі\Уроки\Світова літ-ра\5 кл\Казки\Літературні казки\Г.К.Андерсен\Вікторина\ПНГ.JPG"/>
          <p:cNvPicPr>
            <a:picLocks noChangeAspect="1" noChangeArrowheads="1"/>
          </p:cNvPicPr>
          <p:nvPr/>
        </p:nvPicPr>
        <p:blipFill>
          <a:blip r:embed="rId4"/>
          <a:srcRect r="5417"/>
          <a:stretch>
            <a:fillRect/>
          </a:stretch>
        </p:blipFill>
        <p:spPr bwMode="auto">
          <a:xfrm>
            <a:off x="6215074" y="2571744"/>
            <a:ext cx="2357455" cy="1785950"/>
          </a:xfrm>
          <a:prstGeom prst="rect">
            <a:avLst/>
          </a:prstGeom>
          <a:noFill/>
        </p:spPr>
      </p:pic>
      <p:pic>
        <p:nvPicPr>
          <p:cNvPr id="17" name="Picture 3" descr="D:\Мои документы\Досвід\Ілюстрації  в школі\Уроки\Світова літ-ра\5 кл\Казки\Літературні казки\Г.К.Андерсен\Вікторина\СК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428604"/>
            <a:ext cx="1928826" cy="1924807"/>
          </a:xfrm>
          <a:prstGeom prst="rect">
            <a:avLst/>
          </a:prstGeom>
          <a:noFill/>
        </p:spPr>
      </p:pic>
      <p:pic>
        <p:nvPicPr>
          <p:cNvPr id="18" name="Рисунок 17"/>
          <p:cNvPicPr/>
          <p:nvPr/>
        </p:nvPicPr>
        <p:blipFill>
          <a:blip r:embed="rId6"/>
          <a:srcRect l="25938" t="51269" r="23663" b="23047"/>
          <a:stretch>
            <a:fillRect/>
          </a:stretch>
        </p:blipFill>
        <p:spPr bwMode="auto">
          <a:xfrm>
            <a:off x="571472" y="2786058"/>
            <a:ext cx="250033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/>
          <p:nvPr/>
        </p:nvPicPr>
        <p:blipFill>
          <a:blip r:embed="rId7"/>
          <a:srcRect l="33594" t="51269" r="32378" b="21973"/>
          <a:stretch>
            <a:fillRect/>
          </a:stretch>
        </p:blipFill>
        <p:spPr bwMode="auto">
          <a:xfrm>
            <a:off x="714348" y="4643446"/>
            <a:ext cx="235745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D:\Мои документы\Досвід\Ілюстрації  в школі\Уроки\Світова літ-ра\5 кл\Казки\Літературні казки\Г.К.Андерсен\Вікторина\ДЛ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4587989"/>
            <a:ext cx="2378037" cy="1846113"/>
          </a:xfrm>
          <a:prstGeom prst="rect">
            <a:avLst/>
          </a:prstGeom>
          <a:noFill/>
        </p:spPr>
      </p:pic>
      <p:pic>
        <p:nvPicPr>
          <p:cNvPr id="21" name="Picture 6" descr="D:\Мои документы\Досвід\Ілюстрації  в школі\Уроки\Світова літ-ра\5 кл\Казки\Літературні казки\Г.К.Андерсен\Вікторина\ПИОС.jpg"/>
          <p:cNvPicPr>
            <a:picLocks noChangeAspect="1" noChangeArrowheads="1"/>
          </p:cNvPicPr>
          <p:nvPr/>
        </p:nvPicPr>
        <p:blipFill>
          <a:blip r:embed="rId9"/>
          <a:srcRect l="49941" t="34710"/>
          <a:stretch>
            <a:fillRect/>
          </a:stretch>
        </p:blipFill>
        <p:spPr bwMode="auto">
          <a:xfrm>
            <a:off x="6215074" y="500042"/>
            <a:ext cx="2325588" cy="1826714"/>
          </a:xfrm>
          <a:prstGeom prst="rect">
            <a:avLst/>
          </a:prstGeom>
          <a:noFill/>
        </p:spPr>
      </p:pic>
      <p:pic>
        <p:nvPicPr>
          <p:cNvPr id="11" name="Picture 2" descr="D:\Мои документы\Досвід\Ілюстрації  в школі\Уроки\Світова літ-ра\5 кл\Казки\Літературні казки\Г.К.Андерсен\Соловей казка\064 0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00430" y="4544622"/>
            <a:ext cx="2214578" cy="18741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Розшифрування </a:t>
            </a:r>
            <a:r>
              <a:rPr lang="uk-UA" dirty="0" err="1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кроссенсу</a:t>
            </a:r>
            <a:endParaRPr lang="ru-RU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" name="Picture 2" descr="D:\Мои документы\Досвід\Ілюстрації  в школі\Уроки\Світова літ-ра\5 кл\Казки\Літературні казки\Г.К.Андерсен\1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6000760" y="1071546"/>
            <a:ext cx="2857500" cy="3762375"/>
          </a:xfrm>
          <a:prstGeom prst="rect">
            <a:avLst/>
          </a:prstGeom>
          <a:noFill/>
        </p:spPr>
      </p:pic>
      <p:sp>
        <p:nvSpPr>
          <p:cNvPr id="9" name="Стрелка влево 8">
            <a:hlinkClick r:id="rId3" action="ppaction://hlinksldjump"/>
          </p:cNvPr>
          <p:cNvSpPr/>
          <p:nvPr/>
        </p:nvSpPr>
        <p:spPr>
          <a:xfrm>
            <a:off x="285720" y="6215082"/>
            <a:ext cx="857256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28728" y="1285861"/>
            <a:ext cx="61432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ru-RU" b="1" dirty="0" smtClean="0"/>
              <a:t> </a:t>
            </a:r>
            <a:r>
              <a:rPr lang="ru-RU" b="1" dirty="0" smtClean="0"/>
              <a:t>Казка</a:t>
            </a:r>
            <a:r>
              <a:rPr lang="uk-UA" b="1" dirty="0" smtClean="0"/>
              <a:t> «Снігова королева».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ru-RU" b="1" dirty="0" smtClean="0"/>
              <a:t> </a:t>
            </a:r>
            <a:r>
              <a:rPr lang="ru-RU" b="1" dirty="0" smtClean="0"/>
              <a:t>Казка </a:t>
            </a:r>
            <a:r>
              <a:rPr lang="ru-RU" b="1" dirty="0" smtClean="0"/>
              <a:t>«</a:t>
            </a:r>
            <a:r>
              <a:rPr lang="uk-UA" b="1" dirty="0" smtClean="0"/>
              <a:t>Дюймовочка</a:t>
            </a:r>
            <a:r>
              <a:rPr lang="ru-RU" b="1" dirty="0" smtClean="0"/>
              <a:t>».</a:t>
            </a:r>
            <a:endParaRPr lang="ru-RU" b="1" dirty="0" smtClean="0"/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ru-RU" b="1" dirty="0" smtClean="0"/>
              <a:t> Казка </a:t>
            </a:r>
            <a:r>
              <a:rPr lang="uk-UA" b="1" dirty="0" smtClean="0"/>
              <a:t>«П’ятеро з одного стручка»</a:t>
            </a:r>
            <a:r>
              <a:rPr lang="ru-RU" b="1" dirty="0" smtClean="0"/>
              <a:t>.</a:t>
            </a:r>
            <a:endParaRPr lang="ru-RU" b="1" dirty="0" smtClean="0"/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ru-RU" b="1" dirty="0" smtClean="0"/>
              <a:t> </a:t>
            </a:r>
            <a:r>
              <a:rPr lang="uk-UA" b="1" dirty="0" smtClean="0"/>
              <a:t>Казка «Принцеса на горошині»</a:t>
            </a:r>
            <a:r>
              <a:rPr lang="ru-RU" b="1" dirty="0" smtClean="0"/>
              <a:t>.</a:t>
            </a:r>
            <a:endParaRPr lang="ru-RU" b="1" dirty="0" smtClean="0"/>
          </a:p>
          <a:p>
            <a:pPr marL="342900" indent="-342900">
              <a:lnSpc>
                <a:spcPct val="200000"/>
              </a:lnSpc>
            </a:pPr>
            <a:r>
              <a:rPr lang="uk-UA" b="1" dirty="0" smtClean="0"/>
              <a:t>5.    </a:t>
            </a:r>
            <a:r>
              <a:rPr lang="ru-RU" b="1" dirty="0" smtClean="0"/>
              <a:t>Казка </a:t>
            </a:r>
            <a:r>
              <a:rPr lang="uk-UA" b="1" dirty="0" smtClean="0"/>
              <a:t>«Дикі лебеді».</a:t>
            </a:r>
          </a:p>
          <a:p>
            <a:pPr marL="342900" indent="-342900">
              <a:lnSpc>
                <a:spcPct val="200000"/>
              </a:lnSpc>
              <a:buAutoNum type="arabicPeriod" startAt="6"/>
            </a:pPr>
            <a:r>
              <a:rPr lang="ru-RU" b="1" dirty="0" smtClean="0"/>
              <a:t> </a:t>
            </a:r>
            <a:r>
              <a:rPr lang="ru-RU" b="1" dirty="0" smtClean="0"/>
              <a:t>Казка «Соловей».</a:t>
            </a:r>
          </a:p>
          <a:p>
            <a:pPr marL="342900" indent="-342900">
              <a:lnSpc>
                <a:spcPct val="200000"/>
              </a:lnSpc>
              <a:buAutoNum type="arabicPeriod" startAt="6"/>
            </a:pPr>
            <a:r>
              <a:rPr lang="uk-UA" b="1" dirty="0" err="1" smtClean="0"/>
              <a:t>Оденсе</a:t>
            </a:r>
            <a:r>
              <a:rPr lang="uk-UA" b="1" dirty="0" smtClean="0"/>
              <a:t> – місто, в якому народився казкар.</a:t>
            </a:r>
            <a:endParaRPr lang="ru-RU" b="1" dirty="0" smtClean="0"/>
          </a:p>
          <a:p>
            <a:pPr marL="342900" indent="-342900">
              <a:lnSpc>
                <a:spcPct val="200000"/>
              </a:lnSpc>
            </a:pPr>
            <a:r>
              <a:rPr lang="ru-RU" b="1" dirty="0" smtClean="0"/>
              <a:t>8.    </a:t>
            </a:r>
            <a:r>
              <a:rPr lang="uk-UA" b="1" dirty="0" smtClean="0"/>
              <a:t>Данія – країна,  яку представляє казкар</a:t>
            </a:r>
            <a:r>
              <a:rPr lang="ru-RU" b="1" dirty="0" smtClean="0"/>
              <a:t>.</a:t>
            </a:r>
            <a:endParaRPr lang="ru-RU" b="1" dirty="0" smtClean="0"/>
          </a:p>
          <a:p>
            <a:pPr marL="342900" indent="-342900">
              <a:lnSpc>
                <a:spcPct val="200000"/>
              </a:lnSpc>
            </a:pPr>
            <a:r>
              <a:rPr lang="ru-RU" b="1" dirty="0" smtClean="0"/>
              <a:t>9.   </a:t>
            </a:r>
            <a:r>
              <a:rPr lang="uk-UA" b="1" dirty="0" smtClean="0"/>
              <a:t>Ганс Крістіан  Андерсен (1805-1875) . </a:t>
            </a:r>
            <a:endParaRPr lang="ru-RU" dirty="0" smtClean="0"/>
          </a:p>
          <a:p>
            <a:pPr marL="342900" indent="-342900">
              <a:lnSpc>
                <a:spcPct val="200000"/>
              </a:lnSpc>
            </a:pP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Використані джерела:</a:t>
            </a:r>
            <a:endParaRPr lang="ru-RU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uk-UA" sz="1600" dirty="0" smtClean="0"/>
          </a:p>
          <a:p>
            <a:pPr>
              <a:buAutoNum type="arabicPeriod"/>
            </a:pPr>
            <a:endParaRPr lang="uk-UA" sz="1600" dirty="0" smtClean="0"/>
          </a:p>
          <a:p>
            <a:pPr>
              <a:buAutoNum type="arabicPeriod"/>
            </a:pPr>
            <a:endParaRPr lang="uk-UA" sz="1600" dirty="0" smtClean="0"/>
          </a:p>
          <a:p>
            <a:pPr>
              <a:buFont typeface="Wingdings 2"/>
              <a:buAutoNum type="arabicPeriod"/>
            </a:pPr>
            <a:r>
              <a:rPr lang="uk-UA" sz="1900" dirty="0" err="1" smtClean="0"/>
              <a:t>Вікіпедія</a:t>
            </a:r>
            <a:r>
              <a:rPr lang="uk-UA" sz="1900" dirty="0" smtClean="0"/>
              <a:t>. Вільна енциклопедія. Ганс Крістіан Андерсен. </a:t>
            </a:r>
            <a:r>
              <a:rPr lang="en-US" sz="1900" dirty="0" smtClean="0"/>
              <a:t>URL:</a:t>
            </a:r>
            <a:r>
              <a:rPr lang="uk-UA" sz="1900" dirty="0" smtClean="0"/>
              <a:t> </a:t>
            </a:r>
            <a:r>
              <a:rPr lang="en-US" sz="1900" dirty="0" smtClean="0">
                <a:hlinkClick r:id="rId2"/>
              </a:rPr>
              <a:t>https://uk.wikipedia.org/wiki/%D0%93%D0%B0%D0%BD%D1%81_%D0%9A%D1%80%D1%96%D1%81%D1%82%D1%96%D0%B0%D0%BD_%D0%90%D0%BD%D0%B4%D0%B5%D1%80%D1%81%D0%B5%D0%BD</a:t>
            </a:r>
            <a:endParaRPr lang="uk-UA" sz="1900" dirty="0" smtClean="0"/>
          </a:p>
          <a:p>
            <a:pPr>
              <a:buFont typeface="Wingdings 2"/>
              <a:buAutoNum type="arabicPeriod"/>
            </a:pPr>
            <a:endParaRPr lang="uk-UA" sz="1900" dirty="0" smtClean="0"/>
          </a:p>
          <a:p>
            <a:pPr>
              <a:buFont typeface="Wingdings 2"/>
              <a:buAutoNum type="arabicPeriod"/>
            </a:pPr>
            <a:endParaRPr lang="uk-UA" sz="1900" dirty="0" smtClean="0"/>
          </a:p>
          <a:p>
            <a:pPr>
              <a:buAutoNum type="arabicPeriod"/>
            </a:pPr>
            <a:r>
              <a:rPr lang="uk-UA" sz="1900" dirty="0" smtClean="0"/>
              <a:t>Генератор ребусів. </a:t>
            </a:r>
            <a:r>
              <a:rPr lang="en-US" sz="1900" dirty="0" smtClean="0"/>
              <a:t>URL:</a:t>
            </a:r>
            <a:r>
              <a:rPr lang="uk-UA" sz="1900" dirty="0" smtClean="0"/>
              <a:t> </a:t>
            </a:r>
            <a:r>
              <a:rPr lang="en-US" sz="1900" dirty="0" smtClean="0">
                <a:hlinkClick r:id="rId3"/>
              </a:rPr>
              <a:t>http://rebus1.com/ua/index.php?item=rebus_generator&amp;enter=1</a:t>
            </a:r>
            <a:endParaRPr lang="uk-UA" sz="1900" dirty="0" smtClean="0"/>
          </a:p>
          <a:p>
            <a:pPr>
              <a:buAutoNum type="arabicPeriod"/>
            </a:pPr>
            <a:endParaRPr lang="uk-UA" sz="1900" dirty="0" smtClean="0"/>
          </a:p>
          <a:p>
            <a:pPr>
              <a:buNone/>
            </a:pPr>
            <a:endParaRPr lang="uk-UA" sz="1900" dirty="0" smtClean="0"/>
          </a:p>
          <a:p>
            <a:pPr>
              <a:buNone/>
            </a:pPr>
            <a:endParaRPr lang="uk-UA" sz="1900" dirty="0" smtClean="0"/>
          </a:p>
          <a:p>
            <a:pPr>
              <a:buFont typeface="Wingdings 2"/>
              <a:buAutoNum type="arabicPeriod" startAt="3"/>
            </a:pPr>
            <a:r>
              <a:rPr lang="uk-UA" sz="1900" dirty="0" smtClean="0"/>
              <a:t>Натхненник. </a:t>
            </a:r>
            <a:r>
              <a:rPr lang="uk-UA" sz="1900" dirty="0" err="1" smtClean="0"/>
              <a:t>Кросенси</a:t>
            </a:r>
            <a:r>
              <a:rPr lang="uk-UA" sz="1900" dirty="0" smtClean="0"/>
              <a:t> на уроках літератури. З досвіду  освоєння. </a:t>
            </a:r>
            <a:r>
              <a:rPr lang="en-US" sz="1900" dirty="0" smtClean="0"/>
              <a:t>URL: </a:t>
            </a:r>
            <a:r>
              <a:rPr lang="en-US" sz="1900" dirty="0" smtClean="0">
                <a:hlinkClick r:id="rId4"/>
              </a:rPr>
              <a:t>https://bogosvyatska.com/2019/03/19/%D0%BA%D1%80%D0%BE%D1%81%D1%81%D0%B5%D0%BD%D1%81%D0%B8-%D0%BD%D0%B0-%D1%83%D1%80%D0%BE%D0%BA%D0%B0%D1%85-%D0%BB%D1%96%D1%82%D0%B5%D1%80%D0%B0%D1%82%D1%83%D1%80%D0%B8-%D0%B7-%D0%B4%D0%BE%D1%81%D0%B2/</a:t>
            </a:r>
            <a:endParaRPr lang="en-US" sz="1900" dirty="0" smtClean="0"/>
          </a:p>
          <a:p>
            <a:pPr>
              <a:buAutoNum type="arabicPeriod" startAt="3"/>
            </a:pPr>
            <a:endParaRPr lang="uk-UA" sz="1600" dirty="0" smtClean="0"/>
          </a:p>
          <a:p>
            <a:pPr>
              <a:buAutoNum type="arabicPeriod" startAt="3"/>
            </a:pP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146</Words>
  <PresentationFormat>Экран (4:3)</PresentationFormat>
  <Paragraphs>40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Апекс</vt:lpstr>
      <vt:lpstr>Кроссенс</vt:lpstr>
      <vt:lpstr>Слайд 2</vt:lpstr>
      <vt:lpstr>Розшифрування кроссенсу</vt:lpstr>
      <vt:lpstr>Використані джерела: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Кроссенс</dc:title>
  <dc:creator>User</dc:creator>
  <cp:lastModifiedBy>User</cp:lastModifiedBy>
  <cp:revision>46</cp:revision>
  <dcterms:created xsi:type="dcterms:W3CDTF">2022-02-07T18:10:13Z</dcterms:created>
  <dcterms:modified xsi:type="dcterms:W3CDTF">2022-02-11T15:59:55Z</dcterms:modified>
</cp:coreProperties>
</file>