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74" r:id="rId9"/>
    <p:sldId id="275" r:id="rId10"/>
    <p:sldId id="262" r:id="rId11"/>
    <p:sldId id="263" r:id="rId12"/>
    <p:sldId id="265" r:id="rId13"/>
    <p:sldId id="268" r:id="rId14"/>
    <p:sldId id="276" r:id="rId15"/>
    <p:sldId id="277" r:id="rId16"/>
    <p:sldId id="269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1" r:id="rId30"/>
    <p:sldId id="290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5" r:id="rId42"/>
    <p:sldId id="302" r:id="rId43"/>
    <p:sldId id="303" r:id="rId44"/>
    <p:sldId id="304" r:id="rId45"/>
    <p:sldId id="306" r:id="rId4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502" autoAdjust="0"/>
  </p:normalViewPr>
  <p:slideViewPr>
    <p:cSldViewPr>
      <p:cViewPr>
        <p:scale>
          <a:sx n="75" d="100"/>
          <a:sy n="75" d="100"/>
        </p:scale>
        <p:origin x="-1200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4F12FBC-F4F1-4B01-814D-27A04742B377}" type="datetimeFigureOut">
              <a:rPr lang="uk-UA" smtClean="0"/>
              <a:t>24.01.2022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433448B-41F5-4048-9042-9316EB436644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Хризантема – символ Японии | ОРАНЖЕРЕ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953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Хризантема — символ Япон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30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Хризантема: цветок императоров | Nippon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665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Хризантема - символ Японии | OK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051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Хризантема садова - Chrysanthemum. Хризантеми догляд, вирощування. фото  хризант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8" y="0"/>
            <a:ext cx="9144000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27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12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AutoShape 14" descr="Карта Японии. Япония на карте мира — Planetolog.ru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60" name="Picture 16" descr="Физическая карта Японии на русском язык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297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Україна й Японія: різні тексти викладу, але підтримками обмінялис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293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20" name="Picture 4" descr="Япония делает первые шаги к открытию для иностранных туристов / Новости на  Profi.Tra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235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42" name="Picture 2" descr="Города и курорты Японии - отдых в горах и на мо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8" y="-1107504"/>
            <a:ext cx="9127232" cy="778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54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b="1" i="1" dirty="0" smtClean="0"/>
              <a:t>Тема уроку:</a:t>
            </a:r>
            <a:endParaRPr lang="uk-UA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  <a:p>
            <a:r>
              <a:rPr lang="uk-UA" sz="4700" b="1" i="1" dirty="0" err="1" smtClean="0"/>
              <a:t>Мацуо</a:t>
            </a:r>
            <a:r>
              <a:rPr lang="uk-UA" sz="4700" b="1" i="1" dirty="0" smtClean="0"/>
              <a:t> </a:t>
            </a:r>
            <a:r>
              <a:rPr lang="uk-UA" sz="4700" b="1" i="1" dirty="0" err="1" smtClean="0"/>
              <a:t>Басьо</a:t>
            </a:r>
            <a:r>
              <a:rPr lang="uk-UA" sz="4700" b="1" i="1" dirty="0" smtClean="0"/>
              <a:t>. </a:t>
            </a:r>
            <a:r>
              <a:rPr lang="uk-UA" sz="4700" b="1" i="1" dirty="0" err="1" smtClean="0"/>
              <a:t>Хайку</a:t>
            </a:r>
            <a:r>
              <a:rPr lang="uk-UA" sz="4700" b="1" i="1" dirty="0" smtClean="0"/>
              <a:t>. Відображення японських уявлень про красу в поезії митця. Лаконізм форми і широта художнього змісту </a:t>
            </a:r>
            <a:r>
              <a:rPr lang="uk-UA" sz="4700" b="1" i="1" dirty="0" err="1" smtClean="0"/>
              <a:t>хайку</a:t>
            </a:r>
            <a:r>
              <a:rPr lang="uk-UA" sz="4700" b="1" i="1" dirty="0" smtClean="0"/>
              <a:t>.</a:t>
            </a:r>
          </a:p>
          <a:p>
            <a:endParaRPr lang="uk-UA" dirty="0"/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551837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                                                                                                      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033314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Мета уроку:</a:t>
            </a:r>
            <a:endParaRPr lang="uk-UA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uk-UA" dirty="0"/>
              <a:t>ознайомити здобувачів освіти з традиціями Японії, життям і творчістю японського поета і   мислителя </a:t>
            </a:r>
            <a:r>
              <a:rPr lang="uk-UA" dirty="0" err="1"/>
              <a:t>Мацуо</a:t>
            </a:r>
            <a:r>
              <a:rPr lang="uk-UA" dirty="0"/>
              <a:t> </a:t>
            </a:r>
            <a:r>
              <a:rPr lang="uk-UA" dirty="0" err="1"/>
              <a:t>Басьо</a:t>
            </a:r>
            <a:r>
              <a:rPr lang="uk-UA" dirty="0"/>
              <a:t>, жанром японської поезії;  проаналізувати </a:t>
            </a:r>
            <a:r>
              <a:rPr lang="uk-UA" dirty="0" err="1"/>
              <a:t>хайку</a:t>
            </a:r>
            <a:r>
              <a:rPr lang="uk-UA" dirty="0"/>
              <a:t>, звернути увагу на естетичне  сприйняття краси в японській поезії; розвивати навички виразного читання, аналізу тексту; сприяти формуванню естетичного сприйняття світу.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71768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Життя в Японії: неочікувані факти про країн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94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1266" name="Picture 2" descr="Япония — самая подробная информация с фото и виде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45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2290" name="Picture 2" descr="Японія - фото 1431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329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6386" name="Picture 2" descr="Японія - фото 1431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224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7410" name="Picture 2" descr="Японія - фото 1431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0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40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8434" name="Picture 2" descr="Японія - фото 1431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449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9458" name="Picture 2" descr="Японія - фото 143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372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482" name="Picture 2" descr="Японія - фото 1431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2214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12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AutoShape 14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AutoShape 16" descr="Фукусима&amp;quot; могла стать Чернобылем&amp;quot;. Пережившие цунами — о самом страшном -  РИА Новости, 11.03.2021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22" name="Picture 18" descr="Цунами картинки, стоковые фото Цунами |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0"/>
            <a:ext cx="9972600" cy="649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62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2530" name="Picture 2" descr="Building penetrated by an expressway 001 OSAKA JP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86400"/>
            <a:ext cx="9144000" cy="1193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3124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3554" name="Picture 2" descr="Самурай обои для телефона, HD заставки и картинки на экран блокировки  720x1280 | Aksp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99792"/>
            <a:ext cx="9144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416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4578" name="Picture 2" descr="Японський сад каменів: вуличний і настільний своїми руками (15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627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5602" name="Picture 2" descr="Цвітіння сакури. Довгоочікувана подія в березні в Японії Прикольні картинки  на fun.tochka.net від 26 Березня, 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7382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6626" name="Picture 2" descr="Презентація до уроку зарубіжної літератури з теми &amp;quot; Мацуо Басьо. Хайку.  Одухотворення природи – характерна ознака японської культури.&amp;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2270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7652" name="Picture 4" descr="Мацуо Басьо . Художній світ хайку Мацуо Басьо. Відображення японських  уявлень про красу в поезії митця. | Конспект. Зарубіжна літера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" y="-387424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0021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8674" name="Picture 2" descr="Мацуо Басьо - Хоку — одухотворення природи, характерна ознака японської  культури - презентація з зарубіжної літератур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7475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805672" cy="6099048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29700" name="Picture 4" descr="https://www.nihonbu.club/wp-content/uploads/2019/05/a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3488"/>
            <a:ext cx="9144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55776" y="3244334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 dirty="0"/>
              <a:t>赤・赤い </a:t>
            </a:r>
            <a:r>
              <a:rPr lang="en-US" b="1" dirty="0"/>
              <a:t>aka, </a:t>
            </a:r>
            <a:r>
              <a:rPr lang="en-US" b="1" dirty="0" err="1"/>
              <a:t>akai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510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22" name="Picture 2" descr="https://www.nihonbu.club/wp-content/uploads/2019/05/orenj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8496944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3244334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 dirty="0"/>
              <a:t>オレンジ・橙色 </a:t>
            </a:r>
            <a:r>
              <a:rPr lang="en-US" b="1" dirty="0" err="1"/>
              <a:t>orenji</a:t>
            </a:r>
            <a:r>
              <a:rPr lang="en-US" b="1" dirty="0"/>
              <a:t>, </a:t>
            </a:r>
            <a:r>
              <a:rPr lang="en-US" b="1" dirty="0" err="1"/>
              <a:t>daidai</a:t>
            </a:r>
            <a:r>
              <a:rPr lang="en-US" b="1" dirty="0"/>
              <a:t> </a:t>
            </a:r>
            <a:r>
              <a:rPr lang="en-US" b="1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6318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1746" name="Picture 2" descr="https://www.nihonbu.club/wp-content/uploads/2019/05/ki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3096"/>
            <a:ext cx="871296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3244334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 dirty="0"/>
              <a:t>黄色 </a:t>
            </a:r>
            <a:r>
              <a:rPr lang="en-US" b="1" dirty="0" err="1"/>
              <a:t>ki</a:t>
            </a:r>
            <a:r>
              <a:rPr lang="en-US" b="1" dirty="0"/>
              <a:t> </a:t>
            </a:r>
            <a:r>
              <a:rPr lang="en-US" b="1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3157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2770" name="Picture 2" descr="https://www.nihonbu.club/wp-content/uploads/2019/05/midor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64260"/>
            <a:ext cx="835292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5028" y="3244334"/>
            <a:ext cx="1655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 dirty="0"/>
              <a:t>緑 </a:t>
            </a:r>
            <a:r>
              <a:rPr lang="en-US" b="1" dirty="0" err="1"/>
              <a:t>midori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5269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3794" name="Picture 2" descr="https://www.nihonbu.club/wp-content/uploads/2019/05/ao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9" y="3573016"/>
            <a:ext cx="8758361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14045" y="3244334"/>
            <a:ext cx="191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b="1" dirty="0"/>
              <a:t>青・青い </a:t>
            </a:r>
            <a:r>
              <a:rPr lang="en-US" b="1" dirty="0" err="1"/>
              <a:t>ao</a:t>
            </a:r>
            <a:r>
              <a:rPr lang="en-US" b="1" dirty="0"/>
              <a:t>, </a:t>
            </a:r>
            <a:r>
              <a:rPr lang="en-US" b="1" dirty="0" err="1"/>
              <a:t>aoii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226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4818" name="Picture 2" descr="https://www.nihonbu.club/wp-content/uploads/2019/05/mizu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03" y="3284984"/>
            <a:ext cx="877118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95986" y="3244334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水色 </a:t>
            </a:r>
            <a:r>
              <a:rPr lang="en-US" dirty="0" err="1"/>
              <a:t>mizu</a:t>
            </a:r>
            <a:r>
              <a:rPr lang="en-US" dirty="0"/>
              <a:t> </a:t>
            </a:r>
            <a:r>
              <a:rPr lang="en-US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96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5842" name="Picture 2" descr="https://www.nihonbu.club/wp-content/uploads/2019/05/murasak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71296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8503" y="3244334"/>
            <a:ext cx="1426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紫 </a:t>
            </a:r>
            <a:r>
              <a:rPr lang="en-US" dirty="0" err="1"/>
              <a:t>murasaki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7484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6866" name="Picture 2" descr="https://www.nihonbu.club/wp-content/uploads/2019/05/pink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12976"/>
            <a:ext cx="8784976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20132" y="3244334"/>
            <a:ext cx="31037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ピンク・桃色 </a:t>
            </a:r>
            <a:r>
              <a:rPr lang="en-US" dirty="0" err="1"/>
              <a:t>pinku</a:t>
            </a:r>
            <a:r>
              <a:rPr lang="en-US" dirty="0"/>
              <a:t>; </a:t>
            </a:r>
            <a:r>
              <a:rPr lang="en-US" dirty="0" err="1"/>
              <a:t>momo</a:t>
            </a:r>
            <a:r>
              <a:rPr lang="en-US" dirty="0"/>
              <a:t> </a:t>
            </a:r>
            <a:r>
              <a:rPr lang="en-US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1275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7890" name="Picture 2" descr="https://www.nihonbu.club/wp-content/uploads/2019/05/hai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91440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89762" y="3244334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灰色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3598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8914" name="Picture 2" descr="https://www.nihonbu.club/wp-content/uploads/2019/05/ku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" y="3356992"/>
            <a:ext cx="888866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79393" y="3244334"/>
            <a:ext cx="2185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黒・黒い </a:t>
            </a:r>
            <a:r>
              <a:rPr lang="en-US" dirty="0" err="1"/>
              <a:t>kuro</a:t>
            </a:r>
            <a:r>
              <a:rPr lang="en-US" dirty="0"/>
              <a:t>; </a:t>
            </a:r>
            <a:r>
              <a:rPr lang="en-US" dirty="0" err="1"/>
              <a:t>kuroi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9830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9938" name="Picture 2" descr="https://www.nihonbu.club/wp-content/uploads/2019/05/cha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9036496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71327" y="3244334"/>
            <a:ext cx="1401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茶色 </a:t>
            </a:r>
            <a:r>
              <a:rPr lang="en-US" dirty="0"/>
              <a:t>cha </a:t>
            </a:r>
            <a:r>
              <a:rPr lang="en-US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5709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62" name="Picture 2" descr="https://www.nihonbu.club/wp-content/uploads/2019/05/gin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43" y="3893840"/>
            <a:ext cx="897165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88960" y="3244334"/>
            <a:ext cx="1366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銀色 </a:t>
            </a:r>
            <a:r>
              <a:rPr lang="en-US" dirty="0"/>
              <a:t>gin </a:t>
            </a:r>
            <a:r>
              <a:rPr lang="en-US" dirty="0" err="1"/>
              <a:t>iro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7731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1986" name="Picture 2" descr="https://www.nihonbu.club/wp-content/uploads/2019/05/kini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8784976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66569" y="3244334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金色 </a:t>
            </a:r>
            <a:r>
              <a:rPr lang="en-US" dirty="0"/>
              <a:t>kin </a:t>
            </a:r>
            <a:r>
              <a:rPr lang="en-US" dirty="0" err="1"/>
              <a:t>iro</a:t>
            </a:r>
            <a:r>
              <a:rPr lang="en-US" dirty="0"/>
              <a:t>; </a:t>
            </a:r>
            <a:r>
              <a:rPr lang="en-US" dirty="0" err="1"/>
              <a:t>konjiki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5930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6082" name="Picture 2" descr="Прапор Японії купити і замовити flagi.in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1520"/>
            <a:ext cx="9144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582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3010" name="Picture 2" descr="Черешневый лес и скамья подсудимых — стоковое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7" y="0"/>
            <a:ext cx="9131423" cy="649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2968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ЦВІТІННЯ САКУРИ в УЖГОРОДІ /тур в Закарпаття з Києва | Tourba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ЦВІТІННЯ САКУРИ в УЖГОРОДІ /тур в Закарпаття з Києва | Tourbaz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ЦВІТІННЯ САКУРИ в УЖГОРОДІ /тур в Закарпаття з Києва | Tourbaz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ЦВІТІННЯ САКУРИ в УЖГОРОДІ /тур в Закарпаття з Києва | Tourbaz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ЦВІТІННЯ САКУРИ в УЖГОРОДІ /тур в Закарпаття з Києва | Tourbaza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4044" name="Picture 12" descr="О-Ханамі: свято цвітіння сакури в Японії - Tochka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9539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5058" name="Picture 2" descr="Цвітіння сакури — чарівне видовище - ЗахідТу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8372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44" y="548680"/>
            <a:ext cx="8641080" cy="4187952"/>
          </a:xfrm>
        </p:spPr>
        <p:txBody>
          <a:bodyPr/>
          <a:lstStyle/>
          <a:p>
            <a:r>
              <a:rPr lang="uk-UA" dirty="0" smtClean="0"/>
              <a:t>Продовжте речення:</a:t>
            </a:r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Сьогодні на уроці для мене було новим …</a:t>
            </a:r>
          </a:p>
          <a:p>
            <a:endParaRPr lang="uk-UA" dirty="0"/>
          </a:p>
          <a:p>
            <a:r>
              <a:rPr lang="uk-UA" dirty="0" smtClean="0"/>
              <a:t>Найцікавіше на уроці …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852734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2988</TotalTime>
  <Words>164</Words>
  <Application>Microsoft Office PowerPoint</Application>
  <PresentationFormat>Экран (4:3)</PresentationFormat>
  <Paragraphs>28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уроку:</vt:lpstr>
      <vt:lpstr>Мета уроку: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Vld</dc:creator>
  <cp:lastModifiedBy>Vld</cp:lastModifiedBy>
  <cp:revision>20</cp:revision>
  <dcterms:created xsi:type="dcterms:W3CDTF">2022-01-20T17:55:37Z</dcterms:created>
  <dcterms:modified xsi:type="dcterms:W3CDTF">2022-01-25T14:43:46Z</dcterms:modified>
</cp:coreProperties>
</file>