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6" r:id="rId2"/>
    <p:sldId id="257" r:id="rId3"/>
    <p:sldId id="262" r:id="rId4"/>
    <p:sldId id="256" r:id="rId5"/>
    <p:sldId id="258" r:id="rId6"/>
    <p:sldId id="260" r:id="rId7"/>
    <p:sldId id="265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>
        <p:scale>
          <a:sx n="60" d="100"/>
          <a:sy n="60" d="100"/>
        </p:scale>
        <p:origin x="-165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f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368D7-0DC3-4793-975D-C326EDD6FCF0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64E94-6957-4F50-B249-DE09A42DE9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ua/url?sa=i&amp;rct=j&amp;q=&amp;esrc=s&amp;frm=1&amp;source=images&amp;cd=&amp;cad=rja&amp;uact=8&amp;ved=0CAcQjRw&amp;url=http://www.general-ebooks.com/search/%D0%BB%D0%B8%D1%81%D1%82%D0%B8/20&amp;ei=E_RxVMWvG4WsOsfygKAC&amp;bvm=bv.80185997,d.ZWU&amp;psig=AFQjCNF2Cemk7D0TmkpUk1fvJlcvabGitg&amp;ust=1416840578863814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79512" y="260648"/>
            <a:ext cx="8712968" cy="2376264"/>
          </a:xfrm>
        </p:spPr>
        <p:txBody>
          <a:bodyPr>
            <a:noAutofit/>
          </a:bodyPr>
          <a:lstStyle/>
          <a:p>
            <a:r>
              <a:rPr lang="uk-UA" sz="7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АННА АХМАТОВА</a:t>
            </a:r>
            <a:br>
              <a:rPr lang="uk-UA" sz="7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7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І  УКРАЇНА</a:t>
            </a:r>
            <a:endParaRPr lang="ru-RU" sz="7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Ахматова Анна Андріївна (1889 - 1966) | Національна бібліотека України  імені В. І. Вернадськог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778" y="2867715"/>
            <a:ext cx="4253275" cy="32099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Географічна-карта-України – Мінрегіо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67715"/>
            <a:ext cx="4286250" cy="32099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19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285750"/>
            <a:ext cx="8786813" cy="1470025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А. Ахматова 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народилась на Україні,  поблизу  м. Одеса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 descr="Вся Одесса. Страница 19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571744"/>
            <a:ext cx="4214810" cy="3946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tanyacher - ОДЕССА. ПРОДОЛЖЕНИЕ. ПАРК ШЕВЧЕНКО, ПЕРЕУЛОК НАХИМОВА, КАРАНТИННЫЙ СПУСК И ЛАНЖЕРОНОВСКАЯ."/>
          <p:cNvPicPr/>
          <p:nvPr/>
        </p:nvPicPr>
        <p:blipFill>
          <a:blip r:embed="rId3" cstate="print"/>
          <a:srcRect t="14904"/>
          <a:stretch>
            <a:fillRect/>
          </a:stretch>
        </p:blipFill>
        <p:spPr bwMode="auto">
          <a:xfrm>
            <a:off x="4500562" y="2071678"/>
            <a:ext cx="4429124" cy="3415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3293" y="116632"/>
            <a:ext cx="5618827" cy="5768997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uk-UA" sz="4000" b="1" i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Родовід А. Ахматової тісно пов’язаний з Україною: батько походив з козацької старшини, дід за материнською лінією був начальником канцелярії, при київському генерал - губернаторі Д. Бібікові і брав основну участь у благоустрої Києва. Вийшовши у відставку, оселився в Україні, де були розташовані його маєтки</a:t>
            </a:r>
            <a:r>
              <a:rPr lang="uk-UA" sz="40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/>
          </a:p>
        </p:txBody>
      </p:sp>
      <p:pic>
        <p:nvPicPr>
          <p:cNvPr id="3074" name="Picture 2" descr="Молодість», багато музики та «Кубок столиці»: як пройде День Києва-2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511" y="188640"/>
            <a:ext cx="3276362" cy="1872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Вас запрошує і чекає стародавній Київ – столиця України | КПІ ім. Ігоря  Сікорськог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504" y="2204864"/>
            <a:ext cx="3174373" cy="25156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Київ, Харків, Канів – як Україні обирали столицю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51"/>
          <a:stretch/>
        </p:blipFill>
        <p:spPr bwMode="auto">
          <a:xfrm>
            <a:off x="5659874" y="4794850"/>
            <a:ext cx="3413073" cy="17537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79387" y="1412776"/>
            <a:ext cx="8785225" cy="1470025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ru-RU" i="1" dirty="0"/>
              <a:t/>
            </a:r>
            <a:br>
              <a:rPr lang="ru-RU" i="1" dirty="0"/>
            </a:br>
            <a:r>
              <a:rPr lang="ru-RU" i="1" dirty="0" smtClean="0"/>
              <a:t>    </a:t>
            </a: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Анна Ахматова побувала на Поділлі двічі – 1896 і 1912 років. У її щоденнику занотовано: «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Я всі свята проводила у тьоті Вакар в Слобідці - Шеліховській…</a:t>
            </a: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». Це мальовниче подільське село знають у багатьох країнах світу завдяки славетній поетесі</a:t>
            </a:r>
            <a:r>
              <a:rPr lang="uk-UA" sz="40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54499"/>
            <a:ext cx="3024336" cy="2261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714488"/>
            <a:ext cx="5572132" cy="441167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uk-UA" dirty="0" smtClean="0"/>
              <a:t>     </a:t>
            </a:r>
            <a:endParaRPr lang="ru-RU" sz="5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072066" y="1357298"/>
            <a:ext cx="3614734" cy="550070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                   </a:t>
            </a: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Київ</a:t>
            </a:r>
          </a:p>
          <a:p>
            <a:pPr>
              <a:buNone/>
            </a:pPr>
            <a:endParaRPr lang="uk-UA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Древній град неначе вимер,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Дивний мій приїзд.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Над рікою Володимир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Чорний хрест підніс.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Шелестливі липи й в’язи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Трепетний нічліг.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Зір </a:t>
            </a:r>
            <a:r>
              <a:rPr lang="uk-UA" sz="3200" b="1" i="1" dirty="0" err="1" smtClean="0">
                <a:latin typeface="Times New Roman" pitchFamily="18" charset="0"/>
                <a:cs typeface="Times New Roman" pitchFamily="18" charset="0"/>
              </a:rPr>
              <a:t>вознесені</a:t>
            </a: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 алмази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Богові до ніг.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Шлях мій слави та офіри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Тут закінчу я.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І ти, що був мені до міри.</a:t>
            </a:r>
          </a:p>
          <a:p>
            <a:pPr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І любов моя.</a:t>
            </a:r>
          </a:p>
          <a:p>
            <a:pPr>
              <a:buNone/>
            </a:pPr>
            <a:r>
              <a:rPr lang="uk-UA" dirty="0" smtClean="0"/>
              <a:t>                             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Літо 1914 р</a:t>
            </a:r>
            <a:r>
              <a:rPr lang="uk-UA" dirty="0" smtClean="0"/>
              <a:t>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8" descr="funduklee6404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1" y="2132856"/>
            <a:ext cx="4713251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85720" y="214290"/>
            <a:ext cx="84296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        У Києві А. Ахматова навчалась в останньому класі Фундуклїївської гімназії</a:t>
            </a:r>
          </a:p>
          <a:p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333375"/>
            <a:ext cx="8715375" cy="2814638"/>
          </a:xfrm>
        </p:spPr>
        <p:txBody>
          <a:bodyPr>
            <a:normAutofit fontScale="90000"/>
          </a:bodyPr>
          <a:lstStyle/>
          <a:p>
            <a:pPr algn="just"/>
            <a:r>
              <a:rPr lang="uk-UA" dirty="0" smtClean="0"/>
              <a:t/>
            </a:r>
            <a:br>
              <a:rPr lang="uk-UA" dirty="0" smtClean="0"/>
            </a:b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1905 </a:t>
            </a:r>
            <a:r>
              <a:rPr lang="uk-UA" sz="3600" b="1" i="1" dirty="0">
                <a:latin typeface="Times New Roman" pitchFamily="18" charset="0"/>
                <a:cs typeface="Times New Roman" pitchFamily="18" charset="0"/>
              </a:rPr>
              <a:t>рік, повністю пройшов в </a:t>
            </a: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Євпаторії, </a:t>
            </a:r>
            <a:r>
              <a:rPr lang="uk-UA" sz="3600" b="1" i="1" dirty="0">
                <a:latin typeface="Times New Roman" pitchFamily="18" charset="0"/>
                <a:cs typeface="Times New Roman" pitchFamily="18" charset="0"/>
              </a:rPr>
              <a:t>гімназійний курс в ту зиму освоювала </a:t>
            </a: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вдома</a:t>
            </a:r>
            <a:r>
              <a:rPr lang="uk-UA" sz="3600" b="1" i="1" dirty="0">
                <a:latin typeface="Times New Roman" pitchFamily="18" charset="0"/>
                <a:cs typeface="Times New Roman" pitchFamily="18" charset="0"/>
              </a:rPr>
              <a:t>, - через хворобу, загострився туберкульоз. Зате улюблене море шуміло весь час поряд, воно заспокоювало, лікувало і надихало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Старая Евпатория. История Евпатории. От Керкинитиды до наших дней. Керкинитида, Гезлев, Евпатория. История города-курорта"/>
          <p:cNvPicPr/>
          <p:nvPr/>
        </p:nvPicPr>
        <p:blipFill>
          <a:blip r:embed="rId2" cstate="print"/>
          <a:srcRect t="11789"/>
          <a:stretch>
            <a:fillRect/>
          </a:stretch>
        </p:blipFill>
        <p:spPr bwMode="auto">
          <a:xfrm>
            <a:off x="210546" y="3212976"/>
            <a:ext cx="4217438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Старые фотографии Евпатории."/>
          <p:cNvPicPr/>
          <p:nvPr/>
        </p:nvPicPr>
        <p:blipFill>
          <a:blip r:embed="rId3" cstate="print"/>
          <a:srcRect t="13816"/>
          <a:stretch>
            <a:fillRect/>
          </a:stretch>
        </p:blipFill>
        <p:spPr bwMode="auto">
          <a:xfrm>
            <a:off x="4788024" y="3645024"/>
            <a:ext cx="4104456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-180879" y="-891480"/>
            <a:ext cx="91440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endParaRPr kumimoji="0" lang="uk-UA" sz="4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endParaRPr lang="uk-UA" sz="4000" b="1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720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У 1958 році А. Ахматова переклала на російську мову збірку поезій Івана Франка «Зів'яле листя».</a:t>
            </a: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Ахматова написала стихи ко дню рождения И. Сталина, обратилась к нему - Фото 13392/2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2285992"/>
            <a:ext cx="3224206" cy="430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encrypted-tbn0.gstatic.com/images?q=tbn:ANd9GcSDP3TBiN6PTo4PLtlkKi2BvFXX3yM2fzxMrPCtknyeLWX01i5CW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060848"/>
            <a:ext cx="190944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agrafkastudio.com/userfiles/image/booksmaket/zivlystia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3254" y="4005064"/>
            <a:ext cx="3887787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</TotalTime>
  <Words>159</Words>
  <Application>Microsoft Office PowerPoint</Application>
  <PresentationFormat>Экран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АННА АХМАТОВА  І  УКРАЇНА</vt:lpstr>
      <vt:lpstr>А. Ахматова народилась на Україні,  поблизу  м. Одеса </vt:lpstr>
      <vt:lpstr>          </vt:lpstr>
      <vt:lpstr>     Анна Ахматова побувала на Поділлі двічі – 1896 і 1912 років. У її щоденнику занотовано: «Я всі свята проводила у тьоті Вакар в Слобідці - Шеліховській…». Це мальовниче подільське село знають у багатьох країнах світу завдяки славетній поетесі. </vt:lpstr>
      <vt:lpstr>  </vt:lpstr>
      <vt:lpstr> 1905 рік, повністю пройшов в Євпаторії, гімназійний курс в ту зиму освоювала вдома, - через хворобу, загострився туберкульоз. Зате улюблене море шуміло весь час поряд, воно заспокоювало, лікувало і надихало. 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XTreme.ws</dc:creator>
  <cp:lastModifiedBy>Пользователь</cp:lastModifiedBy>
  <cp:revision>29</cp:revision>
  <dcterms:created xsi:type="dcterms:W3CDTF">2014-11-15T16:55:29Z</dcterms:created>
  <dcterms:modified xsi:type="dcterms:W3CDTF">2021-11-16T18:48:13Z</dcterms:modified>
</cp:coreProperties>
</file>