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89" r:id="rId3"/>
    <p:sldId id="257" r:id="rId4"/>
    <p:sldId id="264" r:id="rId5"/>
    <p:sldId id="266" r:id="rId6"/>
    <p:sldId id="267" r:id="rId7"/>
    <p:sldId id="269" r:id="rId8"/>
    <p:sldId id="270" r:id="rId9"/>
    <p:sldId id="271" r:id="rId10"/>
    <p:sldId id="258" r:id="rId11"/>
    <p:sldId id="260" r:id="rId12"/>
    <p:sldId id="275" r:id="rId13"/>
    <p:sldId id="274" r:id="rId14"/>
    <p:sldId id="273" r:id="rId15"/>
    <p:sldId id="276" r:id="rId16"/>
    <p:sldId id="277" r:id="rId17"/>
    <p:sldId id="278" r:id="rId18"/>
    <p:sldId id="285" r:id="rId19"/>
    <p:sldId id="284" r:id="rId20"/>
    <p:sldId id="286" r:id="rId21"/>
    <p:sldId id="283" r:id="rId22"/>
    <p:sldId id="288" r:id="rId23"/>
    <p:sldId id="287" r:id="rId24"/>
    <p:sldId id="263" r:id="rId25"/>
    <p:sldId id="291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78C04A-1BB4-4874-B236-EDB2739ACF62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3309AD5-8211-42C2-88BE-35D88703275F}">
      <dgm:prSet phldrT="[Текст]"/>
      <dgm:spPr/>
      <dgm:t>
        <a:bodyPr/>
        <a:lstStyle/>
        <a:p>
          <a:r>
            <a:rPr lang="uk-U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Фауст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0C3D0B4-C5C0-4BEC-A9A1-D52A9AB6AC79}" type="parTrans" cxnId="{4C2A74D0-F1D6-4202-97AC-2EDEA6B24C6E}">
      <dgm:prSet/>
      <dgm:spPr/>
      <dgm:t>
        <a:bodyPr/>
        <a:lstStyle/>
        <a:p>
          <a:endParaRPr lang="ru-RU"/>
        </a:p>
      </dgm:t>
    </dgm:pt>
    <dgm:pt modelId="{6E820DF8-0FFA-4819-8D61-D3FC29E5116D}" type="sibTrans" cxnId="{4C2A74D0-F1D6-4202-97AC-2EDEA6B24C6E}">
      <dgm:prSet/>
      <dgm:spPr/>
      <dgm:t>
        <a:bodyPr/>
        <a:lstStyle/>
        <a:p>
          <a:endParaRPr lang="ru-RU"/>
        </a:p>
      </dgm:t>
    </dgm:pt>
    <dgm:pt modelId="{50F2D7D4-B189-4E9A-B85B-45429D70D8A0}">
      <dgm:prSet phldrT="[Текст]"/>
      <dgm:spPr/>
      <dgm:t>
        <a:bodyPr/>
        <a:lstStyle/>
        <a:p>
          <a:r>
            <a:rPr lang="uk-UA" b="1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шахрай</a:t>
          </a:r>
          <a:endParaRPr lang="ru-RU" b="1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212DD0D-D155-4163-AC74-3FAE71C0C2B0}" type="parTrans" cxnId="{7FE5AF01-9C43-473E-9A80-878FD1F6482D}">
      <dgm:prSet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0DC5CCF5-ABDA-4CB4-A088-7C4B6B583EF1}" type="sibTrans" cxnId="{7FE5AF01-9C43-473E-9A80-878FD1F6482D}">
      <dgm:prSet/>
      <dgm:spPr/>
      <dgm:t>
        <a:bodyPr/>
        <a:lstStyle/>
        <a:p>
          <a:endParaRPr lang="ru-RU"/>
        </a:p>
      </dgm:t>
    </dgm:pt>
    <dgm:pt modelId="{040922A7-FC66-4397-9CF0-FA3F5E303CCE}">
      <dgm:prSet phldrT="[Текст]"/>
      <dgm:spPr/>
      <dgm:t>
        <a:bodyPr/>
        <a:lstStyle/>
        <a:p>
          <a:r>
            <a:rPr lang="uk-UA" b="1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убивця</a:t>
          </a:r>
          <a:endParaRPr lang="ru-RU" b="1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052EE37-9C06-4774-B822-F211502AF5B5}" type="parTrans" cxnId="{F2B0FE32-D706-4FB9-B531-4160153FD949}">
      <dgm:prSet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492596BA-270B-4E15-B1C1-CF45FB943F43}" type="sibTrans" cxnId="{F2B0FE32-D706-4FB9-B531-4160153FD949}">
      <dgm:prSet/>
      <dgm:spPr/>
      <dgm:t>
        <a:bodyPr/>
        <a:lstStyle/>
        <a:p>
          <a:endParaRPr lang="ru-RU"/>
        </a:p>
      </dgm:t>
    </dgm:pt>
    <dgm:pt modelId="{3EF8386A-EA63-43C2-B135-F0D082288732}">
      <dgm:prSet phldrT="[Текст]"/>
      <dgm:spPr/>
      <dgm:t>
        <a:bodyPr/>
        <a:lstStyle/>
        <a:p>
          <a:r>
            <a:rPr lang="uk-UA" b="1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тиран</a:t>
          </a:r>
          <a:endParaRPr lang="ru-RU" b="1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AE59673-84F8-4BC2-B89C-E73BF24A82F0}" type="parTrans" cxnId="{FB0929C1-7D48-4DA7-9516-978B2B5F77ED}">
      <dgm:prSet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EF8158CD-12B6-4127-9ADD-BC52CBD3B143}" type="sibTrans" cxnId="{FB0929C1-7D48-4DA7-9516-978B2B5F77ED}">
      <dgm:prSet/>
      <dgm:spPr/>
      <dgm:t>
        <a:bodyPr/>
        <a:lstStyle/>
        <a:p>
          <a:endParaRPr lang="ru-RU"/>
        </a:p>
      </dgm:t>
    </dgm:pt>
    <dgm:pt modelId="{5F4B43B0-114E-41D0-8313-34F4A2EF9365}">
      <dgm:prSet phldrT="[Текст]"/>
      <dgm:spPr/>
      <dgm:t>
        <a:bodyPr/>
        <a:lstStyle/>
        <a:p>
          <a:r>
            <a:rPr lang="uk-UA" b="1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спокусник</a:t>
          </a:r>
          <a:endParaRPr lang="ru-RU" b="1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66483BD-B3FF-4C5A-BC58-A9B0B2B753BB}" type="parTrans" cxnId="{1BC0D667-C0BD-47BA-BE6E-B76684463C66}">
      <dgm:prSet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BC3056B4-D251-4A0D-8960-5D685EF944CE}" type="sibTrans" cxnId="{1BC0D667-C0BD-47BA-BE6E-B76684463C66}">
      <dgm:prSet/>
      <dgm:spPr/>
      <dgm:t>
        <a:bodyPr/>
        <a:lstStyle/>
        <a:p>
          <a:endParaRPr lang="ru-RU"/>
        </a:p>
      </dgm:t>
    </dgm:pt>
    <dgm:pt modelId="{F37C30AE-7FCA-435B-BDE4-C13489DB3069}">
      <dgm:prSet phldrT="[Текст]"/>
      <dgm:spPr/>
      <dgm:t>
        <a:bodyPr/>
        <a:lstStyle/>
        <a:p>
          <a:r>
            <a:rPr lang="uk-UA" b="1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зраджує любов</a:t>
          </a:r>
          <a:endParaRPr lang="ru-RU" b="1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E8D6486-BEF4-4505-986C-5C4E5C815862}" type="parTrans" cxnId="{4235D3BF-C319-4EFA-B0FF-FA2353A4A445}">
      <dgm:prSet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156FDE98-EEBC-4B62-9DE7-65934E455BDE}" type="sibTrans" cxnId="{4235D3BF-C319-4EFA-B0FF-FA2353A4A445}">
      <dgm:prSet/>
      <dgm:spPr/>
      <dgm:t>
        <a:bodyPr/>
        <a:lstStyle/>
        <a:p>
          <a:endParaRPr lang="ru-RU"/>
        </a:p>
      </dgm:t>
    </dgm:pt>
    <dgm:pt modelId="{669227FC-D74C-4A4F-A25D-4D4F7ECA4FF4}" type="pres">
      <dgm:prSet presAssocID="{3878C04A-1BB4-4874-B236-EDB2739ACF6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6EA2BA-04EE-48DA-8918-35183CB755E4}" type="pres">
      <dgm:prSet presAssocID="{63309AD5-8211-42C2-88BE-35D88703275F}" presName="root1" presStyleCnt="0"/>
      <dgm:spPr/>
    </dgm:pt>
    <dgm:pt modelId="{FBA92575-51AA-4B81-8CB1-C224CE726C1F}" type="pres">
      <dgm:prSet presAssocID="{63309AD5-8211-42C2-88BE-35D88703275F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6738ECC-668E-432D-8062-A0CF3D1D532E}" type="pres">
      <dgm:prSet presAssocID="{63309AD5-8211-42C2-88BE-35D88703275F}" presName="level2hierChild" presStyleCnt="0"/>
      <dgm:spPr/>
    </dgm:pt>
    <dgm:pt modelId="{85707016-9009-41C8-A203-2ABF8A45248E}" type="pres">
      <dgm:prSet presAssocID="{2212DD0D-D155-4163-AC74-3FAE71C0C2B0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300B1F37-B043-4FC3-8C50-46C7833BE82C}" type="pres">
      <dgm:prSet presAssocID="{2212DD0D-D155-4163-AC74-3FAE71C0C2B0}" presName="connTx" presStyleLbl="parChTrans1D2" presStyleIdx="0" presStyleCnt="2"/>
      <dgm:spPr/>
      <dgm:t>
        <a:bodyPr/>
        <a:lstStyle/>
        <a:p>
          <a:endParaRPr lang="ru-RU"/>
        </a:p>
      </dgm:t>
    </dgm:pt>
    <dgm:pt modelId="{F90B3D60-A473-489B-9554-A2A4368BF2C2}" type="pres">
      <dgm:prSet presAssocID="{50F2D7D4-B189-4E9A-B85B-45429D70D8A0}" presName="root2" presStyleCnt="0"/>
      <dgm:spPr/>
    </dgm:pt>
    <dgm:pt modelId="{4E852760-29AC-431F-B576-2D53C9230D26}" type="pres">
      <dgm:prSet presAssocID="{50F2D7D4-B189-4E9A-B85B-45429D70D8A0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91F40DE-CFDA-42E3-BE4F-8DC79DD99901}" type="pres">
      <dgm:prSet presAssocID="{50F2D7D4-B189-4E9A-B85B-45429D70D8A0}" presName="level3hierChild" presStyleCnt="0"/>
      <dgm:spPr/>
    </dgm:pt>
    <dgm:pt modelId="{062B478C-29B9-43FB-8289-903D34FCFBD3}" type="pres">
      <dgm:prSet presAssocID="{0052EE37-9C06-4774-B822-F211502AF5B5}" presName="conn2-1" presStyleLbl="parChTrans1D3" presStyleIdx="0" presStyleCnt="3"/>
      <dgm:spPr/>
      <dgm:t>
        <a:bodyPr/>
        <a:lstStyle/>
        <a:p>
          <a:endParaRPr lang="ru-RU"/>
        </a:p>
      </dgm:t>
    </dgm:pt>
    <dgm:pt modelId="{0386CB41-9B1C-4FB6-BFB2-A965622C4361}" type="pres">
      <dgm:prSet presAssocID="{0052EE37-9C06-4774-B822-F211502AF5B5}" presName="connTx" presStyleLbl="parChTrans1D3" presStyleIdx="0" presStyleCnt="3"/>
      <dgm:spPr/>
      <dgm:t>
        <a:bodyPr/>
        <a:lstStyle/>
        <a:p>
          <a:endParaRPr lang="ru-RU"/>
        </a:p>
      </dgm:t>
    </dgm:pt>
    <dgm:pt modelId="{9B89640B-E46A-4F46-A9F8-D2CC856AEF5E}" type="pres">
      <dgm:prSet presAssocID="{040922A7-FC66-4397-9CF0-FA3F5E303CCE}" presName="root2" presStyleCnt="0"/>
      <dgm:spPr/>
    </dgm:pt>
    <dgm:pt modelId="{E9EA650D-71FF-4247-9DEC-6B37539A059A}" type="pres">
      <dgm:prSet presAssocID="{040922A7-FC66-4397-9CF0-FA3F5E303CCE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61C2FBC-8DCF-456B-92ED-39D5D0135A29}" type="pres">
      <dgm:prSet presAssocID="{040922A7-FC66-4397-9CF0-FA3F5E303CCE}" presName="level3hierChild" presStyleCnt="0"/>
      <dgm:spPr/>
    </dgm:pt>
    <dgm:pt modelId="{9AA4056A-C081-4736-BD6E-15E707C3AC1E}" type="pres">
      <dgm:prSet presAssocID="{2AE59673-84F8-4BC2-B89C-E73BF24A82F0}" presName="conn2-1" presStyleLbl="parChTrans1D3" presStyleIdx="1" presStyleCnt="3"/>
      <dgm:spPr/>
      <dgm:t>
        <a:bodyPr/>
        <a:lstStyle/>
        <a:p>
          <a:endParaRPr lang="ru-RU"/>
        </a:p>
      </dgm:t>
    </dgm:pt>
    <dgm:pt modelId="{D3D27A0C-1642-4EC5-8302-4B7D062250E7}" type="pres">
      <dgm:prSet presAssocID="{2AE59673-84F8-4BC2-B89C-E73BF24A82F0}" presName="connTx" presStyleLbl="parChTrans1D3" presStyleIdx="1" presStyleCnt="3"/>
      <dgm:spPr/>
      <dgm:t>
        <a:bodyPr/>
        <a:lstStyle/>
        <a:p>
          <a:endParaRPr lang="ru-RU"/>
        </a:p>
      </dgm:t>
    </dgm:pt>
    <dgm:pt modelId="{C8889C03-8B11-4A35-89C0-9C426C460FDD}" type="pres">
      <dgm:prSet presAssocID="{3EF8386A-EA63-43C2-B135-F0D082288732}" presName="root2" presStyleCnt="0"/>
      <dgm:spPr/>
    </dgm:pt>
    <dgm:pt modelId="{D41FECAB-CA43-45AC-B9FC-2240AEB8E464}" type="pres">
      <dgm:prSet presAssocID="{3EF8386A-EA63-43C2-B135-F0D082288732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88E4680-5CB4-4A62-A557-E15A7DD1D50A}" type="pres">
      <dgm:prSet presAssocID="{3EF8386A-EA63-43C2-B135-F0D082288732}" presName="level3hierChild" presStyleCnt="0"/>
      <dgm:spPr/>
    </dgm:pt>
    <dgm:pt modelId="{5F8083D1-678C-4886-A568-0E53F8207BBB}" type="pres">
      <dgm:prSet presAssocID="{266483BD-B3FF-4C5A-BC58-A9B0B2B753BB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B827EF98-860C-4258-8AAC-38999508529B}" type="pres">
      <dgm:prSet presAssocID="{266483BD-B3FF-4C5A-BC58-A9B0B2B753BB}" presName="connTx" presStyleLbl="parChTrans1D2" presStyleIdx="1" presStyleCnt="2"/>
      <dgm:spPr/>
      <dgm:t>
        <a:bodyPr/>
        <a:lstStyle/>
        <a:p>
          <a:endParaRPr lang="ru-RU"/>
        </a:p>
      </dgm:t>
    </dgm:pt>
    <dgm:pt modelId="{AB37A00E-21C6-4881-B1E4-F8544A3DF9B2}" type="pres">
      <dgm:prSet presAssocID="{5F4B43B0-114E-41D0-8313-34F4A2EF9365}" presName="root2" presStyleCnt="0"/>
      <dgm:spPr/>
    </dgm:pt>
    <dgm:pt modelId="{216467F3-19A9-4A49-906A-4DA41FCC5A61}" type="pres">
      <dgm:prSet presAssocID="{5F4B43B0-114E-41D0-8313-34F4A2EF9365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5939CA-E67E-4579-907F-404229797B5E}" type="pres">
      <dgm:prSet presAssocID="{5F4B43B0-114E-41D0-8313-34F4A2EF9365}" presName="level3hierChild" presStyleCnt="0"/>
      <dgm:spPr/>
    </dgm:pt>
    <dgm:pt modelId="{B708FFF1-BCD0-449A-8900-20435F5296AB}" type="pres">
      <dgm:prSet presAssocID="{FE8D6486-BEF4-4505-986C-5C4E5C815862}" presName="conn2-1" presStyleLbl="parChTrans1D3" presStyleIdx="2" presStyleCnt="3"/>
      <dgm:spPr/>
      <dgm:t>
        <a:bodyPr/>
        <a:lstStyle/>
        <a:p>
          <a:endParaRPr lang="ru-RU"/>
        </a:p>
      </dgm:t>
    </dgm:pt>
    <dgm:pt modelId="{499E9B62-7451-40C7-A899-9ECDF9332C69}" type="pres">
      <dgm:prSet presAssocID="{FE8D6486-BEF4-4505-986C-5C4E5C815862}" presName="connTx" presStyleLbl="parChTrans1D3" presStyleIdx="2" presStyleCnt="3"/>
      <dgm:spPr/>
      <dgm:t>
        <a:bodyPr/>
        <a:lstStyle/>
        <a:p>
          <a:endParaRPr lang="ru-RU"/>
        </a:p>
      </dgm:t>
    </dgm:pt>
    <dgm:pt modelId="{80DAD018-A339-4C3C-A500-A3F35B19BCCD}" type="pres">
      <dgm:prSet presAssocID="{F37C30AE-7FCA-435B-BDE4-C13489DB3069}" presName="root2" presStyleCnt="0"/>
      <dgm:spPr/>
    </dgm:pt>
    <dgm:pt modelId="{23FC1D97-8EBD-4CE4-B7AB-4EEEB531E45E}" type="pres">
      <dgm:prSet presAssocID="{F37C30AE-7FCA-435B-BDE4-C13489DB3069}" presName="LevelTwoTextNode" presStyleLbl="node3" presStyleIdx="2" presStyleCnt="3" custLinFactNeighborX="1586" custLinFactNeighborY="4067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B4F0D6A-6FAA-4E54-AFF4-3F749EBBA21E}" type="pres">
      <dgm:prSet presAssocID="{F37C30AE-7FCA-435B-BDE4-C13489DB3069}" presName="level3hierChild" presStyleCnt="0"/>
      <dgm:spPr/>
    </dgm:pt>
  </dgm:ptLst>
  <dgm:cxnLst>
    <dgm:cxn modelId="{4C2A74D0-F1D6-4202-97AC-2EDEA6B24C6E}" srcId="{3878C04A-1BB4-4874-B236-EDB2739ACF62}" destId="{63309AD5-8211-42C2-88BE-35D88703275F}" srcOrd="0" destOrd="0" parTransId="{90C3D0B4-C5C0-4BEC-A9A1-D52A9AB6AC79}" sibTransId="{6E820DF8-0FFA-4819-8D61-D3FC29E5116D}"/>
    <dgm:cxn modelId="{E658A2AA-FBA5-414E-9B14-F9B43A9240A5}" type="presOf" srcId="{040922A7-FC66-4397-9CF0-FA3F5E303CCE}" destId="{E9EA650D-71FF-4247-9DEC-6B37539A059A}" srcOrd="0" destOrd="0" presId="urn:microsoft.com/office/officeart/2005/8/layout/hierarchy2"/>
    <dgm:cxn modelId="{61806799-0E2D-43FD-BF16-8B79F9F730DF}" type="presOf" srcId="{FE8D6486-BEF4-4505-986C-5C4E5C815862}" destId="{499E9B62-7451-40C7-A899-9ECDF9332C69}" srcOrd="1" destOrd="0" presId="urn:microsoft.com/office/officeart/2005/8/layout/hierarchy2"/>
    <dgm:cxn modelId="{1BC0D667-C0BD-47BA-BE6E-B76684463C66}" srcId="{63309AD5-8211-42C2-88BE-35D88703275F}" destId="{5F4B43B0-114E-41D0-8313-34F4A2EF9365}" srcOrd="1" destOrd="0" parTransId="{266483BD-B3FF-4C5A-BC58-A9B0B2B753BB}" sibTransId="{BC3056B4-D251-4A0D-8960-5D685EF944CE}"/>
    <dgm:cxn modelId="{CCAF52FA-0F2A-4371-B71E-8AB92636905B}" type="presOf" srcId="{266483BD-B3FF-4C5A-BC58-A9B0B2B753BB}" destId="{5F8083D1-678C-4886-A568-0E53F8207BBB}" srcOrd="0" destOrd="0" presId="urn:microsoft.com/office/officeart/2005/8/layout/hierarchy2"/>
    <dgm:cxn modelId="{6C686407-3FF9-4000-AB50-6E01D991FC22}" type="presOf" srcId="{0052EE37-9C06-4774-B822-F211502AF5B5}" destId="{062B478C-29B9-43FB-8289-903D34FCFBD3}" srcOrd="0" destOrd="0" presId="urn:microsoft.com/office/officeart/2005/8/layout/hierarchy2"/>
    <dgm:cxn modelId="{B9CA7FC2-6AC3-4833-ACC4-5023D09BCBD4}" type="presOf" srcId="{FE8D6486-BEF4-4505-986C-5C4E5C815862}" destId="{B708FFF1-BCD0-449A-8900-20435F5296AB}" srcOrd="0" destOrd="0" presId="urn:microsoft.com/office/officeart/2005/8/layout/hierarchy2"/>
    <dgm:cxn modelId="{15384D0E-75EC-4BA2-A04A-0634177BCDFC}" type="presOf" srcId="{5F4B43B0-114E-41D0-8313-34F4A2EF9365}" destId="{216467F3-19A9-4A49-906A-4DA41FCC5A61}" srcOrd="0" destOrd="0" presId="urn:microsoft.com/office/officeart/2005/8/layout/hierarchy2"/>
    <dgm:cxn modelId="{FEF8F167-1A43-474A-8487-8853493799F0}" type="presOf" srcId="{0052EE37-9C06-4774-B822-F211502AF5B5}" destId="{0386CB41-9B1C-4FB6-BFB2-A965622C4361}" srcOrd="1" destOrd="0" presId="urn:microsoft.com/office/officeart/2005/8/layout/hierarchy2"/>
    <dgm:cxn modelId="{7FE5AF01-9C43-473E-9A80-878FD1F6482D}" srcId="{63309AD5-8211-42C2-88BE-35D88703275F}" destId="{50F2D7D4-B189-4E9A-B85B-45429D70D8A0}" srcOrd="0" destOrd="0" parTransId="{2212DD0D-D155-4163-AC74-3FAE71C0C2B0}" sibTransId="{0DC5CCF5-ABDA-4CB4-A088-7C4B6B583EF1}"/>
    <dgm:cxn modelId="{37B175E6-8F7B-41ED-B81B-2060BA0C0B77}" type="presOf" srcId="{2AE59673-84F8-4BC2-B89C-E73BF24A82F0}" destId="{D3D27A0C-1642-4EC5-8302-4B7D062250E7}" srcOrd="1" destOrd="0" presId="urn:microsoft.com/office/officeart/2005/8/layout/hierarchy2"/>
    <dgm:cxn modelId="{37D23FFC-8632-4634-8F98-D7A662068E21}" type="presOf" srcId="{266483BD-B3FF-4C5A-BC58-A9B0B2B753BB}" destId="{B827EF98-860C-4258-8AAC-38999508529B}" srcOrd="1" destOrd="0" presId="urn:microsoft.com/office/officeart/2005/8/layout/hierarchy2"/>
    <dgm:cxn modelId="{BD57F1F8-3DC9-481A-A027-E06CA18B370E}" type="presOf" srcId="{3878C04A-1BB4-4874-B236-EDB2739ACF62}" destId="{669227FC-D74C-4A4F-A25D-4D4F7ECA4FF4}" srcOrd="0" destOrd="0" presId="urn:microsoft.com/office/officeart/2005/8/layout/hierarchy2"/>
    <dgm:cxn modelId="{4235D3BF-C319-4EFA-B0FF-FA2353A4A445}" srcId="{5F4B43B0-114E-41D0-8313-34F4A2EF9365}" destId="{F37C30AE-7FCA-435B-BDE4-C13489DB3069}" srcOrd="0" destOrd="0" parTransId="{FE8D6486-BEF4-4505-986C-5C4E5C815862}" sibTransId="{156FDE98-EEBC-4B62-9DE7-65934E455BDE}"/>
    <dgm:cxn modelId="{959322DF-AB8F-4528-A267-F14EBD081D80}" type="presOf" srcId="{2212DD0D-D155-4163-AC74-3FAE71C0C2B0}" destId="{300B1F37-B043-4FC3-8C50-46C7833BE82C}" srcOrd="1" destOrd="0" presId="urn:microsoft.com/office/officeart/2005/8/layout/hierarchy2"/>
    <dgm:cxn modelId="{F2B0FE32-D706-4FB9-B531-4160153FD949}" srcId="{50F2D7D4-B189-4E9A-B85B-45429D70D8A0}" destId="{040922A7-FC66-4397-9CF0-FA3F5E303CCE}" srcOrd="0" destOrd="0" parTransId="{0052EE37-9C06-4774-B822-F211502AF5B5}" sibTransId="{492596BA-270B-4E15-B1C1-CF45FB943F43}"/>
    <dgm:cxn modelId="{5FA50DA0-AC47-421D-8AC8-B873CDCD0522}" type="presOf" srcId="{2AE59673-84F8-4BC2-B89C-E73BF24A82F0}" destId="{9AA4056A-C081-4736-BD6E-15E707C3AC1E}" srcOrd="0" destOrd="0" presId="urn:microsoft.com/office/officeart/2005/8/layout/hierarchy2"/>
    <dgm:cxn modelId="{E23D17C2-1296-4D68-8A32-0CBC41706D7E}" type="presOf" srcId="{50F2D7D4-B189-4E9A-B85B-45429D70D8A0}" destId="{4E852760-29AC-431F-B576-2D53C9230D26}" srcOrd="0" destOrd="0" presId="urn:microsoft.com/office/officeart/2005/8/layout/hierarchy2"/>
    <dgm:cxn modelId="{74D14AF7-00BF-41CA-8668-E5EBC3041E3E}" type="presOf" srcId="{2212DD0D-D155-4163-AC74-3FAE71C0C2B0}" destId="{85707016-9009-41C8-A203-2ABF8A45248E}" srcOrd="0" destOrd="0" presId="urn:microsoft.com/office/officeart/2005/8/layout/hierarchy2"/>
    <dgm:cxn modelId="{B341391D-D9C3-48D4-B01E-6CCB6DA32FD1}" type="presOf" srcId="{F37C30AE-7FCA-435B-BDE4-C13489DB3069}" destId="{23FC1D97-8EBD-4CE4-B7AB-4EEEB531E45E}" srcOrd="0" destOrd="0" presId="urn:microsoft.com/office/officeart/2005/8/layout/hierarchy2"/>
    <dgm:cxn modelId="{60DE0433-0BA3-42A3-A093-89A8A7C05B86}" type="presOf" srcId="{63309AD5-8211-42C2-88BE-35D88703275F}" destId="{FBA92575-51AA-4B81-8CB1-C224CE726C1F}" srcOrd="0" destOrd="0" presId="urn:microsoft.com/office/officeart/2005/8/layout/hierarchy2"/>
    <dgm:cxn modelId="{B4551CEF-73E4-40B3-AFA0-7FFD444F7930}" type="presOf" srcId="{3EF8386A-EA63-43C2-B135-F0D082288732}" destId="{D41FECAB-CA43-45AC-B9FC-2240AEB8E464}" srcOrd="0" destOrd="0" presId="urn:microsoft.com/office/officeart/2005/8/layout/hierarchy2"/>
    <dgm:cxn modelId="{FB0929C1-7D48-4DA7-9516-978B2B5F77ED}" srcId="{50F2D7D4-B189-4E9A-B85B-45429D70D8A0}" destId="{3EF8386A-EA63-43C2-B135-F0D082288732}" srcOrd="1" destOrd="0" parTransId="{2AE59673-84F8-4BC2-B89C-E73BF24A82F0}" sibTransId="{EF8158CD-12B6-4127-9ADD-BC52CBD3B143}"/>
    <dgm:cxn modelId="{9D279D7B-E6F5-4DB8-92F1-CBA6BAA12B05}" type="presParOf" srcId="{669227FC-D74C-4A4F-A25D-4D4F7ECA4FF4}" destId="{CD6EA2BA-04EE-48DA-8918-35183CB755E4}" srcOrd="0" destOrd="0" presId="urn:microsoft.com/office/officeart/2005/8/layout/hierarchy2"/>
    <dgm:cxn modelId="{5B9C3F9A-83CB-45CA-96DD-E26CF985C7EB}" type="presParOf" srcId="{CD6EA2BA-04EE-48DA-8918-35183CB755E4}" destId="{FBA92575-51AA-4B81-8CB1-C224CE726C1F}" srcOrd="0" destOrd="0" presId="urn:microsoft.com/office/officeart/2005/8/layout/hierarchy2"/>
    <dgm:cxn modelId="{7BA99DB5-CD15-457A-98F5-9BD037FF5AF6}" type="presParOf" srcId="{CD6EA2BA-04EE-48DA-8918-35183CB755E4}" destId="{56738ECC-668E-432D-8062-A0CF3D1D532E}" srcOrd="1" destOrd="0" presId="urn:microsoft.com/office/officeart/2005/8/layout/hierarchy2"/>
    <dgm:cxn modelId="{D8342C25-25F4-4D2F-99E8-1A9F2A19C158}" type="presParOf" srcId="{56738ECC-668E-432D-8062-A0CF3D1D532E}" destId="{85707016-9009-41C8-A203-2ABF8A45248E}" srcOrd="0" destOrd="0" presId="urn:microsoft.com/office/officeart/2005/8/layout/hierarchy2"/>
    <dgm:cxn modelId="{18D2EF1F-D1C2-4156-8C26-6B11CBBA8C68}" type="presParOf" srcId="{85707016-9009-41C8-A203-2ABF8A45248E}" destId="{300B1F37-B043-4FC3-8C50-46C7833BE82C}" srcOrd="0" destOrd="0" presId="urn:microsoft.com/office/officeart/2005/8/layout/hierarchy2"/>
    <dgm:cxn modelId="{FE02CA6E-D9FD-4CBA-9C18-11848B33B3BC}" type="presParOf" srcId="{56738ECC-668E-432D-8062-A0CF3D1D532E}" destId="{F90B3D60-A473-489B-9554-A2A4368BF2C2}" srcOrd="1" destOrd="0" presId="urn:microsoft.com/office/officeart/2005/8/layout/hierarchy2"/>
    <dgm:cxn modelId="{929D3EA6-CEA2-482B-BFB4-77FEA9A110BC}" type="presParOf" srcId="{F90B3D60-A473-489B-9554-A2A4368BF2C2}" destId="{4E852760-29AC-431F-B576-2D53C9230D26}" srcOrd="0" destOrd="0" presId="urn:microsoft.com/office/officeart/2005/8/layout/hierarchy2"/>
    <dgm:cxn modelId="{CFBE8743-CB6E-416F-A076-FBDF517B4773}" type="presParOf" srcId="{F90B3D60-A473-489B-9554-A2A4368BF2C2}" destId="{291F40DE-CFDA-42E3-BE4F-8DC79DD99901}" srcOrd="1" destOrd="0" presId="urn:microsoft.com/office/officeart/2005/8/layout/hierarchy2"/>
    <dgm:cxn modelId="{3EA40E31-071C-4058-97E5-B1F8BC1327DB}" type="presParOf" srcId="{291F40DE-CFDA-42E3-BE4F-8DC79DD99901}" destId="{062B478C-29B9-43FB-8289-903D34FCFBD3}" srcOrd="0" destOrd="0" presId="urn:microsoft.com/office/officeart/2005/8/layout/hierarchy2"/>
    <dgm:cxn modelId="{724E83A4-8871-4560-8CCE-B06A3C679C49}" type="presParOf" srcId="{062B478C-29B9-43FB-8289-903D34FCFBD3}" destId="{0386CB41-9B1C-4FB6-BFB2-A965622C4361}" srcOrd="0" destOrd="0" presId="urn:microsoft.com/office/officeart/2005/8/layout/hierarchy2"/>
    <dgm:cxn modelId="{7DC58B66-6E78-42AE-AC4F-6534F2E113FD}" type="presParOf" srcId="{291F40DE-CFDA-42E3-BE4F-8DC79DD99901}" destId="{9B89640B-E46A-4F46-A9F8-D2CC856AEF5E}" srcOrd="1" destOrd="0" presId="urn:microsoft.com/office/officeart/2005/8/layout/hierarchy2"/>
    <dgm:cxn modelId="{ECF99B47-4DA2-42BC-9F77-CD161B867704}" type="presParOf" srcId="{9B89640B-E46A-4F46-A9F8-D2CC856AEF5E}" destId="{E9EA650D-71FF-4247-9DEC-6B37539A059A}" srcOrd="0" destOrd="0" presId="urn:microsoft.com/office/officeart/2005/8/layout/hierarchy2"/>
    <dgm:cxn modelId="{A5BA9A8B-5ADC-4D11-B6E9-ABBBB8B7874F}" type="presParOf" srcId="{9B89640B-E46A-4F46-A9F8-D2CC856AEF5E}" destId="{661C2FBC-8DCF-456B-92ED-39D5D0135A29}" srcOrd="1" destOrd="0" presId="urn:microsoft.com/office/officeart/2005/8/layout/hierarchy2"/>
    <dgm:cxn modelId="{EF440EA3-A24F-49AA-B2AC-A5247C42DB02}" type="presParOf" srcId="{291F40DE-CFDA-42E3-BE4F-8DC79DD99901}" destId="{9AA4056A-C081-4736-BD6E-15E707C3AC1E}" srcOrd="2" destOrd="0" presId="urn:microsoft.com/office/officeart/2005/8/layout/hierarchy2"/>
    <dgm:cxn modelId="{7DE12261-38E3-42BA-B0F4-6E35DD34FE6D}" type="presParOf" srcId="{9AA4056A-C081-4736-BD6E-15E707C3AC1E}" destId="{D3D27A0C-1642-4EC5-8302-4B7D062250E7}" srcOrd="0" destOrd="0" presId="urn:microsoft.com/office/officeart/2005/8/layout/hierarchy2"/>
    <dgm:cxn modelId="{F6BCD6DD-2DE4-4A40-BDEE-4FBE81027EEB}" type="presParOf" srcId="{291F40DE-CFDA-42E3-BE4F-8DC79DD99901}" destId="{C8889C03-8B11-4A35-89C0-9C426C460FDD}" srcOrd="3" destOrd="0" presId="urn:microsoft.com/office/officeart/2005/8/layout/hierarchy2"/>
    <dgm:cxn modelId="{1BAE2FFB-5EC7-474D-88D9-748069383662}" type="presParOf" srcId="{C8889C03-8B11-4A35-89C0-9C426C460FDD}" destId="{D41FECAB-CA43-45AC-B9FC-2240AEB8E464}" srcOrd="0" destOrd="0" presId="urn:microsoft.com/office/officeart/2005/8/layout/hierarchy2"/>
    <dgm:cxn modelId="{B939E59F-B8A7-49E6-8E10-6DF758EE0114}" type="presParOf" srcId="{C8889C03-8B11-4A35-89C0-9C426C460FDD}" destId="{F88E4680-5CB4-4A62-A557-E15A7DD1D50A}" srcOrd="1" destOrd="0" presId="urn:microsoft.com/office/officeart/2005/8/layout/hierarchy2"/>
    <dgm:cxn modelId="{98BAB545-E261-4DBC-8086-F51743CEFD05}" type="presParOf" srcId="{56738ECC-668E-432D-8062-A0CF3D1D532E}" destId="{5F8083D1-678C-4886-A568-0E53F8207BBB}" srcOrd="2" destOrd="0" presId="urn:microsoft.com/office/officeart/2005/8/layout/hierarchy2"/>
    <dgm:cxn modelId="{98F6484C-C7F8-4D0E-A87F-BE06AEB9BB3C}" type="presParOf" srcId="{5F8083D1-678C-4886-A568-0E53F8207BBB}" destId="{B827EF98-860C-4258-8AAC-38999508529B}" srcOrd="0" destOrd="0" presId="urn:microsoft.com/office/officeart/2005/8/layout/hierarchy2"/>
    <dgm:cxn modelId="{6410C31F-993E-4B82-A983-16D811FD98CA}" type="presParOf" srcId="{56738ECC-668E-432D-8062-A0CF3D1D532E}" destId="{AB37A00E-21C6-4881-B1E4-F8544A3DF9B2}" srcOrd="3" destOrd="0" presId="urn:microsoft.com/office/officeart/2005/8/layout/hierarchy2"/>
    <dgm:cxn modelId="{00156230-EB59-450B-AFD0-204081ED7085}" type="presParOf" srcId="{AB37A00E-21C6-4881-B1E4-F8544A3DF9B2}" destId="{216467F3-19A9-4A49-906A-4DA41FCC5A61}" srcOrd="0" destOrd="0" presId="urn:microsoft.com/office/officeart/2005/8/layout/hierarchy2"/>
    <dgm:cxn modelId="{D2FEAF40-D308-4C30-8296-89173BBA7B9D}" type="presParOf" srcId="{AB37A00E-21C6-4881-B1E4-F8544A3DF9B2}" destId="{925939CA-E67E-4579-907F-404229797B5E}" srcOrd="1" destOrd="0" presId="urn:microsoft.com/office/officeart/2005/8/layout/hierarchy2"/>
    <dgm:cxn modelId="{45B9E8EE-CDD6-4972-9276-2B70EBFBB471}" type="presParOf" srcId="{925939CA-E67E-4579-907F-404229797B5E}" destId="{B708FFF1-BCD0-449A-8900-20435F5296AB}" srcOrd="0" destOrd="0" presId="urn:microsoft.com/office/officeart/2005/8/layout/hierarchy2"/>
    <dgm:cxn modelId="{094CDE8E-A573-486A-A76A-3EA2B9E219C4}" type="presParOf" srcId="{B708FFF1-BCD0-449A-8900-20435F5296AB}" destId="{499E9B62-7451-40C7-A899-9ECDF9332C69}" srcOrd="0" destOrd="0" presId="urn:microsoft.com/office/officeart/2005/8/layout/hierarchy2"/>
    <dgm:cxn modelId="{7ACD1E77-C052-4059-A03C-9534142B6CA2}" type="presParOf" srcId="{925939CA-E67E-4579-907F-404229797B5E}" destId="{80DAD018-A339-4C3C-A500-A3F35B19BCCD}" srcOrd="1" destOrd="0" presId="urn:microsoft.com/office/officeart/2005/8/layout/hierarchy2"/>
    <dgm:cxn modelId="{10FF73B4-8451-4F3A-B63D-3E231FB72863}" type="presParOf" srcId="{80DAD018-A339-4C3C-A500-A3F35B19BCCD}" destId="{23FC1D97-8EBD-4CE4-B7AB-4EEEB531E45E}" srcOrd="0" destOrd="0" presId="urn:microsoft.com/office/officeart/2005/8/layout/hierarchy2"/>
    <dgm:cxn modelId="{0EBEC8BE-F660-4B11-9B5C-BF32A999CA72}" type="presParOf" srcId="{80DAD018-A339-4C3C-A500-A3F35B19BCCD}" destId="{6B4F0D6A-6FAA-4E54-AFF4-3F749EBBA21E}" srcOrd="1" destOrd="0" presId="urn:microsoft.com/office/officeart/2005/8/layout/hierarchy2"/>
  </dgm:cxnLst>
  <dgm:bg>
    <a:solidFill>
      <a:schemeClr val="accent3">
        <a:lumMod val="60000"/>
        <a:lumOff val="40000"/>
      </a:schemeClr>
    </a:solidFill>
  </dgm:bg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9D0AAD9-1BBE-4C74-9859-5312A1CF5381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8E20B2A-428E-469F-A801-6BCEDFF08D69}">
      <dgm:prSet phldrT="[Текст]"/>
      <dgm:spPr/>
      <dgm:t>
        <a:bodyPr/>
        <a:lstStyle/>
        <a:p>
          <a:r>
            <a:rPr lang="uk-U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Мефістофель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3504593-C541-4CC8-86E6-6ACA40C9F3AB}" type="parTrans" cxnId="{6D37B565-E2D4-4615-8788-77D5FC932DF3}">
      <dgm:prSet/>
      <dgm:spPr/>
      <dgm:t>
        <a:bodyPr/>
        <a:lstStyle/>
        <a:p>
          <a:endParaRPr lang="ru-RU"/>
        </a:p>
      </dgm:t>
    </dgm:pt>
    <dgm:pt modelId="{860076AA-5C7C-4928-8733-FF15BE547EDF}" type="sibTrans" cxnId="{6D37B565-E2D4-4615-8788-77D5FC932DF3}">
      <dgm:prSet/>
      <dgm:spPr/>
      <dgm:t>
        <a:bodyPr/>
        <a:lstStyle/>
        <a:p>
          <a:endParaRPr lang="ru-RU"/>
        </a:p>
      </dgm:t>
    </dgm:pt>
    <dgm:pt modelId="{8BBFC7F0-35A8-4A76-B0AF-919196A103E4}">
      <dgm:prSet phldrT="[Текст]"/>
      <dgm:spPr/>
      <dgm:t>
        <a:bodyPr/>
        <a:lstStyle/>
        <a:p>
          <a:r>
            <a:rPr lang="uk-UA" b="1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не вірить в людей</a:t>
          </a:r>
          <a:endParaRPr lang="ru-RU" b="1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6C04C63-EC74-4A3B-8CD4-21D0EB3CC4AE}" type="parTrans" cxnId="{FA0AEE90-7310-4E08-BBD8-FB3103DFC075}">
      <dgm:prSet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192CC158-DFE5-4E90-954E-FF4F7B3E96DE}" type="sibTrans" cxnId="{FA0AEE90-7310-4E08-BBD8-FB3103DFC075}">
      <dgm:prSet/>
      <dgm:spPr/>
      <dgm:t>
        <a:bodyPr/>
        <a:lstStyle/>
        <a:p>
          <a:endParaRPr lang="ru-RU"/>
        </a:p>
      </dgm:t>
    </dgm:pt>
    <dgm:pt modelId="{FCC278E1-1021-4B87-A4E9-184FD754A98E}">
      <dgm:prSet phldrT="[Текст]"/>
      <dgm:spPr/>
      <dgm:t>
        <a:bodyPr/>
        <a:lstStyle/>
        <a:p>
          <a:r>
            <a:rPr lang="uk-UA" b="1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любов заміняє потіхою</a:t>
          </a:r>
          <a:endParaRPr lang="ru-RU" b="1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222DBA8-9E9B-4545-B7B3-0BD890B8543F}" type="parTrans" cxnId="{6D9D311D-9D3C-4A62-B705-80B43F8E6924}">
      <dgm:prSet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9AA91B5B-3071-4F9D-A23E-FCF5B37F23C0}" type="sibTrans" cxnId="{6D9D311D-9D3C-4A62-B705-80B43F8E6924}">
      <dgm:prSet/>
      <dgm:spPr/>
      <dgm:t>
        <a:bodyPr/>
        <a:lstStyle/>
        <a:p>
          <a:endParaRPr lang="ru-RU"/>
        </a:p>
      </dgm:t>
    </dgm:pt>
    <dgm:pt modelId="{0F109C04-A296-4EFE-A6C0-C30336FDF2CF}">
      <dgm:prSet phldrT="[Текст]"/>
      <dgm:spPr/>
      <dgm:t>
        <a:bodyPr/>
        <a:lstStyle/>
        <a:p>
          <a:r>
            <a:rPr lang="uk-UA" b="1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підбурює на злочин</a:t>
          </a:r>
          <a:endParaRPr lang="ru-RU" b="1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230C089-AD5D-457A-8AF9-3524B385A427}" type="parTrans" cxnId="{02AE07A7-B011-4BAF-BBE5-9529B5C1A8F0}">
      <dgm:prSet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B1EE124C-87DF-4495-BFAE-9EACDAA26727}" type="sibTrans" cxnId="{02AE07A7-B011-4BAF-BBE5-9529B5C1A8F0}">
      <dgm:prSet/>
      <dgm:spPr/>
      <dgm:t>
        <a:bodyPr/>
        <a:lstStyle/>
        <a:p>
          <a:endParaRPr lang="ru-RU"/>
        </a:p>
      </dgm:t>
    </dgm:pt>
    <dgm:pt modelId="{5D34A7ED-4374-4E5C-9E0D-E58058D5CAB5}">
      <dgm:prSet phldrT="[Текст]"/>
      <dgm:spPr/>
      <dgm:t>
        <a:bodyPr/>
        <a:lstStyle/>
        <a:p>
          <a:r>
            <a:rPr lang="uk-UA" b="1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руйнівник</a:t>
          </a:r>
          <a:endParaRPr lang="ru-RU" b="1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9198C0F-6ED3-4FEA-AB50-088B6CE1FDEA}" type="parTrans" cxnId="{A62AFFED-AC2C-48C9-9A4C-1C14230F0ABF}">
      <dgm:prSet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F1D0CA74-9B76-433B-A147-1CDF21864CC5}" type="sibTrans" cxnId="{A62AFFED-AC2C-48C9-9A4C-1C14230F0ABF}">
      <dgm:prSet/>
      <dgm:spPr/>
      <dgm:t>
        <a:bodyPr/>
        <a:lstStyle/>
        <a:p>
          <a:endParaRPr lang="ru-RU"/>
        </a:p>
      </dgm:t>
    </dgm:pt>
    <dgm:pt modelId="{6CD77587-73E0-4EBC-8758-BF6E41B33C0E}">
      <dgm:prSet phldrT="[Текст]"/>
      <dgm:spPr/>
      <dgm:t>
        <a:bodyPr/>
        <a:lstStyle/>
        <a:p>
          <a:r>
            <a:rPr lang="uk-UA" b="1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все висміює</a:t>
          </a:r>
          <a:endParaRPr lang="ru-RU" b="1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66F5076-7E2F-4BE1-A6DB-B509B19A67C5}" type="parTrans" cxnId="{BF786455-B06B-446D-9537-0349CC496408}">
      <dgm:prSet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DF7C4EFB-82B1-4FB5-8913-3057BF006D18}" type="sibTrans" cxnId="{BF786455-B06B-446D-9537-0349CC496408}">
      <dgm:prSet/>
      <dgm:spPr/>
      <dgm:t>
        <a:bodyPr/>
        <a:lstStyle/>
        <a:p>
          <a:endParaRPr lang="ru-RU"/>
        </a:p>
      </dgm:t>
    </dgm:pt>
    <dgm:pt modelId="{91C2AEDF-F19F-48B2-A8F4-ED7FA80C9F1F}" type="pres">
      <dgm:prSet presAssocID="{69D0AAD9-1BBE-4C74-9859-5312A1CF538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A73ADF-CB31-4B5B-A095-C156BF08E0B6}" type="pres">
      <dgm:prSet presAssocID="{F8E20B2A-428E-469F-A801-6BCEDFF08D69}" presName="root1" presStyleCnt="0"/>
      <dgm:spPr/>
    </dgm:pt>
    <dgm:pt modelId="{F9444176-8065-4599-9DA2-A9AA2CE545B7}" type="pres">
      <dgm:prSet presAssocID="{F8E20B2A-428E-469F-A801-6BCEDFF08D69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8F9A48A-0904-4155-839D-D84EB3586002}" type="pres">
      <dgm:prSet presAssocID="{F8E20B2A-428E-469F-A801-6BCEDFF08D69}" presName="level2hierChild" presStyleCnt="0"/>
      <dgm:spPr/>
    </dgm:pt>
    <dgm:pt modelId="{F6ACD382-ED2F-4456-941F-0C057EFBB16A}" type="pres">
      <dgm:prSet presAssocID="{86C04C63-EC74-4A3B-8CD4-21D0EB3CC4AE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4C4F8E87-2176-495E-BB06-FBD59ED17B6F}" type="pres">
      <dgm:prSet presAssocID="{86C04C63-EC74-4A3B-8CD4-21D0EB3CC4AE}" presName="connTx" presStyleLbl="parChTrans1D2" presStyleIdx="0" presStyleCnt="2"/>
      <dgm:spPr/>
      <dgm:t>
        <a:bodyPr/>
        <a:lstStyle/>
        <a:p>
          <a:endParaRPr lang="ru-RU"/>
        </a:p>
      </dgm:t>
    </dgm:pt>
    <dgm:pt modelId="{8A7A59E3-A942-4C23-A59E-38B3685A507A}" type="pres">
      <dgm:prSet presAssocID="{8BBFC7F0-35A8-4A76-B0AF-919196A103E4}" presName="root2" presStyleCnt="0"/>
      <dgm:spPr/>
    </dgm:pt>
    <dgm:pt modelId="{835D51A3-37D0-47FD-9EE1-1CF619063791}" type="pres">
      <dgm:prSet presAssocID="{8BBFC7F0-35A8-4A76-B0AF-919196A103E4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8D846A0-4D7A-4851-BEA0-3CA6B034008D}" type="pres">
      <dgm:prSet presAssocID="{8BBFC7F0-35A8-4A76-B0AF-919196A103E4}" presName="level3hierChild" presStyleCnt="0"/>
      <dgm:spPr/>
    </dgm:pt>
    <dgm:pt modelId="{E7287961-F90D-4956-876B-6E5B6211B518}" type="pres">
      <dgm:prSet presAssocID="{1222DBA8-9E9B-4545-B7B3-0BD890B8543F}" presName="conn2-1" presStyleLbl="parChTrans1D3" presStyleIdx="0" presStyleCnt="3"/>
      <dgm:spPr/>
      <dgm:t>
        <a:bodyPr/>
        <a:lstStyle/>
        <a:p>
          <a:endParaRPr lang="ru-RU"/>
        </a:p>
      </dgm:t>
    </dgm:pt>
    <dgm:pt modelId="{F2ECF7FD-0929-4E29-ADA4-9075E80B13B8}" type="pres">
      <dgm:prSet presAssocID="{1222DBA8-9E9B-4545-B7B3-0BD890B8543F}" presName="connTx" presStyleLbl="parChTrans1D3" presStyleIdx="0" presStyleCnt="3"/>
      <dgm:spPr/>
      <dgm:t>
        <a:bodyPr/>
        <a:lstStyle/>
        <a:p>
          <a:endParaRPr lang="ru-RU"/>
        </a:p>
      </dgm:t>
    </dgm:pt>
    <dgm:pt modelId="{41794B2D-8328-4865-A6A9-E44D91965E11}" type="pres">
      <dgm:prSet presAssocID="{FCC278E1-1021-4B87-A4E9-184FD754A98E}" presName="root2" presStyleCnt="0"/>
      <dgm:spPr/>
    </dgm:pt>
    <dgm:pt modelId="{E305C068-D4B3-4026-95F5-55B16F53100D}" type="pres">
      <dgm:prSet presAssocID="{FCC278E1-1021-4B87-A4E9-184FD754A98E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C296CA8-3C27-409D-ADF3-9917841B10D3}" type="pres">
      <dgm:prSet presAssocID="{FCC278E1-1021-4B87-A4E9-184FD754A98E}" presName="level3hierChild" presStyleCnt="0"/>
      <dgm:spPr/>
    </dgm:pt>
    <dgm:pt modelId="{D5083375-401F-4877-B15E-5CD4B650F413}" type="pres">
      <dgm:prSet presAssocID="{2230C089-AD5D-457A-8AF9-3524B385A427}" presName="conn2-1" presStyleLbl="parChTrans1D3" presStyleIdx="1" presStyleCnt="3"/>
      <dgm:spPr/>
      <dgm:t>
        <a:bodyPr/>
        <a:lstStyle/>
        <a:p>
          <a:endParaRPr lang="ru-RU"/>
        </a:p>
      </dgm:t>
    </dgm:pt>
    <dgm:pt modelId="{19383F1E-C9BA-4590-A65A-FA79F358C031}" type="pres">
      <dgm:prSet presAssocID="{2230C089-AD5D-457A-8AF9-3524B385A427}" presName="connTx" presStyleLbl="parChTrans1D3" presStyleIdx="1" presStyleCnt="3"/>
      <dgm:spPr/>
      <dgm:t>
        <a:bodyPr/>
        <a:lstStyle/>
        <a:p>
          <a:endParaRPr lang="ru-RU"/>
        </a:p>
      </dgm:t>
    </dgm:pt>
    <dgm:pt modelId="{9E2C8110-957F-4DF8-A8A9-09D25ADA1FEC}" type="pres">
      <dgm:prSet presAssocID="{0F109C04-A296-4EFE-A6C0-C30336FDF2CF}" presName="root2" presStyleCnt="0"/>
      <dgm:spPr/>
    </dgm:pt>
    <dgm:pt modelId="{307616B7-25EB-4BC0-97A0-74EA48756020}" type="pres">
      <dgm:prSet presAssocID="{0F109C04-A296-4EFE-A6C0-C30336FDF2CF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4B69D75-74BE-482A-A637-A1D02A891A83}" type="pres">
      <dgm:prSet presAssocID="{0F109C04-A296-4EFE-A6C0-C30336FDF2CF}" presName="level3hierChild" presStyleCnt="0"/>
      <dgm:spPr/>
    </dgm:pt>
    <dgm:pt modelId="{9CD7FD0D-366F-4D02-878E-ABBAF3E27C81}" type="pres">
      <dgm:prSet presAssocID="{89198C0F-6ED3-4FEA-AB50-088B6CE1FDEA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18352F7E-CD05-4E0D-B65F-A25F1DCE8A86}" type="pres">
      <dgm:prSet presAssocID="{89198C0F-6ED3-4FEA-AB50-088B6CE1FDEA}" presName="connTx" presStyleLbl="parChTrans1D2" presStyleIdx="1" presStyleCnt="2"/>
      <dgm:spPr/>
      <dgm:t>
        <a:bodyPr/>
        <a:lstStyle/>
        <a:p>
          <a:endParaRPr lang="ru-RU"/>
        </a:p>
      </dgm:t>
    </dgm:pt>
    <dgm:pt modelId="{1AE3D988-0842-47B8-92AA-6ECCDD69C1C2}" type="pres">
      <dgm:prSet presAssocID="{5D34A7ED-4374-4E5C-9E0D-E58058D5CAB5}" presName="root2" presStyleCnt="0"/>
      <dgm:spPr/>
    </dgm:pt>
    <dgm:pt modelId="{02B92AF2-C947-4847-AF04-ECC6F8CE60CE}" type="pres">
      <dgm:prSet presAssocID="{5D34A7ED-4374-4E5C-9E0D-E58058D5CAB5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0CFF1D2-7285-43BF-9B67-47A89B9F68DE}" type="pres">
      <dgm:prSet presAssocID="{5D34A7ED-4374-4E5C-9E0D-E58058D5CAB5}" presName="level3hierChild" presStyleCnt="0"/>
      <dgm:spPr/>
    </dgm:pt>
    <dgm:pt modelId="{67DB5BFA-681D-434D-8624-BC78E0CB4D1C}" type="pres">
      <dgm:prSet presAssocID="{966F5076-7E2F-4BE1-A6DB-B509B19A67C5}" presName="conn2-1" presStyleLbl="parChTrans1D3" presStyleIdx="2" presStyleCnt="3"/>
      <dgm:spPr/>
      <dgm:t>
        <a:bodyPr/>
        <a:lstStyle/>
        <a:p>
          <a:endParaRPr lang="ru-RU"/>
        </a:p>
      </dgm:t>
    </dgm:pt>
    <dgm:pt modelId="{2FFC77A7-EBDE-466C-9341-637F06C4CDF2}" type="pres">
      <dgm:prSet presAssocID="{966F5076-7E2F-4BE1-A6DB-B509B19A67C5}" presName="connTx" presStyleLbl="parChTrans1D3" presStyleIdx="2" presStyleCnt="3"/>
      <dgm:spPr/>
      <dgm:t>
        <a:bodyPr/>
        <a:lstStyle/>
        <a:p>
          <a:endParaRPr lang="ru-RU"/>
        </a:p>
      </dgm:t>
    </dgm:pt>
    <dgm:pt modelId="{0FB3B0E1-8615-4C3F-86A7-371AD377BF3F}" type="pres">
      <dgm:prSet presAssocID="{6CD77587-73E0-4EBC-8758-BF6E41B33C0E}" presName="root2" presStyleCnt="0"/>
      <dgm:spPr/>
    </dgm:pt>
    <dgm:pt modelId="{A086B7D9-7CFF-49B6-9C55-7F2C48069DE6}" type="pres">
      <dgm:prSet presAssocID="{6CD77587-73E0-4EBC-8758-BF6E41B33C0E}" presName="LevelTwoTextNode" presStyleLbl="node3" presStyleIdx="2" presStyleCnt="3" custLinFactNeighborX="1715" custLinFactNeighborY="4030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A8C3CFF-FA8F-43FE-B643-B366D745C1B4}" type="pres">
      <dgm:prSet presAssocID="{6CD77587-73E0-4EBC-8758-BF6E41B33C0E}" presName="level3hierChild" presStyleCnt="0"/>
      <dgm:spPr/>
    </dgm:pt>
  </dgm:ptLst>
  <dgm:cxnLst>
    <dgm:cxn modelId="{2354FB3D-E932-49C5-8FF8-DD35EFE785FB}" type="presOf" srcId="{89198C0F-6ED3-4FEA-AB50-088B6CE1FDEA}" destId="{18352F7E-CD05-4E0D-B65F-A25F1DCE8A86}" srcOrd="1" destOrd="0" presId="urn:microsoft.com/office/officeart/2005/8/layout/hierarchy2"/>
    <dgm:cxn modelId="{C9C77839-9ED0-4447-87CB-29CA4AC5BAC6}" type="presOf" srcId="{966F5076-7E2F-4BE1-A6DB-B509B19A67C5}" destId="{2FFC77A7-EBDE-466C-9341-637F06C4CDF2}" srcOrd="1" destOrd="0" presId="urn:microsoft.com/office/officeart/2005/8/layout/hierarchy2"/>
    <dgm:cxn modelId="{A62AFFED-AC2C-48C9-9A4C-1C14230F0ABF}" srcId="{F8E20B2A-428E-469F-A801-6BCEDFF08D69}" destId="{5D34A7ED-4374-4E5C-9E0D-E58058D5CAB5}" srcOrd="1" destOrd="0" parTransId="{89198C0F-6ED3-4FEA-AB50-088B6CE1FDEA}" sibTransId="{F1D0CA74-9B76-433B-A147-1CDF21864CC5}"/>
    <dgm:cxn modelId="{1EEAD10E-A817-4680-A4C4-39CB56AF0995}" type="presOf" srcId="{89198C0F-6ED3-4FEA-AB50-088B6CE1FDEA}" destId="{9CD7FD0D-366F-4D02-878E-ABBAF3E27C81}" srcOrd="0" destOrd="0" presId="urn:microsoft.com/office/officeart/2005/8/layout/hierarchy2"/>
    <dgm:cxn modelId="{A1CCDBAD-5798-4B21-B66E-3372797B9DA3}" type="presOf" srcId="{69D0AAD9-1BBE-4C74-9859-5312A1CF5381}" destId="{91C2AEDF-F19F-48B2-A8F4-ED7FA80C9F1F}" srcOrd="0" destOrd="0" presId="urn:microsoft.com/office/officeart/2005/8/layout/hierarchy2"/>
    <dgm:cxn modelId="{05DEA65B-11C0-4B2D-901C-9CD92A129A10}" type="presOf" srcId="{6CD77587-73E0-4EBC-8758-BF6E41B33C0E}" destId="{A086B7D9-7CFF-49B6-9C55-7F2C48069DE6}" srcOrd="0" destOrd="0" presId="urn:microsoft.com/office/officeart/2005/8/layout/hierarchy2"/>
    <dgm:cxn modelId="{22D690E9-6D07-42D5-B99F-359AFAC3EBB8}" type="presOf" srcId="{0F109C04-A296-4EFE-A6C0-C30336FDF2CF}" destId="{307616B7-25EB-4BC0-97A0-74EA48756020}" srcOrd="0" destOrd="0" presId="urn:microsoft.com/office/officeart/2005/8/layout/hierarchy2"/>
    <dgm:cxn modelId="{806E7981-CE26-4EF3-8AE1-C854363799F9}" type="presOf" srcId="{86C04C63-EC74-4A3B-8CD4-21D0EB3CC4AE}" destId="{4C4F8E87-2176-495E-BB06-FBD59ED17B6F}" srcOrd="1" destOrd="0" presId="urn:microsoft.com/office/officeart/2005/8/layout/hierarchy2"/>
    <dgm:cxn modelId="{5DC5E0F1-44AC-4A05-BD51-C9440B052837}" type="presOf" srcId="{8BBFC7F0-35A8-4A76-B0AF-919196A103E4}" destId="{835D51A3-37D0-47FD-9EE1-1CF619063791}" srcOrd="0" destOrd="0" presId="urn:microsoft.com/office/officeart/2005/8/layout/hierarchy2"/>
    <dgm:cxn modelId="{0218E2CB-D22F-40D7-89E5-7C442375DCB1}" type="presOf" srcId="{1222DBA8-9E9B-4545-B7B3-0BD890B8543F}" destId="{E7287961-F90D-4956-876B-6E5B6211B518}" srcOrd="0" destOrd="0" presId="urn:microsoft.com/office/officeart/2005/8/layout/hierarchy2"/>
    <dgm:cxn modelId="{4D89FD23-61D6-4EA7-88D8-47CC2400AAFF}" type="presOf" srcId="{966F5076-7E2F-4BE1-A6DB-B509B19A67C5}" destId="{67DB5BFA-681D-434D-8624-BC78E0CB4D1C}" srcOrd="0" destOrd="0" presId="urn:microsoft.com/office/officeart/2005/8/layout/hierarchy2"/>
    <dgm:cxn modelId="{6D37B565-E2D4-4615-8788-77D5FC932DF3}" srcId="{69D0AAD9-1BBE-4C74-9859-5312A1CF5381}" destId="{F8E20B2A-428E-469F-A801-6BCEDFF08D69}" srcOrd="0" destOrd="0" parTransId="{33504593-C541-4CC8-86E6-6ACA40C9F3AB}" sibTransId="{860076AA-5C7C-4928-8733-FF15BE547EDF}"/>
    <dgm:cxn modelId="{5170363E-E972-47F2-BF8E-678DC64D01E8}" type="presOf" srcId="{2230C089-AD5D-457A-8AF9-3524B385A427}" destId="{D5083375-401F-4877-B15E-5CD4B650F413}" srcOrd="0" destOrd="0" presId="urn:microsoft.com/office/officeart/2005/8/layout/hierarchy2"/>
    <dgm:cxn modelId="{B76ECC82-05E9-470D-83BC-440228A85B56}" type="presOf" srcId="{1222DBA8-9E9B-4545-B7B3-0BD890B8543F}" destId="{F2ECF7FD-0929-4E29-ADA4-9075E80B13B8}" srcOrd="1" destOrd="0" presId="urn:microsoft.com/office/officeart/2005/8/layout/hierarchy2"/>
    <dgm:cxn modelId="{02AE07A7-B011-4BAF-BBE5-9529B5C1A8F0}" srcId="{8BBFC7F0-35A8-4A76-B0AF-919196A103E4}" destId="{0F109C04-A296-4EFE-A6C0-C30336FDF2CF}" srcOrd="1" destOrd="0" parTransId="{2230C089-AD5D-457A-8AF9-3524B385A427}" sibTransId="{B1EE124C-87DF-4495-BFAE-9EACDAA26727}"/>
    <dgm:cxn modelId="{C27437D3-863D-498D-954E-3B68DDCAB0AF}" type="presOf" srcId="{F8E20B2A-428E-469F-A801-6BCEDFF08D69}" destId="{F9444176-8065-4599-9DA2-A9AA2CE545B7}" srcOrd="0" destOrd="0" presId="urn:microsoft.com/office/officeart/2005/8/layout/hierarchy2"/>
    <dgm:cxn modelId="{993B2D00-7CB1-495D-B0DD-2AEE44639DD0}" type="presOf" srcId="{5D34A7ED-4374-4E5C-9E0D-E58058D5CAB5}" destId="{02B92AF2-C947-4847-AF04-ECC6F8CE60CE}" srcOrd="0" destOrd="0" presId="urn:microsoft.com/office/officeart/2005/8/layout/hierarchy2"/>
    <dgm:cxn modelId="{6D9D311D-9D3C-4A62-B705-80B43F8E6924}" srcId="{8BBFC7F0-35A8-4A76-B0AF-919196A103E4}" destId="{FCC278E1-1021-4B87-A4E9-184FD754A98E}" srcOrd="0" destOrd="0" parTransId="{1222DBA8-9E9B-4545-B7B3-0BD890B8543F}" sibTransId="{9AA91B5B-3071-4F9D-A23E-FCF5B37F23C0}"/>
    <dgm:cxn modelId="{FA0AEE90-7310-4E08-BBD8-FB3103DFC075}" srcId="{F8E20B2A-428E-469F-A801-6BCEDFF08D69}" destId="{8BBFC7F0-35A8-4A76-B0AF-919196A103E4}" srcOrd="0" destOrd="0" parTransId="{86C04C63-EC74-4A3B-8CD4-21D0EB3CC4AE}" sibTransId="{192CC158-DFE5-4E90-954E-FF4F7B3E96DE}"/>
    <dgm:cxn modelId="{BF786455-B06B-446D-9537-0349CC496408}" srcId="{5D34A7ED-4374-4E5C-9E0D-E58058D5CAB5}" destId="{6CD77587-73E0-4EBC-8758-BF6E41B33C0E}" srcOrd="0" destOrd="0" parTransId="{966F5076-7E2F-4BE1-A6DB-B509B19A67C5}" sibTransId="{DF7C4EFB-82B1-4FB5-8913-3057BF006D18}"/>
    <dgm:cxn modelId="{EDA1EB9D-A604-44B3-9376-7C3C49557B61}" type="presOf" srcId="{86C04C63-EC74-4A3B-8CD4-21D0EB3CC4AE}" destId="{F6ACD382-ED2F-4456-941F-0C057EFBB16A}" srcOrd="0" destOrd="0" presId="urn:microsoft.com/office/officeart/2005/8/layout/hierarchy2"/>
    <dgm:cxn modelId="{4DBBF3D5-18C1-42DF-8F7B-9F106CFCD174}" type="presOf" srcId="{2230C089-AD5D-457A-8AF9-3524B385A427}" destId="{19383F1E-C9BA-4590-A65A-FA79F358C031}" srcOrd="1" destOrd="0" presId="urn:microsoft.com/office/officeart/2005/8/layout/hierarchy2"/>
    <dgm:cxn modelId="{40AAB7BF-9FB4-405C-8D4F-5ABEE166803E}" type="presOf" srcId="{FCC278E1-1021-4B87-A4E9-184FD754A98E}" destId="{E305C068-D4B3-4026-95F5-55B16F53100D}" srcOrd="0" destOrd="0" presId="urn:microsoft.com/office/officeart/2005/8/layout/hierarchy2"/>
    <dgm:cxn modelId="{2A4A9E3E-16C1-46B4-BE47-B75E9F37C22A}" type="presParOf" srcId="{91C2AEDF-F19F-48B2-A8F4-ED7FA80C9F1F}" destId="{9FA73ADF-CB31-4B5B-A095-C156BF08E0B6}" srcOrd="0" destOrd="0" presId="urn:microsoft.com/office/officeart/2005/8/layout/hierarchy2"/>
    <dgm:cxn modelId="{F25B4A68-E480-4D7D-AB1A-879E407F38AC}" type="presParOf" srcId="{9FA73ADF-CB31-4B5B-A095-C156BF08E0B6}" destId="{F9444176-8065-4599-9DA2-A9AA2CE545B7}" srcOrd="0" destOrd="0" presId="urn:microsoft.com/office/officeart/2005/8/layout/hierarchy2"/>
    <dgm:cxn modelId="{8950D6CE-C352-4950-8DC6-168A1AA8864B}" type="presParOf" srcId="{9FA73ADF-CB31-4B5B-A095-C156BF08E0B6}" destId="{88F9A48A-0904-4155-839D-D84EB3586002}" srcOrd="1" destOrd="0" presId="urn:microsoft.com/office/officeart/2005/8/layout/hierarchy2"/>
    <dgm:cxn modelId="{D0296599-4819-436D-B728-49F53566B39F}" type="presParOf" srcId="{88F9A48A-0904-4155-839D-D84EB3586002}" destId="{F6ACD382-ED2F-4456-941F-0C057EFBB16A}" srcOrd="0" destOrd="0" presId="urn:microsoft.com/office/officeart/2005/8/layout/hierarchy2"/>
    <dgm:cxn modelId="{D9075533-8269-427D-9730-E58C2EDB5B68}" type="presParOf" srcId="{F6ACD382-ED2F-4456-941F-0C057EFBB16A}" destId="{4C4F8E87-2176-495E-BB06-FBD59ED17B6F}" srcOrd="0" destOrd="0" presId="urn:microsoft.com/office/officeart/2005/8/layout/hierarchy2"/>
    <dgm:cxn modelId="{107126CA-AB24-4DBE-A34D-A87A0CDA386E}" type="presParOf" srcId="{88F9A48A-0904-4155-839D-D84EB3586002}" destId="{8A7A59E3-A942-4C23-A59E-38B3685A507A}" srcOrd="1" destOrd="0" presId="urn:microsoft.com/office/officeart/2005/8/layout/hierarchy2"/>
    <dgm:cxn modelId="{91665C72-5FFB-4B1E-9027-903EE1B99029}" type="presParOf" srcId="{8A7A59E3-A942-4C23-A59E-38B3685A507A}" destId="{835D51A3-37D0-47FD-9EE1-1CF619063791}" srcOrd="0" destOrd="0" presId="urn:microsoft.com/office/officeart/2005/8/layout/hierarchy2"/>
    <dgm:cxn modelId="{27D60AF3-5F92-4D45-8A13-A4E850F46248}" type="presParOf" srcId="{8A7A59E3-A942-4C23-A59E-38B3685A507A}" destId="{68D846A0-4D7A-4851-BEA0-3CA6B034008D}" srcOrd="1" destOrd="0" presId="urn:microsoft.com/office/officeart/2005/8/layout/hierarchy2"/>
    <dgm:cxn modelId="{FD20E230-A99D-457F-A759-D57894DC8E09}" type="presParOf" srcId="{68D846A0-4D7A-4851-BEA0-3CA6B034008D}" destId="{E7287961-F90D-4956-876B-6E5B6211B518}" srcOrd="0" destOrd="0" presId="urn:microsoft.com/office/officeart/2005/8/layout/hierarchy2"/>
    <dgm:cxn modelId="{CA473012-F556-4B41-86BC-AB3AAD08DE77}" type="presParOf" srcId="{E7287961-F90D-4956-876B-6E5B6211B518}" destId="{F2ECF7FD-0929-4E29-ADA4-9075E80B13B8}" srcOrd="0" destOrd="0" presId="urn:microsoft.com/office/officeart/2005/8/layout/hierarchy2"/>
    <dgm:cxn modelId="{312137BE-9FB6-4188-9D52-3DF5D1081A73}" type="presParOf" srcId="{68D846A0-4D7A-4851-BEA0-3CA6B034008D}" destId="{41794B2D-8328-4865-A6A9-E44D91965E11}" srcOrd="1" destOrd="0" presId="urn:microsoft.com/office/officeart/2005/8/layout/hierarchy2"/>
    <dgm:cxn modelId="{96AB6E6C-8958-4579-B349-623EF1EEF823}" type="presParOf" srcId="{41794B2D-8328-4865-A6A9-E44D91965E11}" destId="{E305C068-D4B3-4026-95F5-55B16F53100D}" srcOrd="0" destOrd="0" presId="urn:microsoft.com/office/officeart/2005/8/layout/hierarchy2"/>
    <dgm:cxn modelId="{6B6D7E65-D891-4937-985C-2986876D97E4}" type="presParOf" srcId="{41794B2D-8328-4865-A6A9-E44D91965E11}" destId="{FC296CA8-3C27-409D-ADF3-9917841B10D3}" srcOrd="1" destOrd="0" presId="urn:microsoft.com/office/officeart/2005/8/layout/hierarchy2"/>
    <dgm:cxn modelId="{5373B67F-10F9-4A4A-9BF7-3A7CF889AE89}" type="presParOf" srcId="{68D846A0-4D7A-4851-BEA0-3CA6B034008D}" destId="{D5083375-401F-4877-B15E-5CD4B650F413}" srcOrd="2" destOrd="0" presId="urn:microsoft.com/office/officeart/2005/8/layout/hierarchy2"/>
    <dgm:cxn modelId="{0C2B25BC-8DBB-49CC-8EE9-094234BEAB15}" type="presParOf" srcId="{D5083375-401F-4877-B15E-5CD4B650F413}" destId="{19383F1E-C9BA-4590-A65A-FA79F358C031}" srcOrd="0" destOrd="0" presId="urn:microsoft.com/office/officeart/2005/8/layout/hierarchy2"/>
    <dgm:cxn modelId="{47210B25-DA4C-4108-8C7A-7BDC2AEA47E3}" type="presParOf" srcId="{68D846A0-4D7A-4851-BEA0-3CA6B034008D}" destId="{9E2C8110-957F-4DF8-A8A9-09D25ADA1FEC}" srcOrd="3" destOrd="0" presId="urn:microsoft.com/office/officeart/2005/8/layout/hierarchy2"/>
    <dgm:cxn modelId="{6AE631DD-9ACC-493D-9BC8-E432942A3F4B}" type="presParOf" srcId="{9E2C8110-957F-4DF8-A8A9-09D25ADA1FEC}" destId="{307616B7-25EB-4BC0-97A0-74EA48756020}" srcOrd="0" destOrd="0" presId="urn:microsoft.com/office/officeart/2005/8/layout/hierarchy2"/>
    <dgm:cxn modelId="{890866B1-4825-48A6-B429-B2483AF1C833}" type="presParOf" srcId="{9E2C8110-957F-4DF8-A8A9-09D25ADA1FEC}" destId="{84B69D75-74BE-482A-A637-A1D02A891A83}" srcOrd="1" destOrd="0" presId="urn:microsoft.com/office/officeart/2005/8/layout/hierarchy2"/>
    <dgm:cxn modelId="{B93C5D76-CE08-4461-ADFD-2A391B40E382}" type="presParOf" srcId="{88F9A48A-0904-4155-839D-D84EB3586002}" destId="{9CD7FD0D-366F-4D02-878E-ABBAF3E27C81}" srcOrd="2" destOrd="0" presId="urn:microsoft.com/office/officeart/2005/8/layout/hierarchy2"/>
    <dgm:cxn modelId="{46DDF19E-EA8B-4283-A335-A8D6B1B923AA}" type="presParOf" srcId="{9CD7FD0D-366F-4D02-878E-ABBAF3E27C81}" destId="{18352F7E-CD05-4E0D-B65F-A25F1DCE8A86}" srcOrd="0" destOrd="0" presId="urn:microsoft.com/office/officeart/2005/8/layout/hierarchy2"/>
    <dgm:cxn modelId="{B116F0E3-DD56-4475-930F-508A1B00192E}" type="presParOf" srcId="{88F9A48A-0904-4155-839D-D84EB3586002}" destId="{1AE3D988-0842-47B8-92AA-6ECCDD69C1C2}" srcOrd="3" destOrd="0" presId="urn:microsoft.com/office/officeart/2005/8/layout/hierarchy2"/>
    <dgm:cxn modelId="{64360143-0072-4AAE-8786-8AADFA0ADCCA}" type="presParOf" srcId="{1AE3D988-0842-47B8-92AA-6ECCDD69C1C2}" destId="{02B92AF2-C947-4847-AF04-ECC6F8CE60CE}" srcOrd="0" destOrd="0" presId="urn:microsoft.com/office/officeart/2005/8/layout/hierarchy2"/>
    <dgm:cxn modelId="{B097FF76-6078-4D95-AE34-29D8FADAA151}" type="presParOf" srcId="{1AE3D988-0842-47B8-92AA-6ECCDD69C1C2}" destId="{00CFF1D2-7285-43BF-9B67-47A89B9F68DE}" srcOrd="1" destOrd="0" presId="urn:microsoft.com/office/officeart/2005/8/layout/hierarchy2"/>
    <dgm:cxn modelId="{659FE6AE-E29C-4D0C-89C2-212A40352FD5}" type="presParOf" srcId="{00CFF1D2-7285-43BF-9B67-47A89B9F68DE}" destId="{67DB5BFA-681D-434D-8624-BC78E0CB4D1C}" srcOrd="0" destOrd="0" presId="urn:microsoft.com/office/officeart/2005/8/layout/hierarchy2"/>
    <dgm:cxn modelId="{653CAE72-E40C-44C3-9C15-E67A0913833F}" type="presParOf" srcId="{67DB5BFA-681D-434D-8624-BC78E0CB4D1C}" destId="{2FFC77A7-EBDE-466C-9341-637F06C4CDF2}" srcOrd="0" destOrd="0" presId="urn:microsoft.com/office/officeart/2005/8/layout/hierarchy2"/>
    <dgm:cxn modelId="{D1F97319-CDEA-436D-84F4-B5629F7684B3}" type="presParOf" srcId="{00CFF1D2-7285-43BF-9B67-47A89B9F68DE}" destId="{0FB3B0E1-8615-4C3F-86A7-371AD377BF3F}" srcOrd="1" destOrd="0" presId="urn:microsoft.com/office/officeart/2005/8/layout/hierarchy2"/>
    <dgm:cxn modelId="{10FB113C-5A3C-4C4B-AFFE-64C56A8224B2}" type="presParOf" srcId="{0FB3B0E1-8615-4C3F-86A7-371AD377BF3F}" destId="{A086B7D9-7CFF-49B6-9C55-7F2C48069DE6}" srcOrd="0" destOrd="0" presId="urn:microsoft.com/office/officeart/2005/8/layout/hierarchy2"/>
    <dgm:cxn modelId="{CFD2C6D7-6C45-4791-A04E-7965D9181D78}" type="presParOf" srcId="{0FB3B0E1-8615-4C3F-86A7-371AD377BF3F}" destId="{CA8C3CFF-FA8F-43FE-B643-B366D745C1B4}" srcOrd="1" destOrd="0" presId="urn:microsoft.com/office/officeart/2005/8/layout/hierarchy2"/>
  </dgm:cxnLst>
  <dgm:bg>
    <a:solidFill>
      <a:schemeClr val="accent2">
        <a:lumMod val="60000"/>
        <a:lumOff val="40000"/>
      </a:schemeClr>
    </a:solidFill>
  </dgm:bg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385FC77-36DA-4B86-9F12-35A193D0078E}" type="doc">
      <dgm:prSet loTypeId="urn:microsoft.com/office/officeart/2005/8/layout/venn3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26D63F2-784B-4C6A-AE3C-5336E7304A76}">
      <dgm:prSet phldrT="[Текст]"/>
      <dgm:spPr>
        <a:solidFill>
          <a:schemeClr val="accent4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uk-U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Фауст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7FAFE20-5158-4A81-B2EA-086F150330F2}" type="parTrans" cxnId="{7344E1D3-94C7-403B-9AA0-B1BECBE152E2}">
      <dgm:prSet/>
      <dgm:spPr/>
      <dgm:t>
        <a:bodyPr/>
        <a:lstStyle/>
        <a:p>
          <a:endParaRPr lang="ru-RU"/>
        </a:p>
      </dgm:t>
    </dgm:pt>
    <dgm:pt modelId="{195A6660-8248-47E0-9633-1B10031B0A18}" type="sibTrans" cxnId="{7344E1D3-94C7-403B-9AA0-B1BECBE152E2}">
      <dgm:prSet/>
      <dgm:spPr/>
      <dgm:t>
        <a:bodyPr/>
        <a:lstStyle/>
        <a:p>
          <a:endParaRPr lang="ru-RU"/>
        </a:p>
      </dgm:t>
    </dgm:pt>
    <dgm:pt modelId="{41C55167-E0CB-4228-AB95-3B7E4D663159}">
      <dgm:prSet phldrT="[Текст]"/>
      <dgm:spPr>
        <a:solidFill>
          <a:schemeClr val="accent4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uk-U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Мефістофель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81BCD20-7728-4404-956C-D83120787A69}" type="parTrans" cxnId="{179D22C2-E4B0-4830-B0D0-7CE4612DBBAC}">
      <dgm:prSet/>
      <dgm:spPr/>
      <dgm:t>
        <a:bodyPr/>
        <a:lstStyle/>
        <a:p>
          <a:endParaRPr lang="ru-RU"/>
        </a:p>
      </dgm:t>
    </dgm:pt>
    <dgm:pt modelId="{B2C928BC-C335-48FC-B4F4-CA493D72F6AC}" type="sibTrans" cxnId="{179D22C2-E4B0-4830-B0D0-7CE4612DBBAC}">
      <dgm:prSet/>
      <dgm:spPr/>
      <dgm:t>
        <a:bodyPr/>
        <a:lstStyle/>
        <a:p>
          <a:endParaRPr lang="ru-RU"/>
        </a:p>
      </dgm:t>
    </dgm:pt>
    <dgm:pt modelId="{B2308FBB-7DCF-4109-B7F7-03C6C50AB9FC}" type="pres">
      <dgm:prSet presAssocID="{5385FC77-36DA-4B86-9F12-35A193D0078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BBCB7F0-3C32-461C-878F-E5537B04AA6C}" type="pres">
      <dgm:prSet presAssocID="{626D63F2-784B-4C6A-AE3C-5336E7304A76}" presName="Name5" presStyleLbl="vennNode1" presStyleIdx="0" presStyleCnt="2" custScaleX="212641" custScaleY="2088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BBF21E-254A-4B10-B28F-F210043F818F}" type="pres">
      <dgm:prSet presAssocID="{195A6660-8248-47E0-9633-1B10031B0A18}" presName="space" presStyleCnt="0"/>
      <dgm:spPr/>
    </dgm:pt>
    <dgm:pt modelId="{544D2FEC-BC9B-4AB1-83C2-A21E888F5F2F}" type="pres">
      <dgm:prSet presAssocID="{41C55167-E0CB-4228-AB95-3B7E4D663159}" presName="Name5" presStyleLbl="vennNode1" presStyleIdx="1" presStyleCnt="2" custScaleX="214413" custScaleY="2154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EF2611C-4DC9-49B9-A8D0-155C483C8DD1}" type="presOf" srcId="{5385FC77-36DA-4B86-9F12-35A193D0078E}" destId="{B2308FBB-7DCF-4109-B7F7-03C6C50AB9FC}" srcOrd="0" destOrd="0" presId="urn:microsoft.com/office/officeart/2005/8/layout/venn3"/>
    <dgm:cxn modelId="{179D22C2-E4B0-4830-B0D0-7CE4612DBBAC}" srcId="{5385FC77-36DA-4B86-9F12-35A193D0078E}" destId="{41C55167-E0CB-4228-AB95-3B7E4D663159}" srcOrd="1" destOrd="0" parTransId="{B81BCD20-7728-4404-956C-D83120787A69}" sibTransId="{B2C928BC-C335-48FC-B4F4-CA493D72F6AC}"/>
    <dgm:cxn modelId="{5D350577-EBFA-4AEB-8E9C-0B694F6623AF}" type="presOf" srcId="{626D63F2-784B-4C6A-AE3C-5336E7304A76}" destId="{8BBCB7F0-3C32-461C-878F-E5537B04AA6C}" srcOrd="0" destOrd="0" presId="urn:microsoft.com/office/officeart/2005/8/layout/venn3"/>
    <dgm:cxn modelId="{7344E1D3-94C7-403B-9AA0-B1BECBE152E2}" srcId="{5385FC77-36DA-4B86-9F12-35A193D0078E}" destId="{626D63F2-784B-4C6A-AE3C-5336E7304A76}" srcOrd="0" destOrd="0" parTransId="{47FAFE20-5158-4A81-B2EA-086F150330F2}" sibTransId="{195A6660-8248-47E0-9633-1B10031B0A18}"/>
    <dgm:cxn modelId="{0F29E6C8-3549-47BD-A0D0-2B780FB29F74}" type="presOf" srcId="{41C55167-E0CB-4228-AB95-3B7E4D663159}" destId="{544D2FEC-BC9B-4AB1-83C2-A21E888F5F2F}" srcOrd="0" destOrd="0" presId="urn:microsoft.com/office/officeart/2005/8/layout/venn3"/>
    <dgm:cxn modelId="{C2F7786E-3BB4-451D-B127-A855C02DB624}" type="presParOf" srcId="{B2308FBB-7DCF-4109-B7F7-03C6C50AB9FC}" destId="{8BBCB7F0-3C32-461C-878F-E5537B04AA6C}" srcOrd="0" destOrd="0" presId="urn:microsoft.com/office/officeart/2005/8/layout/venn3"/>
    <dgm:cxn modelId="{9B21461C-60A0-421F-BB49-8F75595A2E1B}" type="presParOf" srcId="{B2308FBB-7DCF-4109-B7F7-03C6C50AB9FC}" destId="{E2BBF21E-254A-4B10-B28F-F210043F818F}" srcOrd="1" destOrd="0" presId="urn:microsoft.com/office/officeart/2005/8/layout/venn3"/>
    <dgm:cxn modelId="{D5F9C072-E9A6-42C4-AD52-720B94308C55}" type="presParOf" srcId="{B2308FBB-7DCF-4109-B7F7-03C6C50AB9FC}" destId="{544D2FEC-BC9B-4AB1-83C2-A21E888F5F2F}" srcOrd="2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A248FD4-F559-49F2-80EE-52712856DABE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C33DEF5-8E17-4EDA-B386-B0D510122F6B}">
      <dgm:prSet phldrT="[Текст]" custT="1"/>
      <dgm:spPr>
        <a:solidFill>
          <a:schemeClr val="accent4">
            <a:lumMod val="60000"/>
            <a:lumOff val="40000"/>
            <a:alpha val="50000"/>
          </a:schemeClr>
        </a:solidFill>
      </dgm:spPr>
      <dgm:t>
        <a:bodyPr/>
        <a:lstStyle/>
        <a:p>
          <a:pPr algn="l"/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Фауст</a:t>
          </a:r>
        </a:p>
        <a:p>
          <a:pPr algn="l"/>
          <a:endParaRPr lang="ru-RU" sz="5300" dirty="0" smtClean="0"/>
        </a:p>
        <a:p>
          <a:pPr algn="l"/>
          <a:r>
            <a:rPr lang="ru-RU" sz="2800" b="1" dirty="0" err="1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Творчий</a:t>
          </a:r>
          <a:r>
            <a:rPr lang="ru-RU" sz="28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дух</a:t>
          </a:r>
          <a:endParaRPr lang="ru-RU" sz="2800" b="1" dirty="0">
            <a:solidFill>
              <a:schemeClr val="accent3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6A3CBFD-2DD3-4E3D-8B20-A6E2BCE0CCFD}" type="parTrans" cxnId="{4790058E-A4AF-401C-9D43-D9D0AB498DEB}">
      <dgm:prSet/>
      <dgm:spPr/>
      <dgm:t>
        <a:bodyPr/>
        <a:lstStyle/>
        <a:p>
          <a:endParaRPr lang="ru-RU"/>
        </a:p>
      </dgm:t>
    </dgm:pt>
    <dgm:pt modelId="{A8551C87-FDA4-46BC-85A3-45CFE9F86DA8}" type="sibTrans" cxnId="{4790058E-A4AF-401C-9D43-D9D0AB498DEB}">
      <dgm:prSet/>
      <dgm:spPr/>
      <dgm:t>
        <a:bodyPr/>
        <a:lstStyle/>
        <a:p>
          <a:endParaRPr lang="ru-RU"/>
        </a:p>
      </dgm:t>
    </dgm:pt>
    <dgm:pt modelId="{5DDAAABF-07F3-49BC-B0F6-52BA9351A50A}">
      <dgm:prSet phldrT="[Текст]" custT="1"/>
      <dgm:spPr>
        <a:solidFill>
          <a:schemeClr val="accent4">
            <a:lumMod val="60000"/>
            <a:lumOff val="40000"/>
            <a:alpha val="50000"/>
          </a:schemeClr>
        </a:solidFill>
      </dgm:spPr>
      <dgm:t>
        <a:bodyPr/>
        <a:lstStyle/>
        <a:p>
          <a:pPr algn="r"/>
          <a:r>
            <a:rPr lang="ru-RU" sz="28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Мефістофель</a:t>
          </a:r>
          <a:endParaRPr lang="ru-RU" sz="28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algn="r"/>
          <a:endParaRPr lang="ru-RU" sz="3200" dirty="0" smtClean="0"/>
        </a:p>
        <a:p>
          <a:pPr algn="r"/>
          <a:r>
            <a:rPr lang="uk-UA" sz="28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Дух руйнації та зневіри</a:t>
          </a:r>
          <a:endParaRPr lang="ru-RU" sz="2800" b="1" dirty="0">
            <a:solidFill>
              <a:schemeClr val="accent3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A4A2A91-333D-47E6-978E-2BA938A6EFD0}" type="parTrans" cxnId="{64C12437-072E-4C5D-BDCA-52C2F35B249A}">
      <dgm:prSet/>
      <dgm:spPr/>
      <dgm:t>
        <a:bodyPr/>
        <a:lstStyle/>
        <a:p>
          <a:endParaRPr lang="ru-RU"/>
        </a:p>
      </dgm:t>
    </dgm:pt>
    <dgm:pt modelId="{F7F5472A-45EF-4A61-9948-0A7DE1A77D4D}" type="sibTrans" cxnId="{64C12437-072E-4C5D-BDCA-52C2F35B249A}">
      <dgm:prSet/>
      <dgm:spPr/>
      <dgm:t>
        <a:bodyPr/>
        <a:lstStyle/>
        <a:p>
          <a:endParaRPr lang="ru-RU"/>
        </a:p>
      </dgm:t>
    </dgm:pt>
    <dgm:pt modelId="{A28E88C4-ED98-43CE-A3EC-92054D9AA515}" type="pres">
      <dgm:prSet presAssocID="{BA248FD4-F559-49F2-80EE-52712856DABE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BFB7CB-6D61-4A89-822F-17C615E31E4B}" type="pres">
      <dgm:prSet presAssocID="{2C33DEF5-8E17-4EDA-B386-B0D510122F6B}" presName="circ1" presStyleLbl="vennNode1" presStyleIdx="0" presStyleCnt="2" custScaleX="117533" custScaleY="100547" custLinFactNeighborX="-6140" custLinFactNeighborY="-921"/>
      <dgm:spPr/>
      <dgm:t>
        <a:bodyPr/>
        <a:lstStyle/>
        <a:p>
          <a:endParaRPr lang="ru-RU"/>
        </a:p>
      </dgm:t>
    </dgm:pt>
    <dgm:pt modelId="{FA092608-D130-4D94-90B6-235F2CA7F66C}" type="pres">
      <dgm:prSet presAssocID="{2C33DEF5-8E17-4EDA-B386-B0D510122F6B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32DB0A-72D7-4FB5-BC48-3D16A38FBDBC}" type="pres">
      <dgm:prSet presAssocID="{5DDAAABF-07F3-49BC-B0F6-52BA9351A50A}" presName="circ2" presStyleLbl="vennNode1" presStyleIdx="1" presStyleCnt="2" custScaleX="111681" custLinFactNeighborX="626" custLinFactNeighborY="-921"/>
      <dgm:spPr/>
      <dgm:t>
        <a:bodyPr/>
        <a:lstStyle/>
        <a:p>
          <a:endParaRPr lang="ru-RU"/>
        </a:p>
      </dgm:t>
    </dgm:pt>
    <dgm:pt modelId="{738F86C2-4175-40B1-8146-296C58EB8369}" type="pres">
      <dgm:prSet presAssocID="{5DDAAABF-07F3-49BC-B0F6-52BA9351A50A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897A5EF-90D0-49ED-B745-01A3A442A497}" type="presOf" srcId="{5DDAAABF-07F3-49BC-B0F6-52BA9351A50A}" destId="{AC32DB0A-72D7-4FB5-BC48-3D16A38FBDBC}" srcOrd="0" destOrd="0" presId="urn:microsoft.com/office/officeart/2005/8/layout/venn1"/>
    <dgm:cxn modelId="{54E4B1D2-47D4-4340-91F5-86C42BA9819D}" type="presOf" srcId="{2C33DEF5-8E17-4EDA-B386-B0D510122F6B}" destId="{A1BFB7CB-6D61-4A89-822F-17C615E31E4B}" srcOrd="0" destOrd="0" presId="urn:microsoft.com/office/officeart/2005/8/layout/venn1"/>
    <dgm:cxn modelId="{2BC82371-C3B1-4E61-8BC8-9B18DBE4EC3F}" type="presOf" srcId="{BA248FD4-F559-49F2-80EE-52712856DABE}" destId="{A28E88C4-ED98-43CE-A3EC-92054D9AA515}" srcOrd="0" destOrd="0" presId="urn:microsoft.com/office/officeart/2005/8/layout/venn1"/>
    <dgm:cxn modelId="{4790058E-A4AF-401C-9D43-D9D0AB498DEB}" srcId="{BA248FD4-F559-49F2-80EE-52712856DABE}" destId="{2C33DEF5-8E17-4EDA-B386-B0D510122F6B}" srcOrd="0" destOrd="0" parTransId="{B6A3CBFD-2DD3-4E3D-8B20-A6E2BCE0CCFD}" sibTransId="{A8551C87-FDA4-46BC-85A3-45CFE9F86DA8}"/>
    <dgm:cxn modelId="{E8FA5FD1-EB37-4314-B942-ECDCC26B89A5}" type="presOf" srcId="{2C33DEF5-8E17-4EDA-B386-B0D510122F6B}" destId="{FA092608-D130-4D94-90B6-235F2CA7F66C}" srcOrd="1" destOrd="0" presId="urn:microsoft.com/office/officeart/2005/8/layout/venn1"/>
    <dgm:cxn modelId="{64C12437-072E-4C5D-BDCA-52C2F35B249A}" srcId="{BA248FD4-F559-49F2-80EE-52712856DABE}" destId="{5DDAAABF-07F3-49BC-B0F6-52BA9351A50A}" srcOrd="1" destOrd="0" parTransId="{DA4A2A91-333D-47E6-978E-2BA938A6EFD0}" sibTransId="{F7F5472A-45EF-4A61-9948-0A7DE1A77D4D}"/>
    <dgm:cxn modelId="{ECBED930-24D6-4B1E-ADBC-E83E303C77D6}" type="presOf" srcId="{5DDAAABF-07F3-49BC-B0F6-52BA9351A50A}" destId="{738F86C2-4175-40B1-8146-296C58EB8369}" srcOrd="1" destOrd="0" presId="urn:microsoft.com/office/officeart/2005/8/layout/venn1"/>
    <dgm:cxn modelId="{D4871023-8158-41D2-93F0-7C4492CB65CA}" type="presParOf" srcId="{A28E88C4-ED98-43CE-A3EC-92054D9AA515}" destId="{A1BFB7CB-6D61-4A89-822F-17C615E31E4B}" srcOrd="0" destOrd="0" presId="urn:microsoft.com/office/officeart/2005/8/layout/venn1"/>
    <dgm:cxn modelId="{2E31698C-6A0C-49E0-91FC-85BFB7160FFB}" type="presParOf" srcId="{A28E88C4-ED98-43CE-A3EC-92054D9AA515}" destId="{FA092608-D130-4D94-90B6-235F2CA7F66C}" srcOrd="1" destOrd="0" presId="urn:microsoft.com/office/officeart/2005/8/layout/venn1"/>
    <dgm:cxn modelId="{DCDBE572-7BBB-4189-A3DB-B828643DFB3F}" type="presParOf" srcId="{A28E88C4-ED98-43CE-A3EC-92054D9AA515}" destId="{AC32DB0A-72D7-4FB5-BC48-3D16A38FBDBC}" srcOrd="2" destOrd="0" presId="urn:microsoft.com/office/officeart/2005/8/layout/venn1"/>
    <dgm:cxn modelId="{CF76FFD2-F331-466B-BEB9-2DC81F1BEE63}" type="presParOf" srcId="{A28E88C4-ED98-43CE-A3EC-92054D9AA515}" destId="{738F86C2-4175-40B1-8146-296C58EB8369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A92575-51AA-4B81-8CB1-C224CE726C1F}">
      <dsp:nvSpPr>
        <dsp:cNvPr id="0" name=""/>
        <dsp:cNvSpPr/>
      </dsp:nvSpPr>
      <dsp:spPr>
        <a:xfrm>
          <a:off x="4430" y="2519106"/>
          <a:ext cx="2044211" cy="10221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Фауст</a:t>
          </a:r>
          <a:endParaRPr lang="ru-RU" sz="3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4366" y="2549042"/>
        <a:ext cx="1984339" cy="962233"/>
      </dsp:txXfrm>
    </dsp:sp>
    <dsp:sp modelId="{85707016-9009-41C8-A203-2ABF8A45248E}">
      <dsp:nvSpPr>
        <dsp:cNvPr id="0" name=""/>
        <dsp:cNvSpPr/>
      </dsp:nvSpPr>
      <dsp:spPr>
        <a:xfrm rot="18770822">
          <a:off x="1856283" y="2572567"/>
          <a:ext cx="1202400" cy="33618"/>
        </a:xfrm>
        <a:custGeom>
          <a:avLst/>
          <a:gdLst/>
          <a:ahLst/>
          <a:cxnLst/>
          <a:rect l="0" t="0" r="0" b="0"/>
          <a:pathLst>
            <a:path>
              <a:moveTo>
                <a:pt x="0" y="16809"/>
              </a:moveTo>
              <a:lnTo>
                <a:pt x="1202400" y="16809"/>
              </a:lnTo>
            </a:path>
          </a:pathLst>
        </a:custGeom>
        <a:noFill/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427423" y="2559316"/>
        <a:ext cx="60120" cy="60120"/>
      </dsp:txXfrm>
    </dsp:sp>
    <dsp:sp modelId="{4E852760-29AC-431F-B576-2D53C9230D26}">
      <dsp:nvSpPr>
        <dsp:cNvPr id="0" name=""/>
        <dsp:cNvSpPr/>
      </dsp:nvSpPr>
      <dsp:spPr>
        <a:xfrm>
          <a:off x="2866326" y="1637540"/>
          <a:ext cx="2044211" cy="10221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шахрай</a:t>
          </a:r>
          <a:endParaRPr lang="ru-RU" sz="3200" b="1" kern="1200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896262" y="1667476"/>
        <a:ext cx="1984339" cy="962233"/>
      </dsp:txXfrm>
    </dsp:sp>
    <dsp:sp modelId="{062B478C-29B9-43FB-8289-903D34FCFBD3}">
      <dsp:nvSpPr>
        <dsp:cNvPr id="0" name=""/>
        <dsp:cNvSpPr/>
      </dsp:nvSpPr>
      <dsp:spPr>
        <a:xfrm rot="19457599">
          <a:off x="4815889" y="1837928"/>
          <a:ext cx="1006981" cy="33618"/>
        </a:xfrm>
        <a:custGeom>
          <a:avLst/>
          <a:gdLst/>
          <a:ahLst/>
          <a:cxnLst/>
          <a:rect l="0" t="0" r="0" b="0"/>
          <a:pathLst>
            <a:path>
              <a:moveTo>
                <a:pt x="0" y="16809"/>
              </a:moveTo>
              <a:lnTo>
                <a:pt x="1006981" y="16809"/>
              </a:lnTo>
            </a:path>
          </a:pathLst>
        </a:custGeom>
        <a:noFill/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294205" y="1829563"/>
        <a:ext cx="50349" cy="50349"/>
      </dsp:txXfrm>
    </dsp:sp>
    <dsp:sp modelId="{E9EA650D-71FF-4247-9DEC-6B37539A059A}">
      <dsp:nvSpPr>
        <dsp:cNvPr id="0" name=""/>
        <dsp:cNvSpPr/>
      </dsp:nvSpPr>
      <dsp:spPr>
        <a:xfrm>
          <a:off x="5728222" y="1049829"/>
          <a:ext cx="2044211" cy="10221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убивця</a:t>
          </a:r>
          <a:endParaRPr lang="ru-RU" sz="3200" b="1" kern="1200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758158" y="1079765"/>
        <a:ext cx="1984339" cy="962233"/>
      </dsp:txXfrm>
    </dsp:sp>
    <dsp:sp modelId="{9AA4056A-C081-4736-BD6E-15E707C3AC1E}">
      <dsp:nvSpPr>
        <dsp:cNvPr id="0" name=""/>
        <dsp:cNvSpPr/>
      </dsp:nvSpPr>
      <dsp:spPr>
        <a:xfrm rot="2142401">
          <a:off x="4815889" y="2425639"/>
          <a:ext cx="1006981" cy="33618"/>
        </a:xfrm>
        <a:custGeom>
          <a:avLst/>
          <a:gdLst/>
          <a:ahLst/>
          <a:cxnLst/>
          <a:rect l="0" t="0" r="0" b="0"/>
          <a:pathLst>
            <a:path>
              <a:moveTo>
                <a:pt x="0" y="16809"/>
              </a:moveTo>
              <a:lnTo>
                <a:pt x="1006981" y="16809"/>
              </a:lnTo>
            </a:path>
          </a:pathLst>
        </a:custGeom>
        <a:noFill/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294205" y="2417274"/>
        <a:ext cx="50349" cy="50349"/>
      </dsp:txXfrm>
    </dsp:sp>
    <dsp:sp modelId="{D41FECAB-CA43-45AC-B9FC-2240AEB8E464}">
      <dsp:nvSpPr>
        <dsp:cNvPr id="0" name=""/>
        <dsp:cNvSpPr/>
      </dsp:nvSpPr>
      <dsp:spPr>
        <a:xfrm>
          <a:off x="5728222" y="2225251"/>
          <a:ext cx="2044211" cy="10221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тиран</a:t>
          </a:r>
          <a:endParaRPr lang="ru-RU" sz="3200" b="1" kern="1200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758158" y="2255187"/>
        <a:ext cx="1984339" cy="962233"/>
      </dsp:txXfrm>
    </dsp:sp>
    <dsp:sp modelId="{5F8083D1-678C-4886-A568-0E53F8207BBB}">
      <dsp:nvSpPr>
        <dsp:cNvPr id="0" name=""/>
        <dsp:cNvSpPr/>
      </dsp:nvSpPr>
      <dsp:spPr>
        <a:xfrm rot="2829178">
          <a:off x="1856283" y="3454133"/>
          <a:ext cx="1202400" cy="33618"/>
        </a:xfrm>
        <a:custGeom>
          <a:avLst/>
          <a:gdLst/>
          <a:ahLst/>
          <a:cxnLst/>
          <a:rect l="0" t="0" r="0" b="0"/>
          <a:pathLst>
            <a:path>
              <a:moveTo>
                <a:pt x="0" y="16809"/>
              </a:moveTo>
              <a:lnTo>
                <a:pt x="1202400" y="16809"/>
              </a:lnTo>
            </a:path>
          </a:pathLst>
        </a:custGeom>
        <a:noFill/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427423" y="3440882"/>
        <a:ext cx="60120" cy="60120"/>
      </dsp:txXfrm>
    </dsp:sp>
    <dsp:sp modelId="{216467F3-19A9-4A49-906A-4DA41FCC5A61}">
      <dsp:nvSpPr>
        <dsp:cNvPr id="0" name=""/>
        <dsp:cNvSpPr/>
      </dsp:nvSpPr>
      <dsp:spPr>
        <a:xfrm>
          <a:off x="2866326" y="3400672"/>
          <a:ext cx="2044211" cy="10221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спокусник</a:t>
          </a:r>
          <a:endParaRPr lang="ru-RU" sz="3200" b="1" kern="1200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896262" y="3430608"/>
        <a:ext cx="1984339" cy="962233"/>
      </dsp:txXfrm>
    </dsp:sp>
    <dsp:sp modelId="{B708FFF1-BCD0-449A-8900-20435F5296AB}">
      <dsp:nvSpPr>
        <dsp:cNvPr id="0" name=""/>
        <dsp:cNvSpPr/>
      </dsp:nvSpPr>
      <dsp:spPr>
        <a:xfrm rot="1609571">
          <a:off x="4860964" y="4102792"/>
          <a:ext cx="921261" cy="33618"/>
        </a:xfrm>
        <a:custGeom>
          <a:avLst/>
          <a:gdLst/>
          <a:ahLst/>
          <a:cxnLst/>
          <a:rect l="0" t="0" r="0" b="0"/>
          <a:pathLst>
            <a:path>
              <a:moveTo>
                <a:pt x="0" y="16809"/>
              </a:moveTo>
              <a:lnTo>
                <a:pt x="921261" y="16809"/>
              </a:lnTo>
            </a:path>
          </a:pathLst>
        </a:custGeom>
        <a:noFill/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298563" y="4096569"/>
        <a:ext cx="46063" cy="46063"/>
      </dsp:txXfrm>
    </dsp:sp>
    <dsp:sp modelId="{23FC1D97-8EBD-4CE4-B7AB-4EEEB531E45E}">
      <dsp:nvSpPr>
        <dsp:cNvPr id="0" name=""/>
        <dsp:cNvSpPr/>
      </dsp:nvSpPr>
      <dsp:spPr>
        <a:xfrm>
          <a:off x="5732652" y="3816424"/>
          <a:ext cx="2044211" cy="10221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зраджує любов</a:t>
          </a:r>
          <a:endParaRPr lang="ru-RU" sz="3200" b="1" kern="1200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762588" y="3846360"/>
        <a:ext cx="1984339" cy="9622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444176-8065-4599-9DA2-A9AA2CE545B7}">
      <dsp:nvSpPr>
        <dsp:cNvPr id="0" name=""/>
        <dsp:cNvSpPr/>
      </dsp:nvSpPr>
      <dsp:spPr>
        <a:xfrm>
          <a:off x="4750" y="2547074"/>
          <a:ext cx="2119840" cy="10599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Мефістофель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5794" y="2578118"/>
        <a:ext cx="2057752" cy="997832"/>
      </dsp:txXfrm>
    </dsp:sp>
    <dsp:sp modelId="{F6ACD382-ED2F-4456-941F-0C057EFBB16A}">
      <dsp:nvSpPr>
        <dsp:cNvPr id="0" name=""/>
        <dsp:cNvSpPr/>
      </dsp:nvSpPr>
      <dsp:spPr>
        <a:xfrm rot="18770822">
          <a:off x="1925116" y="2602739"/>
          <a:ext cx="1246885" cy="34409"/>
        </a:xfrm>
        <a:custGeom>
          <a:avLst/>
          <a:gdLst/>
          <a:ahLst/>
          <a:cxnLst/>
          <a:rect l="0" t="0" r="0" b="0"/>
          <a:pathLst>
            <a:path>
              <a:moveTo>
                <a:pt x="0" y="17204"/>
              </a:moveTo>
              <a:lnTo>
                <a:pt x="1246885" y="17204"/>
              </a:lnTo>
            </a:path>
          </a:pathLst>
        </a:custGeom>
        <a:noFill/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517387" y="2588772"/>
        <a:ext cx="62344" cy="62344"/>
      </dsp:txXfrm>
    </dsp:sp>
    <dsp:sp modelId="{835D51A3-37D0-47FD-9EE1-1CF619063791}">
      <dsp:nvSpPr>
        <dsp:cNvPr id="0" name=""/>
        <dsp:cNvSpPr/>
      </dsp:nvSpPr>
      <dsp:spPr>
        <a:xfrm>
          <a:off x="2972527" y="1632893"/>
          <a:ext cx="2119840" cy="10599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не вірить в людей</a:t>
          </a:r>
          <a:endParaRPr lang="ru-RU" sz="2400" b="1" kern="1200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003571" y="1663937"/>
        <a:ext cx="2057752" cy="997832"/>
      </dsp:txXfrm>
    </dsp:sp>
    <dsp:sp modelId="{E7287961-F90D-4956-876B-6E5B6211B518}">
      <dsp:nvSpPr>
        <dsp:cNvPr id="0" name=""/>
        <dsp:cNvSpPr/>
      </dsp:nvSpPr>
      <dsp:spPr>
        <a:xfrm rot="19457599">
          <a:off x="4994218" y="1840921"/>
          <a:ext cx="1044236" cy="34409"/>
        </a:xfrm>
        <a:custGeom>
          <a:avLst/>
          <a:gdLst/>
          <a:ahLst/>
          <a:cxnLst/>
          <a:rect l="0" t="0" r="0" b="0"/>
          <a:pathLst>
            <a:path>
              <a:moveTo>
                <a:pt x="0" y="17204"/>
              </a:moveTo>
              <a:lnTo>
                <a:pt x="1044236" y="17204"/>
              </a:lnTo>
            </a:path>
          </a:pathLst>
        </a:custGeom>
        <a:noFill/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490230" y="1832020"/>
        <a:ext cx="52211" cy="52211"/>
      </dsp:txXfrm>
    </dsp:sp>
    <dsp:sp modelId="{E305C068-D4B3-4026-95F5-55B16F53100D}">
      <dsp:nvSpPr>
        <dsp:cNvPr id="0" name=""/>
        <dsp:cNvSpPr/>
      </dsp:nvSpPr>
      <dsp:spPr>
        <a:xfrm>
          <a:off x="5940304" y="1023439"/>
          <a:ext cx="2119840" cy="10599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любов заміняє потіхою</a:t>
          </a:r>
          <a:endParaRPr lang="ru-RU" sz="2400" b="1" kern="1200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971348" y="1054483"/>
        <a:ext cx="2057752" cy="997832"/>
      </dsp:txXfrm>
    </dsp:sp>
    <dsp:sp modelId="{D5083375-401F-4877-B15E-5CD4B650F413}">
      <dsp:nvSpPr>
        <dsp:cNvPr id="0" name=""/>
        <dsp:cNvSpPr/>
      </dsp:nvSpPr>
      <dsp:spPr>
        <a:xfrm rot="2142401">
          <a:off x="4994218" y="2450376"/>
          <a:ext cx="1044236" cy="34409"/>
        </a:xfrm>
        <a:custGeom>
          <a:avLst/>
          <a:gdLst/>
          <a:ahLst/>
          <a:cxnLst/>
          <a:rect l="0" t="0" r="0" b="0"/>
          <a:pathLst>
            <a:path>
              <a:moveTo>
                <a:pt x="0" y="17204"/>
              </a:moveTo>
              <a:lnTo>
                <a:pt x="1044236" y="17204"/>
              </a:lnTo>
            </a:path>
          </a:pathLst>
        </a:custGeom>
        <a:noFill/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490230" y="2441474"/>
        <a:ext cx="52211" cy="52211"/>
      </dsp:txXfrm>
    </dsp:sp>
    <dsp:sp modelId="{307616B7-25EB-4BC0-97A0-74EA48756020}">
      <dsp:nvSpPr>
        <dsp:cNvPr id="0" name=""/>
        <dsp:cNvSpPr/>
      </dsp:nvSpPr>
      <dsp:spPr>
        <a:xfrm>
          <a:off x="5940304" y="2242347"/>
          <a:ext cx="2119840" cy="10599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підбурює на злочин</a:t>
          </a:r>
          <a:endParaRPr lang="ru-RU" sz="2400" b="1" kern="1200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971348" y="2273391"/>
        <a:ext cx="2057752" cy="997832"/>
      </dsp:txXfrm>
    </dsp:sp>
    <dsp:sp modelId="{9CD7FD0D-366F-4D02-878E-ABBAF3E27C81}">
      <dsp:nvSpPr>
        <dsp:cNvPr id="0" name=""/>
        <dsp:cNvSpPr/>
      </dsp:nvSpPr>
      <dsp:spPr>
        <a:xfrm rot="2829178">
          <a:off x="1925116" y="3516921"/>
          <a:ext cx="1246885" cy="34409"/>
        </a:xfrm>
        <a:custGeom>
          <a:avLst/>
          <a:gdLst/>
          <a:ahLst/>
          <a:cxnLst/>
          <a:rect l="0" t="0" r="0" b="0"/>
          <a:pathLst>
            <a:path>
              <a:moveTo>
                <a:pt x="0" y="17204"/>
              </a:moveTo>
              <a:lnTo>
                <a:pt x="1246885" y="17204"/>
              </a:lnTo>
            </a:path>
          </a:pathLst>
        </a:custGeom>
        <a:noFill/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517387" y="3502953"/>
        <a:ext cx="62344" cy="62344"/>
      </dsp:txXfrm>
    </dsp:sp>
    <dsp:sp modelId="{02B92AF2-C947-4847-AF04-ECC6F8CE60CE}">
      <dsp:nvSpPr>
        <dsp:cNvPr id="0" name=""/>
        <dsp:cNvSpPr/>
      </dsp:nvSpPr>
      <dsp:spPr>
        <a:xfrm>
          <a:off x="2972527" y="3461256"/>
          <a:ext cx="2119840" cy="10599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руйнівник</a:t>
          </a:r>
          <a:endParaRPr lang="ru-RU" sz="2400" b="1" kern="1200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003571" y="3492300"/>
        <a:ext cx="2057752" cy="997832"/>
      </dsp:txXfrm>
    </dsp:sp>
    <dsp:sp modelId="{67DB5BFA-681D-434D-8624-BC78E0CB4D1C}">
      <dsp:nvSpPr>
        <dsp:cNvPr id="0" name=""/>
        <dsp:cNvSpPr/>
      </dsp:nvSpPr>
      <dsp:spPr>
        <a:xfrm rot="1596600">
          <a:off x="5041858" y="4187601"/>
          <a:ext cx="953706" cy="34409"/>
        </a:xfrm>
        <a:custGeom>
          <a:avLst/>
          <a:gdLst/>
          <a:ahLst/>
          <a:cxnLst/>
          <a:rect l="0" t="0" r="0" b="0"/>
          <a:pathLst>
            <a:path>
              <a:moveTo>
                <a:pt x="0" y="17204"/>
              </a:moveTo>
              <a:lnTo>
                <a:pt x="953706" y="17204"/>
              </a:lnTo>
            </a:path>
          </a:pathLst>
        </a:custGeom>
        <a:noFill/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494869" y="4180963"/>
        <a:ext cx="47685" cy="47685"/>
      </dsp:txXfrm>
    </dsp:sp>
    <dsp:sp modelId="{A086B7D9-7CFF-49B6-9C55-7F2C48069DE6}">
      <dsp:nvSpPr>
        <dsp:cNvPr id="0" name=""/>
        <dsp:cNvSpPr/>
      </dsp:nvSpPr>
      <dsp:spPr>
        <a:xfrm>
          <a:off x="5945055" y="3888436"/>
          <a:ext cx="2119840" cy="10599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все висміює</a:t>
          </a:r>
          <a:endParaRPr lang="ru-RU" sz="2400" b="1" kern="1200" dirty="0">
            <a:solidFill>
              <a:schemeClr val="tx2">
                <a:lumMod val="1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976099" y="3919480"/>
        <a:ext cx="2057752" cy="9978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BCB7F0-3C32-461C-878F-E5537B04AA6C}">
      <dsp:nvSpPr>
        <dsp:cNvPr id="0" name=""/>
        <dsp:cNvSpPr/>
      </dsp:nvSpPr>
      <dsp:spPr>
        <a:xfrm>
          <a:off x="1039" y="230618"/>
          <a:ext cx="4290542" cy="4213968"/>
        </a:xfrm>
        <a:prstGeom prst="ellipse">
          <a:avLst/>
        </a:prstGeom>
        <a:solidFill>
          <a:schemeClr val="accent4">
            <a:lumMod val="60000"/>
            <a:lumOff val="40000"/>
            <a:alpha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1043" tIns="46990" rIns="111043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Фауст</a:t>
          </a:r>
          <a:endParaRPr lang="ru-RU" sz="3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29374" y="847739"/>
        <a:ext cx="3033872" cy="2979726"/>
      </dsp:txXfrm>
    </dsp:sp>
    <dsp:sp modelId="{544D2FEC-BC9B-4AB1-83C2-A21E888F5F2F}">
      <dsp:nvSpPr>
        <dsp:cNvPr id="0" name=""/>
        <dsp:cNvSpPr/>
      </dsp:nvSpPr>
      <dsp:spPr>
        <a:xfrm>
          <a:off x="3888033" y="164194"/>
          <a:ext cx="4326296" cy="4346816"/>
        </a:xfrm>
        <a:prstGeom prst="ellipse">
          <a:avLst/>
        </a:prstGeom>
        <a:solidFill>
          <a:schemeClr val="accent4">
            <a:lumMod val="60000"/>
            <a:lumOff val="40000"/>
            <a:alpha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1043" tIns="46990" rIns="111043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Мефістофель</a:t>
          </a:r>
          <a:endParaRPr lang="ru-RU" sz="3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521604" y="800770"/>
        <a:ext cx="3059154" cy="307366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BFB7CB-6D61-4A89-822F-17C615E31E4B}">
      <dsp:nvSpPr>
        <dsp:cNvPr id="0" name=""/>
        <dsp:cNvSpPr/>
      </dsp:nvSpPr>
      <dsp:spPr>
        <a:xfrm>
          <a:off x="-54933" y="0"/>
          <a:ext cx="5511426" cy="4714909"/>
        </a:xfrm>
        <a:prstGeom prst="ellipse">
          <a:avLst/>
        </a:prstGeom>
        <a:solidFill>
          <a:schemeClr val="accent4">
            <a:lumMod val="60000"/>
            <a:lumOff val="40000"/>
            <a:alpha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Фауст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300" kern="1200" dirty="0" smtClean="0"/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Творчий</a:t>
          </a:r>
          <a:r>
            <a:rPr lang="ru-RU" sz="2800" b="1" kern="1200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дух</a:t>
          </a:r>
          <a:endParaRPr lang="ru-RU" sz="2800" b="1" kern="1200" dirty="0">
            <a:solidFill>
              <a:schemeClr val="accent3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14680" y="555988"/>
        <a:ext cx="3177759" cy="3602930"/>
      </dsp:txXfrm>
    </dsp:sp>
    <dsp:sp modelId="{AC32DB0A-72D7-4FB5-BC48-3D16A38FBDBC}">
      <dsp:nvSpPr>
        <dsp:cNvPr id="0" name=""/>
        <dsp:cNvSpPr/>
      </dsp:nvSpPr>
      <dsp:spPr>
        <a:xfrm>
          <a:off x="3461920" y="0"/>
          <a:ext cx="5237011" cy="4689258"/>
        </a:xfrm>
        <a:prstGeom prst="ellipse">
          <a:avLst/>
        </a:prstGeom>
        <a:solidFill>
          <a:schemeClr val="accent4">
            <a:lumMod val="60000"/>
            <a:lumOff val="40000"/>
            <a:alpha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Мефістофель</a:t>
          </a:r>
          <a:endParaRPr lang="ru-RU" sz="2800" b="1" kern="1200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 dirty="0" smtClean="0"/>
        </a:p>
        <a:p>
          <a:pPr lvl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Дух руйнації та зневіри</a:t>
          </a:r>
          <a:endParaRPr lang="ru-RU" sz="2800" b="1" kern="1200" dirty="0">
            <a:solidFill>
              <a:schemeClr val="accent3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948099" y="552964"/>
        <a:ext cx="3019538" cy="35833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7483EF-4C48-4361-96D4-8D8660E48CD9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1884EB-9CC5-49E1-9344-2CE8227223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152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EA80DA-7C9C-4106-A33B-D00B85B4F412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33153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EA80DA-7C9C-4106-A33B-D00B85B4F412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6229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EA80DA-7C9C-4106-A33B-D00B85B4F412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3217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EA80DA-7C9C-4106-A33B-D00B85B4F412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15518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EA80DA-7C9C-4106-A33B-D00B85B4F412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515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C87F-47A2-42D4-935A-241E302873E4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E6CF-B7F7-4EAA-A498-E3A7E683E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C87F-47A2-42D4-935A-241E302873E4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E6CF-B7F7-4EAA-A498-E3A7E683E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C87F-47A2-42D4-935A-241E302873E4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E6CF-B7F7-4EAA-A498-E3A7E683E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C87F-47A2-42D4-935A-241E302873E4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E6CF-B7F7-4EAA-A498-E3A7E683E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C87F-47A2-42D4-935A-241E302873E4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E6CF-B7F7-4EAA-A498-E3A7E683E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C87F-47A2-42D4-935A-241E302873E4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E6CF-B7F7-4EAA-A498-E3A7E683E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C87F-47A2-42D4-935A-241E302873E4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E6CF-B7F7-4EAA-A498-E3A7E683E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C87F-47A2-42D4-935A-241E302873E4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E6CF-B7F7-4EAA-A498-E3A7E683E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C87F-47A2-42D4-935A-241E302873E4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E6CF-B7F7-4EAA-A498-E3A7E683E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C87F-47A2-42D4-935A-241E302873E4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E6CF-B7F7-4EAA-A498-E3A7E683E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C87F-47A2-42D4-935A-241E302873E4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9E6CF-B7F7-4EAA-A498-E3A7E683E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49C87F-47A2-42D4-935A-241E302873E4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9E6CF-B7F7-4EAA-A498-E3A7E683E24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dreamworlds.ru/uploads/posts/2010-07/thumbs/1280054980_faust_1926_still_01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hyperlink" Target="https://learningapps.org/watch?v=pmczmqq8c24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6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404664"/>
            <a:ext cx="7772400" cy="1800200"/>
          </a:xfr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Опозиція Фауст – Мефістофель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Фауст і Маргарита. </a:t>
            </a:r>
            <a:endParaRPr lang="ru-RU" sz="3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2_l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17122" y="2289500"/>
            <a:ext cx="6120680" cy="43944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6" name="Picture 2" descr="Фауст. Трагедия. Часть 1 [Иоганн Вольфганг Гёте] купить книгу в Киеве,  Украина — Книгоград. ISBN 978-5-9925-1284-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89081"/>
            <a:ext cx="352425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99187" y="404664"/>
            <a:ext cx="9036496" cy="6186309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b="1" dirty="0"/>
              <a:t>Мета </a:t>
            </a:r>
            <a:r>
              <a:rPr lang="ru-RU" b="1" dirty="0" smtClean="0"/>
              <a:t>уроку: </a:t>
            </a:r>
          </a:p>
          <a:p>
            <a:pPr indent="457200" algn="just"/>
            <a:r>
              <a:rPr lang="ru-RU" b="1" dirty="0" err="1" smtClean="0"/>
              <a:t>Навчальна</a:t>
            </a:r>
            <a:r>
              <a:rPr lang="ru-RU" b="1" dirty="0" smtClean="0"/>
              <a:t> </a:t>
            </a:r>
            <a:r>
              <a:rPr lang="ru-RU" b="1" dirty="0"/>
              <a:t>мета</a:t>
            </a:r>
            <a:r>
              <a:rPr lang="ru-RU" b="1" dirty="0" smtClean="0"/>
              <a:t>:</a:t>
            </a:r>
          </a:p>
          <a:p>
            <a:pPr indent="457200" algn="just"/>
            <a:r>
              <a:rPr lang="ru-RU" dirty="0" err="1" smtClean="0"/>
              <a:t>Проаналізувати</a:t>
            </a:r>
            <a:r>
              <a:rPr lang="ru-RU" dirty="0" smtClean="0"/>
              <a:t> </a:t>
            </a:r>
            <a:r>
              <a:rPr lang="ru-RU" dirty="0" err="1"/>
              <a:t>опозицію</a:t>
            </a:r>
            <a:r>
              <a:rPr lang="ru-RU" dirty="0"/>
              <a:t> </a:t>
            </a:r>
            <a:r>
              <a:rPr lang="ru-RU" dirty="0" err="1"/>
              <a:t>персонажів</a:t>
            </a:r>
            <a:r>
              <a:rPr lang="ru-RU" dirty="0"/>
              <a:t> Фауста та </a:t>
            </a:r>
            <a:r>
              <a:rPr lang="ru-RU" dirty="0" err="1"/>
              <a:t>Мефістофеля</a:t>
            </a:r>
            <a:r>
              <a:rPr lang="ru-RU" dirty="0"/>
              <a:t> у </a:t>
            </a:r>
            <a:r>
              <a:rPr lang="ru-RU" dirty="0" err="1"/>
              <a:t>творі</a:t>
            </a:r>
            <a:r>
              <a:rPr lang="ru-RU" dirty="0"/>
              <a:t> </a:t>
            </a:r>
            <a:r>
              <a:rPr lang="ru-RU" dirty="0" smtClean="0"/>
              <a:t>Гете. </a:t>
            </a:r>
            <a:r>
              <a:rPr lang="ru-RU" dirty="0" err="1" smtClean="0"/>
              <a:t>Розкрити</a:t>
            </a:r>
            <a:r>
              <a:rPr lang="ru-RU" dirty="0" smtClean="0"/>
              <a:t> </a:t>
            </a:r>
            <a:r>
              <a:rPr lang="ru-RU" dirty="0"/>
              <a:t>роль </a:t>
            </a:r>
            <a:r>
              <a:rPr lang="ru-RU" dirty="0" err="1"/>
              <a:t>Мефістофеля</a:t>
            </a:r>
            <a:r>
              <a:rPr lang="ru-RU" dirty="0"/>
              <a:t> у духовному </a:t>
            </a:r>
            <a:r>
              <a:rPr lang="ru-RU" dirty="0" err="1"/>
              <a:t>розвитку</a:t>
            </a:r>
            <a:r>
              <a:rPr lang="ru-RU" dirty="0"/>
              <a:t> Фауста</a:t>
            </a:r>
            <a:r>
              <a:rPr lang="ru-RU" dirty="0" smtClean="0"/>
              <a:t>.</a:t>
            </a:r>
          </a:p>
          <a:p>
            <a:pPr indent="457200" algn="just"/>
            <a:r>
              <a:rPr lang="ru-RU" dirty="0" err="1" smtClean="0"/>
              <a:t>Дослідити</a:t>
            </a:r>
            <a:r>
              <a:rPr lang="ru-RU" dirty="0" smtClean="0"/>
              <a:t> </a:t>
            </a:r>
            <a:r>
              <a:rPr lang="ru-RU" dirty="0" err="1"/>
              <a:t>розвиток</a:t>
            </a:r>
            <a:r>
              <a:rPr lang="ru-RU" dirty="0"/>
              <a:t> </a:t>
            </a:r>
            <a:r>
              <a:rPr lang="ru-RU" dirty="0" err="1"/>
              <a:t>взаємин</a:t>
            </a:r>
            <a:r>
              <a:rPr lang="ru-RU" dirty="0"/>
              <a:t> </a:t>
            </a:r>
            <a:r>
              <a:rPr lang="ru-RU" dirty="0" err="1"/>
              <a:t>між</a:t>
            </a:r>
            <a:r>
              <a:rPr lang="ru-RU" dirty="0"/>
              <a:t> Фаустом і Маргаритою,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моральні</a:t>
            </a:r>
            <a:r>
              <a:rPr lang="ru-RU" dirty="0"/>
              <a:t> </a:t>
            </a:r>
            <a:r>
              <a:rPr lang="ru-RU" dirty="0" err="1"/>
              <a:t>дилеми</a:t>
            </a:r>
            <a:r>
              <a:rPr lang="ru-RU" dirty="0"/>
              <a:t> та </a:t>
            </a:r>
            <a:r>
              <a:rPr lang="ru-RU" dirty="0" err="1"/>
              <a:t>трагічні</a:t>
            </a:r>
            <a:r>
              <a:rPr lang="ru-RU" dirty="0"/>
              <a:t> </a:t>
            </a:r>
            <a:r>
              <a:rPr lang="ru-RU" dirty="0" err="1"/>
              <a:t>наслідки</a:t>
            </a:r>
            <a:r>
              <a:rPr lang="ru-RU" dirty="0" smtClean="0"/>
              <a:t>. </a:t>
            </a:r>
            <a:r>
              <a:rPr lang="ru-RU" dirty="0" err="1" smtClean="0"/>
              <a:t>З’ясувати</a:t>
            </a:r>
            <a:r>
              <a:rPr lang="ru-RU" dirty="0" smtClean="0"/>
              <a:t> </a:t>
            </a:r>
            <a:r>
              <a:rPr lang="ru-RU" dirty="0"/>
              <a:t>причини </a:t>
            </a:r>
            <a:r>
              <a:rPr lang="ru-RU" dirty="0" err="1"/>
              <a:t>трагедії</a:t>
            </a:r>
            <a:r>
              <a:rPr lang="ru-RU" dirty="0"/>
              <a:t> </a:t>
            </a:r>
            <a:r>
              <a:rPr lang="ru-RU" dirty="0" err="1"/>
              <a:t>Маргарити</a:t>
            </a:r>
            <a:r>
              <a:rPr lang="ru-RU" dirty="0"/>
              <a:t> та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символічне</a:t>
            </a:r>
            <a:r>
              <a:rPr lang="ru-RU" dirty="0"/>
              <a:t> </a:t>
            </a:r>
            <a:r>
              <a:rPr lang="ru-RU" dirty="0" err="1"/>
              <a:t>значення</a:t>
            </a:r>
            <a:r>
              <a:rPr lang="ru-RU" dirty="0" smtClean="0"/>
              <a:t>.</a:t>
            </a:r>
          </a:p>
          <a:p>
            <a:pPr indent="457200" algn="just"/>
            <a:r>
              <a:rPr lang="ru-RU" b="1" dirty="0" err="1" smtClean="0"/>
              <a:t>Виховна</a:t>
            </a:r>
            <a:r>
              <a:rPr lang="ru-RU" b="1" dirty="0" smtClean="0"/>
              <a:t> </a:t>
            </a:r>
            <a:r>
              <a:rPr lang="ru-RU" b="1" dirty="0"/>
              <a:t>мета</a:t>
            </a:r>
            <a:r>
              <a:rPr lang="ru-RU" b="1" dirty="0" smtClean="0"/>
              <a:t>:</a:t>
            </a:r>
          </a:p>
          <a:p>
            <a:pPr indent="457200" algn="just"/>
            <a:r>
              <a:rPr lang="ru-RU" dirty="0" err="1" smtClean="0"/>
              <a:t>Виховувати</a:t>
            </a:r>
            <a:r>
              <a:rPr lang="ru-RU" dirty="0" smtClean="0"/>
              <a:t> </a:t>
            </a:r>
            <a:r>
              <a:rPr lang="ru-RU" dirty="0"/>
              <a:t>в </a:t>
            </a:r>
            <a:r>
              <a:rPr lang="ru-RU" dirty="0" err="1"/>
              <a:t>учнів</a:t>
            </a:r>
            <a:r>
              <a:rPr lang="ru-RU" dirty="0"/>
              <a:t> </a:t>
            </a:r>
            <a:r>
              <a:rPr lang="ru-RU" dirty="0" err="1"/>
              <a:t>здатність</a:t>
            </a:r>
            <a:r>
              <a:rPr lang="ru-RU" dirty="0"/>
              <a:t> до </a:t>
            </a:r>
            <a:r>
              <a:rPr lang="ru-RU" dirty="0" err="1"/>
              <a:t>глибокого</a:t>
            </a:r>
            <a:r>
              <a:rPr lang="ru-RU" dirty="0"/>
              <a:t> </a:t>
            </a:r>
            <a:r>
              <a:rPr lang="ru-RU" dirty="0" err="1"/>
              <a:t>філософського</a:t>
            </a:r>
            <a:r>
              <a:rPr lang="ru-RU" dirty="0"/>
              <a:t> </a:t>
            </a:r>
            <a:r>
              <a:rPr lang="ru-RU" dirty="0" err="1"/>
              <a:t>мислення</a:t>
            </a:r>
            <a:r>
              <a:rPr lang="ru-RU" dirty="0"/>
              <a:t>, </a:t>
            </a:r>
            <a:r>
              <a:rPr lang="ru-RU" dirty="0" err="1"/>
              <a:t>аналізу</a:t>
            </a:r>
            <a:r>
              <a:rPr lang="ru-RU" dirty="0"/>
              <a:t> </a:t>
            </a:r>
            <a:r>
              <a:rPr lang="ru-RU" dirty="0" err="1"/>
              <a:t>моральних</a:t>
            </a:r>
            <a:r>
              <a:rPr lang="ru-RU" dirty="0"/>
              <a:t> </a:t>
            </a:r>
            <a:r>
              <a:rPr lang="ru-RU" dirty="0" err="1"/>
              <a:t>виборів</a:t>
            </a:r>
            <a:r>
              <a:rPr lang="ru-RU" dirty="0"/>
              <a:t> і </a:t>
            </a:r>
            <a:r>
              <a:rPr lang="ru-RU" dirty="0" err="1"/>
              <a:t>наслідків</a:t>
            </a:r>
            <a:r>
              <a:rPr lang="ru-RU" dirty="0" smtClean="0"/>
              <a:t>.</a:t>
            </a:r>
          </a:p>
          <a:p>
            <a:pPr indent="457200" algn="just"/>
            <a:r>
              <a:rPr lang="ru-RU" dirty="0" err="1" smtClean="0"/>
              <a:t>Формувати</a:t>
            </a:r>
            <a:r>
              <a:rPr lang="ru-RU" dirty="0" smtClean="0"/>
              <a:t> </a:t>
            </a:r>
            <a:r>
              <a:rPr lang="ru-RU" dirty="0" err="1"/>
              <a:t>усвідомлення</a:t>
            </a:r>
            <a:r>
              <a:rPr lang="ru-RU" dirty="0"/>
              <a:t> </a:t>
            </a:r>
            <a:r>
              <a:rPr lang="ru-RU" dirty="0" err="1"/>
              <a:t>відповідальності</a:t>
            </a:r>
            <a:r>
              <a:rPr lang="ru-RU" dirty="0"/>
              <a:t> за </a:t>
            </a:r>
            <a:r>
              <a:rPr lang="ru-RU" dirty="0" err="1"/>
              <a:t>власні</a:t>
            </a:r>
            <a:r>
              <a:rPr lang="ru-RU" dirty="0"/>
              <a:t> </a:t>
            </a:r>
            <a:r>
              <a:rPr lang="ru-RU" dirty="0" err="1"/>
              <a:t>дії</a:t>
            </a:r>
            <a:r>
              <a:rPr lang="ru-RU" dirty="0"/>
              <a:t> та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вплив</a:t>
            </a:r>
            <a:r>
              <a:rPr lang="ru-RU" dirty="0"/>
              <a:t> на </a:t>
            </a:r>
            <a:r>
              <a:rPr lang="ru-RU" dirty="0" err="1"/>
              <a:t>інших</a:t>
            </a:r>
            <a:r>
              <a:rPr lang="ru-RU" dirty="0" smtClean="0"/>
              <a:t>.</a:t>
            </a:r>
          </a:p>
          <a:p>
            <a:pPr indent="457200" algn="just"/>
            <a:r>
              <a:rPr lang="ru-RU" b="1" dirty="0" err="1" smtClean="0"/>
              <a:t>Розвивальна</a:t>
            </a:r>
            <a:r>
              <a:rPr lang="ru-RU" b="1" dirty="0" smtClean="0"/>
              <a:t> </a:t>
            </a:r>
            <a:r>
              <a:rPr lang="ru-RU" b="1" dirty="0"/>
              <a:t>мета</a:t>
            </a:r>
            <a:r>
              <a:rPr lang="ru-RU" b="1" dirty="0" smtClean="0"/>
              <a:t>:</a:t>
            </a:r>
          </a:p>
          <a:p>
            <a:pPr indent="457200" algn="just"/>
            <a:r>
              <a:rPr lang="ru-RU" dirty="0" err="1" smtClean="0"/>
              <a:t>Розвивати</a:t>
            </a:r>
            <a:r>
              <a:rPr lang="ru-RU" dirty="0" smtClean="0"/>
              <a:t> </a:t>
            </a:r>
            <a:r>
              <a:rPr lang="ru-RU" dirty="0" err="1"/>
              <a:t>вміння</a:t>
            </a:r>
            <a:r>
              <a:rPr lang="ru-RU" dirty="0"/>
              <a:t> </a:t>
            </a:r>
            <a:r>
              <a:rPr lang="ru-RU" dirty="0" err="1"/>
              <a:t>учнів</a:t>
            </a:r>
            <a:r>
              <a:rPr lang="ru-RU" dirty="0"/>
              <a:t> </a:t>
            </a:r>
            <a:r>
              <a:rPr lang="ru-RU" dirty="0" err="1"/>
              <a:t>аргументувати</a:t>
            </a:r>
            <a:r>
              <a:rPr lang="ru-RU" dirty="0"/>
              <a:t> </a:t>
            </a:r>
            <a:r>
              <a:rPr lang="ru-RU" dirty="0" err="1"/>
              <a:t>свої</a:t>
            </a:r>
            <a:r>
              <a:rPr lang="ru-RU" dirty="0"/>
              <a:t> думки на </a:t>
            </a:r>
            <a:r>
              <a:rPr lang="ru-RU" dirty="0" err="1"/>
              <a:t>основі</a:t>
            </a:r>
            <a:r>
              <a:rPr lang="ru-RU" dirty="0"/>
              <a:t> тексту, </a:t>
            </a:r>
            <a:r>
              <a:rPr lang="ru-RU" dirty="0" err="1"/>
              <a:t>аналізувати</a:t>
            </a:r>
            <a:r>
              <a:rPr lang="ru-RU" dirty="0"/>
              <a:t> </a:t>
            </a:r>
            <a:r>
              <a:rPr lang="ru-RU" dirty="0" err="1"/>
              <a:t>символіку</a:t>
            </a:r>
            <a:r>
              <a:rPr lang="ru-RU" dirty="0"/>
              <a:t> та </a:t>
            </a:r>
            <a:r>
              <a:rPr lang="ru-RU" dirty="0" err="1"/>
              <a:t>психологію</a:t>
            </a:r>
            <a:r>
              <a:rPr lang="ru-RU" dirty="0"/>
              <a:t> </a:t>
            </a:r>
            <a:r>
              <a:rPr lang="ru-RU" dirty="0" err="1"/>
              <a:t>персонажів</a:t>
            </a:r>
            <a:r>
              <a:rPr lang="ru-RU" dirty="0" smtClean="0"/>
              <a:t>.</a:t>
            </a:r>
          </a:p>
          <a:p>
            <a:pPr indent="457200" algn="just"/>
            <a:r>
              <a:rPr lang="ru-RU" dirty="0" err="1" smtClean="0"/>
              <a:t>Покращити</a:t>
            </a:r>
            <a:r>
              <a:rPr lang="ru-RU" dirty="0" smtClean="0"/>
              <a:t> </a:t>
            </a:r>
            <a:r>
              <a:rPr lang="ru-RU" dirty="0" err="1"/>
              <a:t>навички</a:t>
            </a:r>
            <a:r>
              <a:rPr lang="ru-RU" dirty="0"/>
              <a:t> </a:t>
            </a:r>
            <a:r>
              <a:rPr lang="ru-RU" dirty="0" err="1"/>
              <a:t>літературного</a:t>
            </a:r>
            <a:r>
              <a:rPr lang="ru-RU" dirty="0"/>
              <a:t> </a:t>
            </a:r>
            <a:r>
              <a:rPr lang="ru-RU" dirty="0" err="1"/>
              <a:t>аналізу</a:t>
            </a:r>
            <a:r>
              <a:rPr lang="ru-RU" dirty="0"/>
              <a:t> та </a:t>
            </a:r>
            <a:r>
              <a:rPr lang="ru-RU" dirty="0" err="1"/>
              <a:t>інтерпретації</a:t>
            </a:r>
            <a:r>
              <a:rPr lang="ru-RU" dirty="0"/>
              <a:t> </a:t>
            </a:r>
            <a:r>
              <a:rPr lang="ru-RU" dirty="0" err="1"/>
              <a:t>складних</a:t>
            </a:r>
            <a:r>
              <a:rPr lang="ru-RU" dirty="0"/>
              <a:t> </a:t>
            </a:r>
            <a:r>
              <a:rPr lang="ru-RU" dirty="0" err="1"/>
              <a:t>філософських</a:t>
            </a:r>
            <a:r>
              <a:rPr lang="ru-RU" dirty="0"/>
              <a:t> </a:t>
            </a:r>
            <a:r>
              <a:rPr lang="ru-RU" dirty="0" err="1"/>
              <a:t>текстів</a:t>
            </a:r>
            <a:r>
              <a:rPr lang="ru-RU" dirty="0" smtClean="0"/>
              <a:t>.</a:t>
            </a:r>
          </a:p>
          <a:p>
            <a:pPr indent="457200" algn="just"/>
            <a:r>
              <a:rPr lang="ru-RU" b="1" dirty="0" err="1" smtClean="0"/>
              <a:t>Очікувані</a:t>
            </a:r>
            <a:r>
              <a:rPr lang="ru-RU" b="1" dirty="0" smtClean="0"/>
              <a:t> </a:t>
            </a:r>
            <a:r>
              <a:rPr lang="ru-RU" b="1" dirty="0" err="1"/>
              <a:t>результати</a:t>
            </a:r>
            <a:r>
              <a:rPr lang="ru-RU" b="1" dirty="0" smtClean="0"/>
              <a:t>:</a:t>
            </a:r>
          </a:p>
          <a:p>
            <a:pPr indent="457200" algn="just"/>
            <a:r>
              <a:rPr lang="ru-RU" dirty="0" err="1" smtClean="0"/>
              <a:t>Учні</a:t>
            </a:r>
            <a:r>
              <a:rPr lang="ru-RU" dirty="0" smtClean="0"/>
              <a:t> </a:t>
            </a:r>
            <a:r>
              <a:rPr lang="ru-RU" dirty="0" err="1"/>
              <a:t>зможуть</a:t>
            </a:r>
            <a:r>
              <a:rPr lang="ru-RU" dirty="0"/>
              <a:t> </a:t>
            </a:r>
            <a:r>
              <a:rPr lang="ru-RU" dirty="0" err="1"/>
              <a:t>глибше</a:t>
            </a:r>
            <a:r>
              <a:rPr lang="ru-RU" dirty="0"/>
              <a:t> </a:t>
            </a:r>
            <a:r>
              <a:rPr lang="ru-RU" dirty="0" err="1"/>
              <a:t>зрозуміти</a:t>
            </a:r>
            <a:r>
              <a:rPr lang="ru-RU" dirty="0"/>
              <a:t> </a:t>
            </a:r>
            <a:r>
              <a:rPr lang="ru-RU" dirty="0" err="1"/>
              <a:t>складність</a:t>
            </a:r>
            <a:r>
              <a:rPr lang="ru-RU" dirty="0"/>
              <a:t> </a:t>
            </a:r>
            <a:r>
              <a:rPr lang="ru-RU" dirty="0" err="1"/>
              <a:t>людської</a:t>
            </a:r>
            <a:r>
              <a:rPr lang="ru-RU" dirty="0"/>
              <a:t> </a:t>
            </a:r>
            <a:r>
              <a:rPr lang="ru-RU" dirty="0" err="1"/>
              <a:t>природи</a:t>
            </a:r>
            <a:r>
              <a:rPr lang="ru-RU" dirty="0"/>
              <a:t> через </a:t>
            </a:r>
            <a:r>
              <a:rPr lang="ru-RU" dirty="0" err="1"/>
              <a:t>протиставлення</a:t>
            </a:r>
            <a:r>
              <a:rPr lang="ru-RU" dirty="0"/>
              <a:t> Фауста та </a:t>
            </a:r>
            <a:r>
              <a:rPr lang="ru-RU" dirty="0" err="1"/>
              <a:t>Мефістофеля</a:t>
            </a:r>
            <a:r>
              <a:rPr lang="ru-RU" dirty="0" smtClean="0"/>
              <a:t>.</a:t>
            </a:r>
          </a:p>
          <a:p>
            <a:pPr indent="457200" algn="just"/>
            <a:r>
              <a:rPr lang="ru-RU" dirty="0" err="1" smtClean="0"/>
              <a:t>Учні</a:t>
            </a:r>
            <a:r>
              <a:rPr lang="ru-RU" dirty="0" smtClean="0"/>
              <a:t> </a:t>
            </a:r>
            <a:r>
              <a:rPr lang="ru-RU" dirty="0" err="1"/>
              <a:t>зможуть</a:t>
            </a:r>
            <a:r>
              <a:rPr lang="ru-RU" dirty="0"/>
              <a:t> </a:t>
            </a:r>
            <a:r>
              <a:rPr lang="ru-RU" dirty="0" err="1"/>
              <a:t>пояснити</a:t>
            </a:r>
            <a:r>
              <a:rPr lang="ru-RU" dirty="0"/>
              <a:t> </a:t>
            </a:r>
            <a:r>
              <a:rPr lang="ru-RU" dirty="0" err="1"/>
              <a:t>трагічний</a:t>
            </a:r>
            <a:r>
              <a:rPr lang="ru-RU" dirty="0"/>
              <a:t> характер </a:t>
            </a:r>
            <a:r>
              <a:rPr lang="ru-RU" dirty="0" err="1"/>
              <a:t>взаємин</a:t>
            </a:r>
            <a:r>
              <a:rPr lang="ru-RU" dirty="0"/>
              <a:t> Фауста і </a:t>
            </a:r>
            <a:r>
              <a:rPr lang="ru-RU" dirty="0" err="1"/>
              <a:t>Маргарити</a:t>
            </a:r>
            <a:r>
              <a:rPr lang="ru-RU" dirty="0"/>
              <a:t> та </a:t>
            </a:r>
            <a:r>
              <a:rPr lang="ru-RU" dirty="0" err="1"/>
              <a:t>їхній</a:t>
            </a:r>
            <a:r>
              <a:rPr lang="ru-RU" dirty="0"/>
              <a:t> </a:t>
            </a:r>
            <a:r>
              <a:rPr lang="ru-RU" dirty="0" err="1"/>
              <a:t>вплив</a:t>
            </a:r>
            <a:r>
              <a:rPr lang="ru-RU" dirty="0"/>
              <a:t> на </a:t>
            </a:r>
            <a:r>
              <a:rPr lang="ru-RU" dirty="0" err="1"/>
              <a:t>загальний</a:t>
            </a:r>
            <a:r>
              <a:rPr lang="ru-RU" dirty="0"/>
              <a:t> </a:t>
            </a:r>
            <a:r>
              <a:rPr lang="ru-RU" dirty="0" err="1"/>
              <a:t>сенс</a:t>
            </a:r>
            <a:r>
              <a:rPr lang="ru-RU" dirty="0"/>
              <a:t> </a:t>
            </a:r>
            <a:r>
              <a:rPr lang="ru-RU" dirty="0" err="1"/>
              <a:t>твору</a:t>
            </a:r>
            <a:r>
              <a:rPr lang="ru-RU" dirty="0" smtClean="0"/>
              <a:t>.</a:t>
            </a:r>
          </a:p>
          <a:p>
            <a:pPr indent="457200" algn="just"/>
            <a:r>
              <a:rPr lang="ru-RU" dirty="0" smtClean="0"/>
              <a:t>Вони </a:t>
            </a:r>
            <a:r>
              <a:rPr lang="ru-RU" dirty="0" err="1"/>
              <a:t>будуть</a:t>
            </a:r>
            <a:r>
              <a:rPr lang="ru-RU" dirty="0"/>
              <a:t> </a:t>
            </a:r>
            <a:r>
              <a:rPr lang="ru-RU" dirty="0" err="1"/>
              <a:t>здатні</a:t>
            </a:r>
            <a:r>
              <a:rPr lang="ru-RU" dirty="0"/>
              <a:t> </a:t>
            </a:r>
            <a:r>
              <a:rPr lang="ru-RU" dirty="0" err="1"/>
              <a:t>обговорювати</a:t>
            </a:r>
            <a:r>
              <a:rPr lang="ru-RU" dirty="0"/>
              <a:t> </a:t>
            </a:r>
            <a:r>
              <a:rPr lang="ru-RU" dirty="0" err="1"/>
              <a:t>моральні</a:t>
            </a:r>
            <a:r>
              <a:rPr lang="ru-RU" dirty="0"/>
              <a:t> </a:t>
            </a:r>
            <a:r>
              <a:rPr lang="ru-RU" dirty="0" err="1"/>
              <a:t>дилеми</a:t>
            </a:r>
            <a:r>
              <a:rPr lang="ru-RU" dirty="0"/>
              <a:t> </a:t>
            </a:r>
            <a:r>
              <a:rPr lang="ru-RU" dirty="0" err="1"/>
              <a:t>героїв</a:t>
            </a:r>
            <a:r>
              <a:rPr lang="ru-RU" dirty="0"/>
              <a:t> і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актуальність</a:t>
            </a:r>
            <a:r>
              <a:rPr lang="ru-RU" dirty="0"/>
              <a:t> у </a:t>
            </a:r>
            <a:r>
              <a:rPr lang="ru-RU" dirty="0" err="1"/>
              <a:t>сучасному</a:t>
            </a:r>
            <a:r>
              <a:rPr lang="ru-RU" dirty="0"/>
              <a:t> </a:t>
            </a:r>
            <a:r>
              <a:rPr lang="ru-RU" dirty="0" err="1"/>
              <a:t>світі</a:t>
            </a:r>
            <a:r>
              <a:rPr lang="ru-RU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01301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6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83768" y="188640"/>
            <a:ext cx="6400800" cy="4298032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sz="3800" i="1" dirty="0">
                <a:solidFill>
                  <a:schemeClr val="tx1"/>
                </a:solidFill>
              </a:rPr>
              <a:t>Не </a:t>
            </a:r>
            <a:r>
              <a:rPr lang="ru-RU" sz="3800" i="1" dirty="0" err="1">
                <a:solidFill>
                  <a:schemeClr val="tx1"/>
                </a:solidFill>
              </a:rPr>
              <a:t>лише</a:t>
            </a:r>
            <a:r>
              <a:rPr lang="ru-RU" sz="3800" i="1" dirty="0">
                <a:solidFill>
                  <a:schemeClr val="tx1"/>
                </a:solidFill>
              </a:rPr>
              <a:t> </a:t>
            </a:r>
            <a:r>
              <a:rPr lang="ru-RU" sz="3800" i="1" dirty="0" err="1">
                <a:solidFill>
                  <a:schemeClr val="tx1"/>
                </a:solidFill>
              </a:rPr>
              <a:t>похмурі</a:t>
            </a:r>
            <a:r>
              <a:rPr lang="ru-RU" sz="3800" i="1" dirty="0">
                <a:solidFill>
                  <a:schemeClr val="tx1"/>
                </a:solidFill>
              </a:rPr>
              <a:t>, </a:t>
            </a:r>
            <a:r>
              <a:rPr lang="ru-RU" sz="3800" i="1" dirty="0" err="1">
                <a:solidFill>
                  <a:schemeClr val="tx1"/>
                </a:solidFill>
              </a:rPr>
              <a:t>невдоволені</a:t>
            </a:r>
            <a:r>
              <a:rPr lang="ru-RU" sz="3800" i="1" dirty="0">
                <a:solidFill>
                  <a:schemeClr val="tx1"/>
                </a:solidFill>
              </a:rPr>
              <a:t> </a:t>
            </a:r>
            <a:r>
              <a:rPr lang="ru-RU" sz="3800" i="1" dirty="0" err="1">
                <a:solidFill>
                  <a:schemeClr val="tx1"/>
                </a:solidFill>
              </a:rPr>
              <a:t>шукання</a:t>
            </a:r>
            <a:endParaRPr lang="ru-RU" sz="3800" dirty="0">
              <a:solidFill>
                <a:schemeClr val="tx1"/>
              </a:solidFill>
            </a:endParaRPr>
          </a:p>
          <a:p>
            <a:pPr algn="r"/>
            <a:r>
              <a:rPr lang="ru-RU" sz="3800" i="1" dirty="0">
                <a:solidFill>
                  <a:schemeClr val="tx1"/>
                </a:solidFill>
              </a:rPr>
              <a:t>Фауста, а </a:t>
            </a:r>
            <a:r>
              <a:rPr lang="ru-RU" sz="3800" i="1" dirty="0" err="1">
                <a:solidFill>
                  <a:schemeClr val="tx1"/>
                </a:solidFill>
              </a:rPr>
              <a:t>й</a:t>
            </a:r>
            <a:r>
              <a:rPr lang="ru-RU" sz="3800" i="1" dirty="0">
                <a:solidFill>
                  <a:schemeClr val="tx1"/>
                </a:solidFill>
              </a:rPr>
              <a:t> </a:t>
            </a:r>
            <a:r>
              <a:rPr lang="ru-RU" sz="3800" i="1" dirty="0" err="1">
                <a:solidFill>
                  <a:schemeClr val="tx1"/>
                </a:solidFill>
              </a:rPr>
              <a:t>знущання</a:t>
            </a:r>
            <a:r>
              <a:rPr lang="ru-RU" sz="3800" i="1" dirty="0">
                <a:solidFill>
                  <a:schemeClr val="tx1"/>
                </a:solidFill>
              </a:rPr>
              <a:t> </a:t>
            </a:r>
            <a:r>
              <a:rPr lang="ru-RU" sz="3800" i="1" dirty="0" err="1">
                <a:solidFill>
                  <a:schemeClr val="tx1"/>
                </a:solidFill>
              </a:rPr>
              <a:t>й</a:t>
            </a:r>
            <a:r>
              <a:rPr lang="ru-RU" sz="3800" i="1" dirty="0">
                <a:solidFill>
                  <a:schemeClr val="tx1"/>
                </a:solidFill>
              </a:rPr>
              <a:t> </a:t>
            </a:r>
            <a:r>
              <a:rPr lang="ru-RU" sz="3800" i="1" dirty="0" err="1">
                <a:solidFill>
                  <a:schemeClr val="tx1"/>
                </a:solidFill>
              </a:rPr>
              <a:t>гірка</a:t>
            </a:r>
            <a:r>
              <a:rPr lang="ru-RU" sz="3800" i="1" dirty="0">
                <a:solidFill>
                  <a:schemeClr val="tx1"/>
                </a:solidFill>
              </a:rPr>
              <a:t> </a:t>
            </a:r>
            <a:r>
              <a:rPr lang="ru-RU" sz="3800" i="1" dirty="0" err="1">
                <a:solidFill>
                  <a:schemeClr val="tx1"/>
                </a:solidFill>
              </a:rPr>
              <a:t>іронія</a:t>
            </a:r>
            <a:endParaRPr lang="ru-RU" sz="3800" dirty="0">
              <a:solidFill>
                <a:schemeClr val="tx1"/>
              </a:solidFill>
            </a:endParaRPr>
          </a:p>
          <a:p>
            <a:pPr algn="r"/>
            <a:r>
              <a:rPr lang="ru-RU" sz="3800" i="1" dirty="0" err="1">
                <a:solidFill>
                  <a:schemeClr val="tx1"/>
                </a:solidFill>
              </a:rPr>
              <a:t>Мефістофеля</a:t>
            </a:r>
            <a:r>
              <a:rPr lang="ru-RU" sz="3800" i="1" dirty="0">
                <a:solidFill>
                  <a:schemeClr val="tx1"/>
                </a:solidFill>
              </a:rPr>
              <a:t> </a:t>
            </a:r>
            <a:r>
              <a:rPr lang="ru-RU" sz="3800" i="1" dirty="0" err="1">
                <a:solidFill>
                  <a:schemeClr val="tx1"/>
                </a:solidFill>
              </a:rPr>
              <a:t>становлять</a:t>
            </a:r>
            <a:r>
              <a:rPr lang="ru-RU" sz="3800" i="1" dirty="0">
                <a:solidFill>
                  <a:schemeClr val="tx1"/>
                </a:solidFill>
              </a:rPr>
              <a:t> </a:t>
            </a:r>
            <a:r>
              <a:rPr lang="ru-RU" sz="3800" i="1" dirty="0" err="1">
                <a:solidFill>
                  <a:schemeClr val="tx1"/>
                </a:solidFill>
              </a:rPr>
              <a:t>частину</a:t>
            </a:r>
            <a:endParaRPr lang="ru-RU" sz="3800" dirty="0">
              <a:solidFill>
                <a:schemeClr val="tx1"/>
              </a:solidFill>
            </a:endParaRPr>
          </a:p>
          <a:p>
            <a:pPr algn="r"/>
            <a:r>
              <a:rPr lang="ru-RU" sz="3800" i="1" dirty="0" err="1">
                <a:solidFill>
                  <a:schemeClr val="tx1"/>
                </a:solidFill>
              </a:rPr>
              <a:t>моєї</a:t>
            </a:r>
            <a:r>
              <a:rPr lang="ru-RU" sz="3800" i="1" dirty="0">
                <a:solidFill>
                  <a:schemeClr val="tx1"/>
                </a:solidFill>
              </a:rPr>
              <a:t> </a:t>
            </a:r>
            <a:r>
              <a:rPr lang="ru-RU" sz="3800" i="1" dirty="0" err="1">
                <a:solidFill>
                  <a:schemeClr val="tx1"/>
                </a:solidFill>
              </a:rPr>
              <a:t>власної</a:t>
            </a:r>
            <a:r>
              <a:rPr lang="ru-RU" sz="3800" i="1" dirty="0">
                <a:solidFill>
                  <a:schemeClr val="tx1"/>
                </a:solidFill>
              </a:rPr>
              <a:t> </a:t>
            </a:r>
            <a:r>
              <a:rPr lang="ru-RU" sz="3800" i="1" dirty="0" err="1">
                <a:solidFill>
                  <a:schemeClr val="tx1"/>
                </a:solidFill>
              </a:rPr>
              <a:t>душі</a:t>
            </a:r>
            <a:r>
              <a:rPr lang="ru-RU" sz="3800" i="1" dirty="0">
                <a:solidFill>
                  <a:schemeClr val="tx1"/>
                </a:solidFill>
              </a:rPr>
              <a:t>.</a:t>
            </a:r>
            <a:endParaRPr lang="ru-RU" sz="3800" dirty="0">
              <a:solidFill>
                <a:schemeClr val="tx1"/>
              </a:solidFill>
            </a:endParaRPr>
          </a:p>
          <a:p>
            <a:pPr algn="r"/>
            <a:r>
              <a:rPr lang="ru-RU" sz="3800" dirty="0">
                <a:solidFill>
                  <a:schemeClr val="tx1"/>
                </a:solidFill>
              </a:rPr>
              <a:t>Й. В. </a:t>
            </a:r>
            <a:r>
              <a:rPr lang="ru-RU" sz="3800" dirty="0" err="1">
                <a:solidFill>
                  <a:schemeClr val="tx1"/>
                </a:solidFill>
              </a:rPr>
              <a:t>Ґете</a:t>
            </a:r>
            <a:endParaRPr lang="ru-RU" sz="3800" dirty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4" name="Рисунок 3" descr="22.jf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2636912"/>
            <a:ext cx="3816424" cy="38164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9040" y="32048"/>
            <a:ext cx="9144000" cy="710963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 err="1"/>
              <a:t>Сьогодні</a:t>
            </a:r>
            <a:r>
              <a:rPr lang="ru-RU" sz="2400" dirty="0"/>
              <a:t> ми </a:t>
            </a:r>
            <a:r>
              <a:rPr lang="ru-RU" sz="2400" dirty="0" err="1"/>
              <a:t>зануримось</a:t>
            </a:r>
            <a:r>
              <a:rPr lang="ru-RU" sz="2400" dirty="0"/>
              <a:t> у </a:t>
            </a:r>
            <a:r>
              <a:rPr lang="ru-RU" sz="2400" dirty="0" err="1"/>
              <a:t>світ</a:t>
            </a:r>
            <a:r>
              <a:rPr lang="ru-RU" sz="2400" dirty="0"/>
              <a:t> </a:t>
            </a:r>
            <a:r>
              <a:rPr lang="ru-RU" sz="2400" dirty="0" err="1"/>
              <a:t>однієї</a:t>
            </a:r>
            <a:r>
              <a:rPr lang="ru-RU" sz="2400" dirty="0"/>
              <a:t> з </a:t>
            </a:r>
            <a:r>
              <a:rPr lang="ru-RU" sz="2400" dirty="0" err="1"/>
              <a:t>найвеличніших</a:t>
            </a:r>
            <a:r>
              <a:rPr lang="ru-RU" sz="2400" dirty="0"/>
              <a:t> </a:t>
            </a:r>
            <a:r>
              <a:rPr lang="ru-RU" sz="2400" dirty="0" err="1"/>
              <a:t>філософських</a:t>
            </a:r>
            <a:r>
              <a:rPr lang="ru-RU" sz="2400" dirty="0"/>
              <a:t> </a:t>
            </a:r>
            <a:r>
              <a:rPr lang="ru-RU" sz="2400" dirty="0" err="1"/>
              <a:t>трагедій</a:t>
            </a:r>
            <a:r>
              <a:rPr lang="ru-RU" sz="2400" dirty="0"/>
              <a:t> </a:t>
            </a:r>
            <a:r>
              <a:rPr lang="ru-RU" sz="2400" dirty="0" err="1"/>
              <a:t>світової</a:t>
            </a:r>
            <a:r>
              <a:rPr lang="ru-RU" sz="2400" dirty="0"/>
              <a:t> </a:t>
            </a:r>
            <a:r>
              <a:rPr lang="ru-RU" sz="2400" dirty="0" err="1"/>
              <a:t>літератури</a:t>
            </a:r>
            <a:r>
              <a:rPr lang="ru-RU" sz="2400" dirty="0"/>
              <a:t> – «Фауст» </a:t>
            </a:r>
            <a:r>
              <a:rPr lang="ru-RU" sz="2400" dirty="0" err="1"/>
              <a:t>Йоганна</a:t>
            </a:r>
            <a:r>
              <a:rPr lang="ru-RU" sz="2400" dirty="0"/>
              <a:t> Вольфганга Гете. </a:t>
            </a:r>
            <a:r>
              <a:rPr lang="ru-RU" sz="2400" dirty="0" err="1"/>
              <a:t>Цей</a:t>
            </a:r>
            <a:r>
              <a:rPr lang="ru-RU" sz="2400" dirty="0"/>
              <a:t> </a:t>
            </a:r>
            <a:r>
              <a:rPr lang="ru-RU" sz="2400" dirty="0" err="1"/>
              <a:t>твір</a:t>
            </a:r>
            <a:r>
              <a:rPr lang="ru-RU" sz="2400" dirty="0"/>
              <a:t> </a:t>
            </a:r>
            <a:r>
              <a:rPr lang="ru-RU" sz="2400" dirty="0" err="1"/>
              <a:t>охоплює</a:t>
            </a:r>
            <a:r>
              <a:rPr lang="ru-RU" sz="2400" dirty="0"/>
              <a:t> </a:t>
            </a:r>
            <a:r>
              <a:rPr lang="ru-RU" sz="2400" dirty="0" err="1"/>
              <a:t>глибокі</a:t>
            </a:r>
            <a:r>
              <a:rPr lang="ru-RU" sz="2400" dirty="0"/>
              <a:t> теми </a:t>
            </a:r>
            <a:r>
              <a:rPr lang="ru-RU" sz="2400" dirty="0" err="1"/>
              <a:t>людського</a:t>
            </a:r>
            <a:r>
              <a:rPr lang="ru-RU" sz="2400" dirty="0"/>
              <a:t> </a:t>
            </a:r>
            <a:r>
              <a:rPr lang="ru-RU" sz="2400" dirty="0" err="1"/>
              <a:t>буття</a:t>
            </a:r>
            <a:r>
              <a:rPr lang="ru-RU" sz="2400" dirty="0"/>
              <a:t>, </a:t>
            </a:r>
            <a:r>
              <a:rPr lang="ru-RU" sz="2400" dirty="0" err="1"/>
              <a:t>духовних</a:t>
            </a:r>
            <a:r>
              <a:rPr lang="ru-RU" sz="2400" dirty="0"/>
              <a:t> </a:t>
            </a:r>
            <a:r>
              <a:rPr lang="ru-RU" sz="2400" dirty="0" err="1"/>
              <a:t>пошуків</a:t>
            </a:r>
            <a:r>
              <a:rPr lang="ru-RU" sz="2400" dirty="0"/>
              <a:t>, </a:t>
            </a:r>
            <a:r>
              <a:rPr lang="ru-RU" sz="2400" dirty="0" err="1"/>
              <a:t>боротьби</a:t>
            </a:r>
            <a:r>
              <a:rPr lang="ru-RU" sz="2400" dirty="0"/>
              <a:t> </a:t>
            </a:r>
            <a:r>
              <a:rPr lang="ru-RU" sz="2400" dirty="0" err="1"/>
              <a:t>між</a:t>
            </a:r>
            <a:r>
              <a:rPr lang="ru-RU" sz="2400" dirty="0"/>
              <a:t> добром і злом, а </a:t>
            </a:r>
            <a:r>
              <a:rPr lang="ru-RU" sz="2400" dirty="0" err="1"/>
              <a:t>також</a:t>
            </a:r>
            <a:r>
              <a:rPr lang="ru-RU" sz="2400" dirty="0"/>
              <a:t> </a:t>
            </a:r>
            <a:r>
              <a:rPr lang="ru-RU" sz="2400" dirty="0" err="1"/>
              <a:t>сенсу</a:t>
            </a:r>
            <a:r>
              <a:rPr lang="ru-RU" sz="2400" dirty="0"/>
              <a:t> </a:t>
            </a:r>
            <a:r>
              <a:rPr lang="ru-RU" sz="2400" dirty="0" err="1"/>
              <a:t>життя</a:t>
            </a:r>
            <a:r>
              <a:rPr lang="ru-RU" sz="2400" dirty="0"/>
              <a:t>.</a:t>
            </a:r>
          </a:p>
          <a:p>
            <a:pPr indent="457200" algn="just"/>
            <a:r>
              <a:rPr lang="ru-RU" sz="2400" dirty="0"/>
              <a:t>На </a:t>
            </a:r>
            <a:r>
              <a:rPr lang="ru-RU" sz="2400" dirty="0" err="1"/>
              <a:t>прикладі</a:t>
            </a:r>
            <a:r>
              <a:rPr lang="ru-RU" sz="2400" dirty="0"/>
              <a:t> </a:t>
            </a:r>
            <a:r>
              <a:rPr lang="ru-RU" sz="2400" dirty="0" err="1"/>
              <a:t>опозиції</a:t>
            </a:r>
            <a:r>
              <a:rPr lang="ru-RU" sz="2400" dirty="0"/>
              <a:t> </a:t>
            </a:r>
            <a:r>
              <a:rPr lang="ru-RU" sz="2400" b="1" dirty="0"/>
              <a:t>Фауста та </a:t>
            </a:r>
            <a:r>
              <a:rPr lang="ru-RU" sz="2400" b="1" dirty="0" err="1"/>
              <a:t>Мефістофеля</a:t>
            </a:r>
            <a:r>
              <a:rPr lang="ru-RU" sz="2400" b="1" dirty="0"/>
              <a:t> </a:t>
            </a:r>
            <a:r>
              <a:rPr lang="ru-RU" sz="2400" dirty="0"/>
              <a:t>ми </a:t>
            </a:r>
            <a:r>
              <a:rPr lang="ru-RU" sz="2400" dirty="0" err="1"/>
              <a:t>спробуємо</a:t>
            </a:r>
            <a:r>
              <a:rPr lang="ru-RU" sz="2400" dirty="0"/>
              <a:t> </a:t>
            </a:r>
            <a:r>
              <a:rPr lang="ru-RU" sz="2400" dirty="0" err="1"/>
              <a:t>дослідити</a:t>
            </a:r>
            <a:r>
              <a:rPr lang="ru-RU" sz="2400" dirty="0"/>
              <a:t> </a:t>
            </a:r>
            <a:r>
              <a:rPr lang="ru-RU" sz="2400" dirty="0" err="1"/>
              <a:t>внутрішні</a:t>
            </a:r>
            <a:r>
              <a:rPr lang="ru-RU" sz="2400" dirty="0"/>
              <a:t> </a:t>
            </a:r>
            <a:r>
              <a:rPr lang="ru-RU" sz="2400" dirty="0" err="1"/>
              <a:t>конфлікти</a:t>
            </a:r>
            <a:r>
              <a:rPr lang="ru-RU" sz="2400" dirty="0"/>
              <a:t> головного героя,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вічне</a:t>
            </a:r>
            <a:r>
              <a:rPr lang="ru-RU" sz="2400" dirty="0"/>
              <a:t> </a:t>
            </a:r>
            <a:r>
              <a:rPr lang="ru-RU" sz="2400" dirty="0" err="1"/>
              <a:t>прагнення</a:t>
            </a:r>
            <a:r>
              <a:rPr lang="ru-RU" sz="2400" dirty="0"/>
              <a:t> до </a:t>
            </a:r>
            <a:r>
              <a:rPr lang="ru-RU" sz="2400" dirty="0" err="1"/>
              <a:t>пізнання</a:t>
            </a:r>
            <a:r>
              <a:rPr lang="ru-RU" sz="2400" dirty="0"/>
              <a:t>, </a:t>
            </a:r>
            <a:r>
              <a:rPr lang="ru-RU" sz="2400" dirty="0" err="1"/>
              <a:t>досягнення</a:t>
            </a:r>
            <a:r>
              <a:rPr lang="ru-RU" sz="2400" dirty="0"/>
              <a:t> </a:t>
            </a:r>
            <a:r>
              <a:rPr lang="ru-RU" sz="2400" dirty="0" err="1"/>
              <a:t>досконалості</a:t>
            </a:r>
            <a:r>
              <a:rPr lang="ru-RU" sz="2400" dirty="0"/>
              <a:t> та, </a:t>
            </a:r>
            <a:r>
              <a:rPr lang="ru-RU" sz="2400" dirty="0" err="1"/>
              <a:t>водночас</a:t>
            </a:r>
            <a:r>
              <a:rPr lang="ru-RU" sz="2400" dirty="0"/>
              <a:t>, </a:t>
            </a:r>
            <a:r>
              <a:rPr lang="ru-RU" sz="2400" dirty="0" err="1"/>
              <a:t>відчуття</a:t>
            </a:r>
            <a:r>
              <a:rPr lang="ru-RU" sz="2400" dirty="0"/>
              <a:t> </a:t>
            </a:r>
            <a:r>
              <a:rPr lang="ru-RU" sz="2400" dirty="0" err="1"/>
              <a:t>глибокого</a:t>
            </a:r>
            <a:r>
              <a:rPr lang="ru-RU" sz="2400" dirty="0"/>
              <a:t> </a:t>
            </a:r>
            <a:r>
              <a:rPr lang="ru-RU" sz="2400" dirty="0" err="1"/>
              <a:t>розчарування</a:t>
            </a:r>
            <a:r>
              <a:rPr lang="ru-RU" sz="2400" dirty="0"/>
              <a:t> у </a:t>
            </a:r>
            <a:r>
              <a:rPr lang="ru-RU" sz="2400" dirty="0" err="1"/>
              <a:t>своїх</a:t>
            </a:r>
            <a:r>
              <a:rPr lang="ru-RU" sz="2400" dirty="0"/>
              <a:t> </a:t>
            </a:r>
            <a:r>
              <a:rPr lang="ru-RU" sz="2400" dirty="0" err="1"/>
              <a:t>пошуках</a:t>
            </a:r>
            <a:r>
              <a:rPr lang="ru-RU" sz="2400" dirty="0"/>
              <a:t>. </a:t>
            </a:r>
            <a:r>
              <a:rPr lang="ru-RU" sz="2400" dirty="0" err="1"/>
              <a:t>Мефістофель</a:t>
            </a:r>
            <a:r>
              <a:rPr lang="ru-RU" sz="2400" dirty="0"/>
              <a:t> </a:t>
            </a:r>
            <a:r>
              <a:rPr lang="ru-RU" sz="2400" dirty="0" err="1"/>
              <a:t>виступає</a:t>
            </a:r>
            <a:r>
              <a:rPr lang="ru-RU" sz="2400" dirty="0"/>
              <a:t> антиподом Фауста – символом зла, </a:t>
            </a:r>
            <a:r>
              <a:rPr lang="ru-RU" sz="2400" dirty="0" err="1"/>
              <a:t>спокуси</a:t>
            </a:r>
            <a:r>
              <a:rPr lang="ru-RU" sz="2400" dirty="0"/>
              <a:t>, </a:t>
            </a:r>
            <a:r>
              <a:rPr lang="ru-RU" sz="2400" dirty="0" err="1"/>
              <a:t>іронії</a:t>
            </a:r>
            <a:r>
              <a:rPr lang="ru-RU" sz="2400" dirty="0"/>
              <a:t> й </a:t>
            </a:r>
            <a:r>
              <a:rPr lang="ru-RU" sz="2400" dirty="0" err="1"/>
              <a:t>нігілізму</a:t>
            </a:r>
            <a:r>
              <a:rPr lang="ru-RU" sz="2400" dirty="0"/>
              <a:t>. </a:t>
            </a:r>
            <a:r>
              <a:rPr lang="ru-RU" sz="2400" dirty="0" err="1"/>
              <a:t>Однак</a:t>
            </a:r>
            <a:r>
              <a:rPr lang="ru-RU" sz="2400" dirty="0"/>
              <a:t>, </a:t>
            </a:r>
            <a:r>
              <a:rPr lang="ru-RU" sz="2400" dirty="0" err="1"/>
              <a:t>чи</a:t>
            </a:r>
            <a:r>
              <a:rPr lang="ru-RU" sz="2400" dirty="0"/>
              <a:t> є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лише</a:t>
            </a:r>
            <a:r>
              <a:rPr lang="ru-RU" sz="2400" dirty="0"/>
              <a:t> </a:t>
            </a:r>
            <a:r>
              <a:rPr lang="ru-RU" sz="2400" dirty="0" err="1"/>
              <a:t>втіленням</a:t>
            </a:r>
            <a:r>
              <a:rPr lang="ru-RU" sz="2400" dirty="0"/>
              <a:t> зла, </a:t>
            </a:r>
            <a:r>
              <a:rPr lang="ru-RU" sz="2400" dirty="0" err="1"/>
              <a:t>чи</a:t>
            </a:r>
            <a:r>
              <a:rPr lang="ru-RU" sz="2400" dirty="0"/>
              <a:t>, </a:t>
            </a:r>
            <a:r>
              <a:rPr lang="ru-RU" sz="2400" dirty="0" err="1"/>
              <a:t>можливо</a:t>
            </a:r>
            <a:r>
              <a:rPr lang="ru-RU" sz="2400" dirty="0"/>
              <a:t>, </a:t>
            </a:r>
            <a:r>
              <a:rPr lang="ru-RU" sz="2400" dirty="0" err="1"/>
              <a:t>його</a:t>
            </a:r>
            <a:r>
              <a:rPr lang="ru-RU" sz="2400" dirty="0"/>
              <a:t> роль </a:t>
            </a:r>
            <a:r>
              <a:rPr lang="ru-RU" sz="2400" dirty="0" err="1"/>
              <a:t>складніша</a:t>
            </a:r>
            <a:r>
              <a:rPr lang="ru-RU" sz="2400" dirty="0"/>
              <a:t>? </a:t>
            </a:r>
            <a:r>
              <a:rPr lang="ru-RU" sz="2400" dirty="0" err="1"/>
              <a:t>Чи</a:t>
            </a:r>
            <a:r>
              <a:rPr lang="ru-RU" sz="2400" dirty="0"/>
              <a:t> </a:t>
            </a:r>
            <a:r>
              <a:rPr lang="ru-RU" sz="2400" dirty="0" err="1"/>
              <a:t>можна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вважати</a:t>
            </a:r>
            <a:r>
              <a:rPr lang="ru-RU" sz="2400" dirty="0"/>
              <a:t> </a:t>
            </a:r>
            <a:r>
              <a:rPr lang="ru-RU" sz="2400" dirty="0" err="1"/>
              <a:t>частиною</a:t>
            </a:r>
            <a:r>
              <a:rPr lang="ru-RU" sz="2400" dirty="0"/>
              <a:t> </a:t>
            </a:r>
            <a:r>
              <a:rPr lang="ru-RU" sz="2400" dirty="0" err="1"/>
              <a:t>світобудови</a:t>
            </a:r>
            <a:r>
              <a:rPr lang="ru-RU" sz="2400" dirty="0"/>
              <a:t>, яка </a:t>
            </a:r>
            <a:r>
              <a:rPr lang="ru-RU" sz="2400" dirty="0" err="1"/>
              <a:t>допомагає</a:t>
            </a:r>
            <a:r>
              <a:rPr lang="ru-RU" sz="2400" dirty="0"/>
              <a:t> Фаусту </a:t>
            </a:r>
            <a:r>
              <a:rPr lang="ru-RU" sz="2400" dirty="0" err="1"/>
              <a:t>пізнати</a:t>
            </a:r>
            <a:r>
              <a:rPr lang="ru-RU" sz="2400" dirty="0"/>
              <a:t> себе?</a:t>
            </a:r>
          </a:p>
          <a:p>
            <a:pPr indent="457200" algn="just"/>
            <a:r>
              <a:rPr lang="ru-RU" sz="2400" dirty="0" err="1"/>
              <a:t>Під</a:t>
            </a:r>
            <a:r>
              <a:rPr lang="ru-RU" sz="2400" dirty="0"/>
              <a:t> час уроку ми </a:t>
            </a:r>
            <a:r>
              <a:rPr lang="ru-RU" sz="2400" dirty="0" err="1"/>
              <a:t>також</a:t>
            </a:r>
            <a:r>
              <a:rPr lang="ru-RU" sz="2400" dirty="0"/>
              <a:t> </a:t>
            </a:r>
            <a:r>
              <a:rPr lang="ru-RU" sz="2400" dirty="0" err="1"/>
              <a:t>проаналізуємо</a:t>
            </a:r>
            <a:r>
              <a:rPr lang="ru-RU" sz="2400" dirty="0"/>
              <a:t> </a:t>
            </a:r>
            <a:r>
              <a:rPr lang="ru-RU" sz="2400" dirty="0" err="1"/>
              <a:t>трагічну</a:t>
            </a:r>
            <a:r>
              <a:rPr lang="ru-RU" sz="2400" dirty="0"/>
              <a:t> </a:t>
            </a:r>
            <a:r>
              <a:rPr lang="ru-RU" sz="2400" dirty="0" err="1"/>
              <a:t>любовну</a:t>
            </a:r>
            <a:r>
              <a:rPr lang="ru-RU" sz="2400" dirty="0"/>
              <a:t> </a:t>
            </a:r>
            <a:r>
              <a:rPr lang="ru-RU" sz="2400" dirty="0" err="1"/>
              <a:t>лінію</a:t>
            </a:r>
            <a:r>
              <a:rPr lang="ru-RU" sz="2400" dirty="0"/>
              <a:t> </a:t>
            </a:r>
            <a:r>
              <a:rPr lang="ru-RU" sz="2400" dirty="0" err="1"/>
              <a:t>між</a:t>
            </a:r>
            <a:r>
              <a:rPr lang="ru-RU" sz="2400" dirty="0"/>
              <a:t> </a:t>
            </a:r>
            <a:r>
              <a:rPr lang="ru-RU" sz="2400" b="1" dirty="0"/>
              <a:t>Фаустом і Маргаритою</a:t>
            </a:r>
            <a:r>
              <a:rPr lang="ru-RU" sz="2400" dirty="0"/>
              <a:t>. </a:t>
            </a:r>
            <a:r>
              <a:rPr lang="ru-RU" sz="2400" dirty="0" err="1"/>
              <a:t>Ця</a:t>
            </a:r>
            <a:r>
              <a:rPr lang="ru-RU" sz="2400" dirty="0"/>
              <a:t> </a:t>
            </a:r>
            <a:r>
              <a:rPr lang="ru-RU" sz="2400" dirty="0" err="1"/>
              <a:t>історія</a:t>
            </a:r>
            <a:r>
              <a:rPr lang="ru-RU" sz="2400" dirty="0"/>
              <a:t> </a:t>
            </a:r>
            <a:r>
              <a:rPr lang="ru-RU" sz="2400" dirty="0" err="1"/>
              <a:t>демонструє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</a:t>
            </a:r>
            <a:r>
              <a:rPr lang="ru-RU" sz="2400" dirty="0" err="1"/>
              <a:t>руйнівну</a:t>
            </a:r>
            <a:r>
              <a:rPr lang="ru-RU" sz="2400" dirty="0"/>
              <a:t> силу </a:t>
            </a:r>
            <a:r>
              <a:rPr lang="ru-RU" sz="2400" dirty="0" err="1"/>
              <a:t>пристрасті</a:t>
            </a:r>
            <a:r>
              <a:rPr lang="ru-RU" sz="2400" dirty="0"/>
              <a:t>, але й </a:t>
            </a:r>
            <a:r>
              <a:rPr lang="ru-RU" sz="2400" dirty="0" err="1"/>
              <a:t>глибокі</a:t>
            </a:r>
            <a:r>
              <a:rPr lang="ru-RU" sz="2400" dirty="0"/>
              <a:t> </a:t>
            </a:r>
            <a:r>
              <a:rPr lang="ru-RU" sz="2400" dirty="0" err="1"/>
              <a:t>моральні</a:t>
            </a:r>
            <a:r>
              <a:rPr lang="ru-RU" sz="2400" dirty="0"/>
              <a:t> </a:t>
            </a:r>
            <a:r>
              <a:rPr lang="ru-RU" sz="2400" dirty="0" err="1"/>
              <a:t>дилеми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постають</a:t>
            </a:r>
            <a:r>
              <a:rPr lang="ru-RU" sz="2400" dirty="0"/>
              <a:t> перед героями. </a:t>
            </a:r>
            <a:r>
              <a:rPr lang="ru-RU" sz="2400" dirty="0" err="1"/>
              <a:t>Чому</a:t>
            </a:r>
            <a:r>
              <a:rPr lang="ru-RU" sz="2400" dirty="0"/>
              <a:t> </a:t>
            </a:r>
            <a:r>
              <a:rPr lang="ru-RU" sz="2400" dirty="0" err="1"/>
              <a:t>їхня</a:t>
            </a:r>
            <a:r>
              <a:rPr lang="ru-RU" sz="2400" dirty="0"/>
              <a:t> </a:t>
            </a:r>
            <a:r>
              <a:rPr lang="ru-RU" sz="2400" dirty="0" err="1"/>
              <a:t>любов</a:t>
            </a:r>
            <a:r>
              <a:rPr lang="ru-RU" sz="2400" dirty="0"/>
              <a:t> </a:t>
            </a:r>
            <a:r>
              <a:rPr lang="ru-RU" sz="2400" dirty="0" err="1"/>
              <a:t>закінчується</a:t>
            </a:r>
            <a:r>
              <a:rPr lang="ru-RU" sz="2400" dirty="0"/>
              <a:t> </a:t>
            </a:r>
            <a:r>
              <a:rPr lang="ru-RU" sz="2400" dirty="0" err="1"/>
              <a:t>трагедією</a:t>
            </a:r>
            <a:r>
              <a:rPr lang="ru-RU" sz="2400" dirty="0"/>
              <a:t>? Яку роль у </a:t>
            </a:r>
            <a:r>
              <a:rPr lang="ru-RU" sz="2400" dirty="0" err="1"/>
              <a:t>цій</a:t>
            </a:r>
            <a:r>
              <a:rPr lang="ru-RU" sz="2400" dirty="0"/>
              <a:t> </a:t>
            </a:r>
            <a:r>
              <a:rPr lang="ru-RU" sz="2400" dirty="0" err="1"/>
              <a:t>історії</a:t>
            </a:r>
            <a:r>
              <a:rPr lang="ru-RU" sz="2400" dirty="0"/>
              <a:t> </a:t>
            </a:r>
            <a:r>
              <a:rPr lang="ru-RU" sz="2400" dirty="0" err="1"/>
              <a:t>відіграє</a:t>
            </a:r>
            <a:r>
              <a:rPr lang="ru-RU" sz="2400" dirty="0"/>
              <a:t> </a:t>
            </a:r>
            <a:r>
              <a:rPr lang="ru-RU" sz="2400" dirty="0" err="1"/>
              <a:t>Мефістофель</a:t>
            </a:r>
            <a:r>
              <a:rPr lang="ru-RU" sz="2400" dirty="0"/>
              <a:t>? І головне, </a:t>
            </a:r>
            <a:r>
              <a:rPr lang="ru-RU" sz="2400" dirty="0" err="1"/>
              <a:t>що</a:t>
            </a:r>
            <a:r>
              <a:rPr lang="ru-RU" sz="2400" dirty="0"/>
              <a:t> ми </a:t>
            </a:r>
            <a:r>
              <a:rPr lang="ru-RU" sz="2400" dirty="0" err="1"/>
              <a:t>можемо</a:t>
            </a:r>
            <a:r>
              <a:rPr lang="ru-RU" sz="2400" dirty="0"/>
              <a:t> </a:t>
            </a:r>
            <a:r>
              <a:rPr lang="ru-RU" sz="2400" dirty="0" err="1"/>
              <a:t>винести</a:t>
            </a:r>
            <a:r>
              <a:rPr lang="ru-RU" sz="2400" dirty="0"/>
              <a:t> з </a:t>
            </a:r>
            <a:r>
              <a:rPr lang="ru-RU" sz="2400" dirty="0" err="1"/>
              <a:t>цієї</a:t>
            </a:r>
            <a:r>
              <a:rPr lang="ru-RU" sz="2400" dirty="0"/>
              <a:t> </a:t>
            </a:r>
            <a:r>
              <a:rPr lang="ru-RU" sz="2400" dirty="0" err="1"/>
              <a:t>складної</a:t>
            </a:r>
            <a:r>
              <a:rPr lang="ru-RU" sz="2400" dirty="0"/>
              <a:t> </a:t>
            </a:r>
            <a:r>
              <a:rPr lang="ru-RU" sz="2400" dirty="0" err="1"/>
              <a:t>драми</a:t>
            </a:r>
            <a:r>
              <a:rPr lang="ru-RU" sz="24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91707608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360" y="260648"/>
            <a:ext cx="8682168" cy="439718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Пригадаємо</a:t>
            </a:r>
            <a:endParaRPr lang="ru-RU" sz="54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3001" y="856357"/>
            <a:ext cx="8640960" cy="600164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</a:rPr>
              <a:t>Історія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</a:rPr>
              <a:t>написання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</a:rPr>
              <a:t>твору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ru-RU" sz="24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indent="457200" algn="just"/>
            <a:r>
              <a:rPr lang="ru-RU" sz="2400" dirty="0" smtClean="0"/>
              <a:t>“Фауст”  </a:t>
            </a:r>
            <a:r>
              <a:rPr lang="ru-RU" sz="2400" dirty="0" err="1"/>
              <a:t>створювався</a:t>
            </a:r>
            <a:r>
              <a:rPr lang="ru-RU" sz="2400" dirty="0"/>
              <a:t> </a:t>
            </a:r>
            <a:r>
              <a:rPr lang="ru-RU" sz="2400" dirty="0" smtClean="0"/>
              <a:t> </a:t>
            </a:r>
            <a:r>
              <a:rPr lang="ru-RU" sz="2400" dirty="0" err="1" smtClean="0"/>
              <a:t>майже</a:t>
            </a:r>
            <a:r>
              <a:rPr lang="ru-RU" sz="2400" dirty="0" smtClean="0"/>
              <a:t> </a:t>
            </a:r>
            <a:r>
              <a:rPr lang="ru-RU" sz="2400" dirty="0"/>
              <a:t>60 </a:t>
            </a:r>
            <a:r>
              <a:rPr lang="ru-RU" sz="2400" dirty="0" err="1"/>
              <a:t>років</a:t>
            </a:r>
            <a:r>
              <a:rPr lang="ru-RU" sz="2400" dirty="0"/>
              <a:t>. Почавши в 20-річному </a:t>
            </a:r>
            <a:r>
              <a:rPr lang="ru-RU" sz="2400" dirty="0" err="1"/>
              <a:t>віці</a:t>
            </a:r>
            <a:r>
              <a:rPr lang="ru-RU" sz="2400" dirty="0"/>
              <a:t> автор </a:t>
            </a:r>
            <a:r>
              <a:rPr lang="ru-RU" sz="2400" dirty="0" err="1"/>
              <a:t>закінчив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за </a:t>
            </a:r>
            <a:r>
              <a:rPr lang="ru-RU" sz="2400" dirty="0" err="1"/>
              <a:t>півтора</a:t>
            </a:r>
            <a:r>
              <a:rPr lang="ru-RU" sz="2400" dirty="0"/>
              <a:t> року до </a:t>
            </a:r>
            <a:r>
              <a:rPr lang="ru-RU" sz="2400" dirty="0" err="1"/>
              <a:t>смерті</a:t>
            </a:r>
            <a:r>
              <a:rPr lang="ru-RU" sz="2400" dirty="0" smtClean="0"/>
              <a:t>.</a:t>
            </a:r>
          </a:p>
          <a:p>
            <a:pPr indent="457200" algn="just"/>
            <a:r>
              <a:rPr lang="ru-RU" sz="2400" dirty="0" err="1" smtClean="0">
                <a:solidFill>
                  <a:schemeClr val="accent3">
                    <a:lumMod val="50000"/>
                  </a:schemeClr>
                </a:solidFill>
              </a:rPr>
              <a:t>Джерелом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</a:rPr>
              <a:t>трагедії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 є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:</a:t>
            </a:r>
          </a:p>
          <a:p>
            <a:pPr marL="285750" indent="457200" algn="just">
              <a:buFont typeface="Wingdings" panose="05000000000000000000" pitchFamily="2" charset="2"/>
              <a:buChar char="§"/>
            </a:pPr>
            <a:r>
              <a:rPr lang="ru-RU" sz="2400" dirty="0" smtClean="0"/>
              <a:t>народна </a:t>
            </a:r>
            <a:r>
              <a:rPr lang="ru-RU" sz="2400" dirty="0"/>
              <a:t>легенда про доктора Фауста, </a:t>
            </a:r>
            <a:r>
              <a:rPr lang="ru-RU" sz="2400" dirty="0" err="1"/>
              <a:t>чарівника</a:t>
            </a:r>
            <a:r>
              <a:rPr lang="ru-RU" sz="2400" dirty="0"/>
              <a:t>, </a:t>
            </a:r>
            <a:endParaRPr lang="ru-RU" sz="2400" dirty="0" smtClean="0"/>
          </a:p>
          <a:p>
            <a:pPr marL="285750" indent="457200" algn="just">
              <a:buFont typeface="Wingdings" panose="05000000000000000000" pitchFamily="2" charset="2"/>
              <a:buChar char="§"/>
            </a:pPr>
            <a:r>
              <a:rPr lang="ru-RU" sz="2400" dirty="0"/>
              <a:t> </a:t>
            </a:r>
            <a:r>
              <a:rPr lang="ru-RU" sz="2400" dirty="0" err="1" smtClean="0"/>
              <a:t>історії</a:t>
            </a:r>
            <a:r>
              <a:rPr lang="ru-RU" sz="2400" dirty="0" smtClean="0"/>
              <a:t> про юнака, </a:t>
            </a:r>
            <a:r>
              <a:rPr lang="ru-RU" sz="2400" dirty="0" err="1" smtClean="0"/>
              <a:t>що</a:t>
            </a:r>
            <a:r>
              <a:rPr lang="ru-RU" sz="2400" dirty="0" smtClean="0"/>
              <a:t> </a:t>
            </a:r>
            <a:r>
              <a:rPr lang="ru-RU" sz="2400" dirty="0" err="1" smtClean="0"/>
              <a:t>спокушає</a:t>
            </a:r>
            <a:r>
              <a:rPr lang="ru-RU" sz="2400" dirty="0" smtClean="0"/>
              <a:t> </a:t>
            </a:r>
            <a:r>
              <a:rPr lang="ru-RU" sz="2400" dirty="0" err="1"/>
              <a:t>юну</a:t>
            </a:r>
            <a:r>
              <a:rPr lang="ru-RU" sz="2400" dirty="0"/>
              <a:t> </a:t>
            </a:r>
            <a:r>
              <a:rPr lang="ru-RU" sz="2400" dirty="0" err="1"/>
              <a:t>дівчину</a:t>
            </a:r>
            <a:r>
              <a:rPr lang="ru-RU" sz="2400" dirty="0"/>
              <a:t> та </a:t>
            </a:r>
            <a:r>
              <a:rPr lang="ru-RU" sz="2400" dirty="0" err="1"/>
              <a:t>кидає</a:t>
            </a:r>
            <a:r>
              <a:rPr lang="ru-RU" sz="2400" dirty="0"/>
              <a:t> </a:t>
            </a:r>
            <a:r>
              <a:rPr lang="ru-RU" sz="2400" dirty="0" err="1" smtClean="0"/>
              <a:t>її</a:t>
            </a:r>
            <a:endParaRPr lang="ru-RU" sz="2400" dirty="0" smtClean="0"/>
          </a:p>
          <a:p>
            <a:pPr marL="285750" indent="457200" algn="just">
              <a:buFont typeface="Wingdings" panose="05000000000000000000" pitchFamily="2" charset="2"/>
              <a:buChar char="§"/>
            </a:pPr>
            <a:r>
              <a:rPr lang="ru-RU" sz="2400" dirty="0" smtClean="0"/>
              <a:t>легенда </a:t>
            </a:r>
            <a:r>
              <a:rPr lang="ru-RU" sz="2400" dirty="0"/>
              <a:t>про праведника, </a:t>
            </a:r>
            <a:r>
              <a:rPr lang="ru-RU" sz="2400" dirty="0" err="1"/>
              <a:t>якого</a:t>
            </a:r>
            <a:r>
              <a:rPr lang="ru-RU" sz="2400" dirty="0"/>
              <a:t> </a:t>
            </a:r>
            <a:r>
              <a:rPr lang="ru-RU" sz="2400" dirty="0" err="1"/>
              <a:t>спокушав</a:t>
            </a:r>
            <a:r>
              <a:rPr lang="ru-RU" sz="2400" dirty="0"/>
              <a:t> сатана з </a:t>
            </a:r>
            <a:r>
              <a:rPr lang="ru-RU" sz="2400" dirty="0" err="1"/>
              <a:t>дозволу</a:t>
            </a:r>
            <a:r>
              <a:rPr lang="ru-RU" sz="2400" dirty="0"/>
              <a:t> </a:t>
            </a:r>
            <a:r>
              <a:rPr lang="ru-RU" sz="2400" dirty="0" smtClean="0"/>
              <a:t>Бога</a:t>
            </a:r>
          </a:p>
          <a:p>
            <a:pPr indent="457200" algn="just"/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Жанр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– </a:t>
            </a:r>
            <a:endParaRPr lang="ru-RU" sz="24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indent="457200" algn="just"/>
            <a:r>
              <a:rPr lang="ru-RU" sz="2400" dirty="0" err="1" smtClean="0"/>
              <a:t>філософська</a:t>
            </a:r>
            <a:r>
              <a:rPr lang="ru-RU" sz="2400" dirty="0" smtClean="0"/>
              <a:t> </a:t>
            </a:r>
            <a:r>
              <a:rPr lang="ru-RU" sz="2400" dirty="0" err="1"/>
              <a:t>трагедія</a:t>
            </a:r>
            <a:r>
              <a:rPr lang="ru-RU" sz="2400" dirty="0"/>
              <a:t>, тому </a:t>
            </a:r>
            <a:r>
              <a:rPr lang="ru-RU" sz="2400" dirty="0" err="1"/>
              <a:t>що</a:t>
            </a:r>
            <a:r>
              <a:rPr lang="ru-RU" sz="2400" dirty="0"/>
              <a:t> головне у </a:t>
            </a:r>
            <a:r>
              <a:rPr lang="ru-RU" sz="2400" dirty="0" err="1"/>
              <a:t>ній</a:t>
            </a:r>
            <a:r>
              <a:rPr lang="ru-RU" sz="2400" dirty="0"/>
              <a:t> не </a:t>
            </a:r>
            <a:r>
              <a:rPr lang="ru-RU" sz="2400" dirty="0" err="1"/>
              <a:t>зовнішній</a:t>
            </a:r>
            <a:r>
              <a:rPr lang="ru-RU" sz="2400" dirty="0"/>
              <a:t> </a:t>
            </a:r>
            <a:r>
              <a:rPr lang="ru-RU" sz="2400" dirty="0" err="1"/>
              <a:t>хід</a:t>
            </a:r>
            <a:r>
              <a:rPr lang="ru-RU" sz="2400" dirty="0"/>
              <a:t> </a:t>
            </a:r>
            <a:r>
              <a:rPr lang="ru-RU" sz="2400" dirty="0" err="1"/>
              <a:t>подій</a:t>
            </a:r>
            <a:r>
              <a:rPr lang="ru-RU" sz="2400" dirty="0"/>
              <a:t>, а </a:t>
            </a:r>
            <a:r>
              <a:rPr lang="ru-RU" sz="2400" dirty="0" err="1"/>
              <a:t>розвиток</a:t>
            </a:r>
            <a:r>
              <a:rPr lang="ru-RU" sz="2400" dirty="0"/>
              <a:t> </a:t>
            </a:r>
            <a:r>
              <a:rPr lang="ru-RU" sz="2400" dirty="0" err="1"/>
              <a:t>гетевської</a:t>
            </a:r>
            <a:r>
              <a:rPr lang="ru-RU" sz="2400" dirty="0"/>
              <a:t> думки. За масштабом </a:t>
            </a:r>
            <a:r>
              <a:rPr lang="ru-RU" sz="2400" dirty="0" err="1"/>
              <a:t>зображення</a:t>
            </a:r>
            <a:r>
              <a:rPr lang="ru-RU" sz="2400" dirty="0"/>
              <a:t> </a:t>
            </a:r>
            <a:r>
              <a:rPr lang="ru-RU" sz="2400" dirty="0" err="1"/>
              <a:t>дійсності</a:t>
            </a:r>
            <a:r>
              <a:rPr lang="ru-RU" sz="2400" dirty="0"/>
              <a:t>, </a:t>
            </a:r>
            <a:r>
              <a:rPr lang="ru-RU" sz="2400" dirty="0" err="1"/>
              <a:t>глибиною</a:t>
            </a:r>
            <a:r>
              <a:rPr lang="ru-RU" sz="2400" dirty="0"/>
              <a:t> </a:t>
            </a:r>
            <a:r>
              <a:rPr lang="ru-RU" sz="2400" dirty="0" err="1"/>
              <a:t>образів</a:t>
            </a:r>
            <a:r>
              <a:rPr lang="ru-RU" sz="2400" dirty="0"/>
              <a:t> і силою </a:t>
            </a:r>
            <a:r>
              <a:rPr lang="ru-RU" sz="2400" dirty="0" err="1"/>
              <a:t>ліризму</a:t>
            </a:r>
            <a:r>
              <a:rPr lang="ru-RU" sz="2400" dirty="0"/>
              <a:t> </a:t>
            </a:r>
            <a:r>
              <a:rPr lang="ru-RU" sz="2400" dirty="0" err="1"/>
              <a:t>твір</a:t>
            </a:r>
            <a:r>
              <a:rPr lang="ru-RU" sz="2400" dirty="0"/>
              <a:t> </a:t>
            </a:r>
            <a:r>
              <a:rPr lang="ru-RU" sz="2400" dirty="0" err="1"/>
              <a:t>можна</a:t>
            </a:r>
            <a:r>
              <a:rPr lang="ru-RU" sz="2400" dirty="0"/>
              <a:t> </a:t>
            </a:r>
            <a:r>
              <a:rPr lang="ru-RU" sz="2400" dirty="0" err="1"/>
              <a:t>назвати</a:t>
            </a:r>
            <a:r>
              <a:rPr lang="ru-RU" sz="2400" dirty="0"/>
              <a:t> </a:t>
            </a:r>
            <a:r>
              <a:rPr lang="ru-RU" sz="2400" dirty="0" err="1"/>
              <a:t>поемою</a:t>
            </a:r>
            <a:r>
              <a:rPr lang="ru-RU" sz="2400" dirty="0"/>
              <a:t>. </a:t>
            </a:r>
            <a:r>
              <a:rPr lang="ru-RU" sz="2400" dirty="0" err="1"/>
              <a:t>Глобальність</a:t>
            </a:r>
            <a:r>
              <a:rPr lang="ru-RU" sz="2400" dirty="0"/>
              <a:t> </a:t>
            </a:r>
            <a:r>
              <a:rPr lang="ru-RU" sz="2400" dirty="0" err="1"/>
              <a:t>порушених</a:t>
            </a:r>
            <a:r>
              <a:rPr lang="ru-RU" sz="2400" dirty="0"/>
              <a:t> </a:t>
            </a:r>
            <a:r>
              <a:rPr lang="ru-RU" sz="2400" dirty="0" err="1"/>
              <a:t>питань</a:t>
            </a:r>
            <a:r>
              <a:rPr lang="ru-RU" sz="2400" dirty="0"/>
              <a:t> </a:t>
            </a:r>
            <a:r>
              <a:rPr lang="ru-RU" sz="2400" dirty="0" err="1"/>
              <a:t>дозволяє</a:t>
            </a:r>
            <a:r>
              <a:rPr lang="ru-RU" sz="2400" dirty="0"/>
              <a:t> </a:t>
            </a:r>
            <a:r>
              <a:rPr lang="ru-RU" sz="2400" dirty="0" err="1"/>
              <a:t>назвати</a:t>
            </a:r>
            <a:r>
              <a:rPr lang="ru-RU" sz="2400" dirty="0"/>
              <a:t> </a:t>
            </a:r>
            <a:r>
              <a:rPr lang="ru-RU" sz="2400" dirty="0" err="1"/>
              <a:t>твір</a:t>
            </a:r>
            <a:r>
              <a:rPr lang="ru-RU" sz="2400" dirty="0"/>
              <a:t> </a:t>
            </a:r>
            <a:r>
              <a:rPr lang="ru-RU" sz="2400" dirty="0" err="1"/>
              <a:t>філософською</a:t>
            </a:r>
            <a:r>
              <a:rPr lang="ru-RU" sz="2400" dirty="0"/>
              <a:t> </a:t>
            </a:r>
            <a:r>
              <a:rPr lang="ru-RU" sz="2400" dirty="0" err="1"/>
              <a:t>поемою</a:t>
            </a:r>
            <a:r>
              <a:rPr lang="ru-RU" sz="2400" dirty="0"/>
              <a:t>, а характер </a:t>
            </a:r>
            <a:r>
              <a:rPr lang="ru-RU" sz="2400" dirty="0" err="1"/>
              <a:t>конфліктів</a:t>
            </a:r>
            <a:r>
              <a:rPr lang="ru-RU" sz="2400" dirty="0"/>
              <a:t> </a:t>
            </a:r>
            <a:r>
              <a:rPr lang="ru-RU" sz="2400" dirty="0" err="1"/>
              <a:t>дає</a:t>
            </a:r>
            <a:r>
              <a:rPr lang="ru-RU" sz="2400" dirty="0"/>
              <a:t> </a:t>
            </a:r>
            <a:r>
              <a:rPr lang="ru-RU" sz="2400" dirty="0" err="1"/>
              <a:t>всі</a:t>
            </a:r>
            <a:r>
              <a:rPr lang="ru-RU" sz="2400" dirty="0"/>
              <a:t> </a:t>
            </a:r>
            <a:r>
              <a:rPr lang="ru-RU" sz="2400" dirty="0" err="1"/>
              <a:t>підстави</a:t>
            </a:r>
            <a:r>
              <a:rPr lang="ru-RU" sz="2400" dirty="0"/>
              <a:t> </a:t>
            </a:r>
            <a:r>
              <a:rPr lang="ru-RU" sz="2400" dirty="0" err="1"/>
              <a:t>говорити</a:t>
            </a:r>
            <a:r>
              <a:rPr lang="ru-RU" sz="2400" dirty="0"/>
              <a:t> про «Фауста» як про поему </a:t>
            </a:r>
            <a:r>
              <a:rPr lang="ru-RU" sz="2400" dirty="0" err="1"/>
              <a:t>драматичну</a:t>
            </a:r>
            <a:r>
              <a:rPr lang="ru-RU" sz="2400" dirty="0"/>
              <a:t> </a:t>
            </a:r>
            <a:r>
              <a:rPr lang="ru-RU" sz="2400" dirty="0" err="1"/>
              <a:t>або</a:t>
            </a:r>
            <a:r>
              <a:rPr lang="ru-RU" sz="2400" dirty="0"/>
              <a:t> ж як про поему у </a:t>
            </a:r>
            <a:r>
              <a:rPr lang="ru-RU" sz="2400" dirty="0" err="1"/>
              <a:t>драматизованій</a:t>
            </a:r>
            <a:r>
              <a:rPr lang="ru-RU" sz="2400" dirty="0"/>
              <a:t> </a:t>
            </a:r>
            <a:r>
              <a:rPr lang="ru-RU" sz="2400" dirty="0" err="1"/>
              <a:t>формі</a:t>
            </a:r>
            <a:r>
              <a:rPr lang="ru-RU" sz="2400" dirty="0"/>
              <a:t>. </a:t>
            </a:r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3910262088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82168" cy="439718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60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Пригадаємо</a:t>
            </a:r>
            <a:endParaRPr lang="ru-RU" sz="60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3625" y="908720"/>
            <a:ext cx="8640960" cy="575542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 smtClean="0"/>
              <a:t>Композиція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твору</a:t>
            </a:r>
            <a:r>
              <a:rPr lang="ru-RU" sz="3200" b="1" dirty="0" smtClean="0"/>
              <a:t> </a:t>
            </a:r>
            <a:r>
              <a:rPr lang="ru-RU" sz="3200" b="1" dirty="0"/>
              <a:t>“</a:t>
            </a:r>
            <a:r>
              <a:rPr lang="ru-RU" sz="3200" b="1" dirty="0" smtClean="0"/>
              <a:t>Фауст”</a:t>
            </a:r>
          </a:p>
          <a:p>
            <a:pPr algn="just"/>
            <a:r>
              <a:rPr lang="ru-RU" sz="2400" b="1" u="sng" dirty="0" smtClean="0"/>
              <a:t>Перша </a:t>
            </a:r>
            <a:r>
              <a:rPr lang="ru-RU" sz="2400" b="1" u="sng" dirty="0" err="1"/>
              <a:t>частина</a:t>
            </a:r>
            <a:r>
              <a:rPr lang="ru-RU" sz="2400" b="1" u="sng" dirty="0"/>
              <a:t> </a:t>
            </a:r>
            <a:r>
              <a:rPr lang="ru-RU" sz="2400" u="sng" dirty="0"/>
              <a:t>“Фауста” </a:t>
            </a:r>
            <a:r>
              <a:rPr lang="ru-RU" sz="2400" u="sng" dirty="0" err="1" smtClean="0"/>
              <a:t>має</a:t>
            </a:r>
            <a:r>
              <a:rPr lang="ru-RU" sz="2400" u="sng" dirty="0" smtClean="0"/>
              <a:t> </a:t>
            </a:r>
            <a:r>
              <a:rPr lang="ru-RU" sz="2400" u="sng" dirty="0" err="1"/>
              <a:t>прозору</a:t>
            </a:r>
            <a:r>
              <a:rPr lang="ru-RU" sz="2400" u="sng" dirty="0"/>
              <a:t> </a:t>
            </a:r>
            <a:r>
              <a:rPr lang="ru-RU" sz="2400" u="sng" dirty="0" err="1"/>
              <a:t>композицію</a:t>
            </a:r>
            <a:r>
              <a:rPr lang="ru-RU" sz="2400" u="sng" dirty="0"/>
              <a:t>: </a:t>
            </a:r>
            <a:endParaRPr lang="ru-RU" sz="2400" u="sng" dirty="0" smtClean="0"/>
          </a:p>
          <a:p>
            <a:pPr algn="just"/>
            <a:r>
              <a:rPr lang="ru-RU" sz="2400" dirty="0" err="1" smtClean="0"/>
              <a:t>посвята</a:t>
            </a:r>
            <a:r>
              <a:rPr lang="ru-RU" sz="2400" dirty="0"/>
              <a:t>, пролог на </a:t>
            </a:r>
            <a:r>
              <a:rPr lang="ru-RU" sz="2400" dirty="0" err="1"/>
              <a:t>землі</a:t>
            </a:r>
            <a:r>
              <a:rPr lang="ru-RU" sz="2400" dirty="0"/>
              <a:t> (в </a:t>
            </a:r>
            <a:r>
              <a:rPr lang="ru-RU" sz="2400" dirty="0" err="1"/>
              <a:t>театрі</a:t>
            </a:r>
            <a:r>
              <a:rPr lang="ru-RU" sz="2400" dirty="0"/>
              <a:t>), </a:t>
            </a:r>
            <a:endParaRPr lang="ru-RU" sz="2400" dirty="0" smtClean="0"/>
          </a:p>
          <a:p>
            <a:pPr algn="just"/>
            <a:r>
              <a:rPr lang="ru-RU" sz="2400" dirty="0" smtClean="0"/>
              <a:t>пролог </a:t>
            </a:r>
            <a:r>
              <a:rPr lang="ru-RU" sz="2400" dirty="0"/>
              <a:t>на небесах, </a:t>
            </a:r>
            <a:endParaRPr lang="ru-RU" sz="2400" dirty="0" smtClean="0"/>
          </a:p>
          <a:p>
            <a:pPr algn="just"/>
            <a:r>
              <a:rPr lang="ru-RU" sz="2400" dirty="0" err="1" smtClean="0"/>
              <a:t>зав’язка</a:t>
            </a:r>
            <a:r>
              <a:rPr lang="ru-RU" sz="2400" dirty="0" smtClean="0"/>
              <a:t> </a:t>
            </a:r>
            <a:r>
              <a:rPr lang="ru-RU" sz="2400" dirty="0" err="1"/>
              <a:t>дії</a:t>
            </a:r>
            <a:r>
              <a:rPr lang="ru-RU" sz="2400" dirty="0"/>
              <a:t> (</a:t>
            </a:r>
            <a:r>
              <a:rPr lang="ru-RU" sz="2400" dirty="0" err="1"/>
              <a:t>суперечка</a:t>
            </a:r>
            <a:r>
              <a:rPr lang="ru-RU" sz="2400" dirty="0"/>
              <a:t> </a:t>
            </a:r>
            <a:r>
              <a:rPr lang="ru-RU" sz="2400" dirty="0" err="1"/>
              <a:t>між</a:t>
            </a:r>
            <a:r>
              <a:rPr lang="ru-RU" sz="2400" dirty="0"/>
              <a:t> Господом і </a:t>
            </a:r>
            <a:r>
              <a:rPr lang="ru-RU" sz="2400" dirty="0" err="1"/>
              <a:t>Мефістофелем</a:t>
            </a:r>
            <a:r>
              <a:rPr lang="ru-RU" sz="2400" dirty="0"/>
              <a:t>), </a:t>
            </a:r>
            <a:endParaRPr lang="ru-RU" sz="2400" dirty="0" smtClean="0"/>
          </a:p>
          <a:p>
            <a:pPr algn="just"/>
            <a:r>
              <a:rPr lang="ru-RU" sz="2400" dirty="0" err="1" smtClean="0"/>
              <a:t>розвиток</a:t>
            </a:r>
            <a:r>
              <a:rPr lang="ru-RU" sz="2400" dirty="0" smtClean="0"/>
              <a:t> </a:t>
            </a:r>
            <a:r>
              <a:rPr lang="ru-RU" sz="2400" dirty="0" err="1"/>
              <a:t>подій</a:t>
            </a:r>
            <a:r>
              <a:rPr lang="ru-RU" sz="2400" dirty="0" smtClean="0"/>
              <a:t>,</a:t>
            </a:r>
          </a:p>
          <a:p>
            <a:pPr algn="just"/>
            <a:r>
              <a:rPr lang="ru-RU" sz="2400" dirty="0" smtClean="0"/>
              <a:t> </a:t>
            </a:r>
            <a:r>
              <a:rPr lang="ru-RU" sz="2400" dirty="0" err="1"/>
              <a:t>кульмінація</a:t>
            </a:r>
            <a:r>
              <a:rPr lang="ru-RU" sz="2400" dirty="0"/>
              <a:t> і </a:t>
            </a:r>
            <a:r>
              <a:rPr lang="ru-RU" sz="2400" dirty="0" err="1"/>
              <a:t>розв’язка</a:t>
            </a:r>
            <a:r>
              <a:rPr lang="ru-RU" sz="2400" dirty="0"/>
              <a:t>. </a:t>
            </a:r>
            <a:endParaRPr lang="ru-RU" sz="2400" dirty="0" smtClean="0"/>
          </a:p>
          <a:p>
            <a:pPr algn="just"/>
            <a:r>
              <a:rPr lang="ru-RU" sz="2400" b="1" u="sng" dirty="0" smtClean="0"/>
              <a:t>Друга </a:t>
            </a:r>
            <a:r>
              <a:rPr lang="ru-RU" sz="2400" b="1" u="sng" dirty="0" err="1"/>
              <a:t>частина</a:t>
            </a:r>
            <a:r>
              <a:rPr lang="ru-RU" sz="2400" b="1" u="sng" dirty="0"/>
              <a:t> </a:t>
            </a:r>
            <a:r>
              <a:rPr lang="ru-RU" sz="2400" u="sng" dirty="0"/>
              <a:t>“Фауста” </a:t>
            </a:r>
            <a:r>
              <a:rPr lang="ru-RU" sz="2400" u="sng" dirty="0" err="1"/>
              <a:t>дуже</a:t>
            </a:r>
            <a:r>
              <a:rPr lang="ru-RU" sz="2400" u="sng" dirty="0"/>
              <a:t> абстрактна</a:t>
            </a:r>
            <a:r>
              <a:rPr lang="ru-RU" sz="2400" dirty="0"/>
              <a:t>, в </a:t>
            </a:r>
            <a:r>
              <a:rPr lang="ru-RU" sz="2400" dirty="0" err="1"/>
              <a:t>ній</a:t>
            </a:r>
            <a:r>
              <a:rPr lang="ru-RU" sz="2400" dirty="0"/>
              <a:t> складно </a:t>
            </a:r>
            <a:r>
              <a:rPr lang="ru-RU" sz="2400" dirty="0" err="1"/>
              <a:t>виділити</a:t>
            </a:r>
            <a:r>
              <a:rPr lang="ru-RU" sz="2400" dirty="0"/>
              <a:t> </a:t>
            </a:r>
            <a:r>
              <a:rPr lang="ru-RU" sz="2400" dirty="0" err="1"/>
              <a:t>явні</a:t>
            </a:r>
            <a:r>
              <a:rPr lang="ru-RU" sz="2400" dirty="0"/>
              <a:t> </a:t>
            </a:r>
            <a:r>
              <a:rPr lang="ru-RU" sz="2400" dirty="0" err="1"/>
              <a:t>структурні</a:t>
            </a:r>
            <a:r>
              <a:rPr lang="ru-RU" sz="2400" dirty="0"/>
              <a:t> </a:t>
            </a:r>
            <a:r>
              <a:rPr lang="ru-RU" sz="2400" dirty="0" err="1"/>
              <a:t>композиційні</a:t>
            </a:r>
            <a:r>
              <a:rPr lang="ru-RU" sz="2400" dirty="0"/>
              <a:t> </a:t>
            </a:r>
            <a:r>
              <a:rPr lang="ru-RU" sz="2400" dirty="0" err="1"/>
              <a:t>елементи</a:t>
            </a:r>
            <a:r>
              <a:rPr lang="ru-RU" sz="2400" dirty="0" smtClean="0"/>
              <a:t>. Головною </a:t>
            </a:r>
            <a:r>
              <a:rPr lang="ru-RU" sz="2400" dirty="0" err="1"/>
              <a:t>особливістю</a:t>
            </a:r>
            <a:r>
              <a:rPr lang="ru-RU" sz="2400" dirty="0"/>
              <a:t> </a:t>
            </a:r>
            <a:r>
              <a:rPr lang="ru-RU" sz="2400" dirty="0" err="1"/>
              <a:t>композиції</a:t>
            </a:r>
            <a:r>
              <a:rPr lang="ru-RU" sz="2400" dirty="0"/>
              <a:t> “Фауста” є </a:t>
            </a:r>
            <a:r>
              <a:rPr lang="ru-RU" sz="2400" dirty="0" err="1"/>
              <a:t>її</a:t>
            </a:r>
            <a:r>
              <a:rPr lang="ru-RU" sz="2400" dirty="0"/>
              <a:t> </a:t>
            </a:r>
            <a:r>
              <a:rPr lang="ru-RU" sz="2400" dirty="0" err="1"/>
              <a:t>багатошаровість</a:t>
            </a:r>
            <a:r>
              <a:rPr lang="ru-RU" sz="2400" dirty="0"/>
              <a:t>, </a:t>
            </a:r>
            <a:r>
              <a:rPr lang="ru-RU" sz="2400" dirty="0" err="1"/>
              <a:t>спрямованість</a:t>
            </a:r>
            <a:r>
              <a:rPr lang="ru-RU" sz="2400" dirty="0"/>
              <a:t> на </a:t>
            </a:r>
            <a:r>
              <a:rPr lang="ru-RU" sz="2400" dirty="0" err="1"/>
              <a:t>читання</a:t>
            </a:r>
            <a:r>
              <a:rPr lang="ru-RU" sz="2400" dirty="0"/>
              <a:t> з </a:t>
            </a:r>
            <a:r>
              <a:rPr lang="ru-RU" sz="2400" dirty="0" err="1"/>
              <a:t>візуальним</a:t>
            </a:r>
            <a:r>
              <a:rPr lang="ru-RU" sz="2400" dirty="0"/>
              <a:t> </a:t>
            </a:r>
            <a:r>
              <a:rPr lang="ru-RU" sz="2400" dirty="0" err="1"/>
              <a:t>представленням</a:t>
            </a:r>
            <a:r>
              <a:rPr lang="ru-RU" sz="2400" dirty="0"/>
              <a:t> того,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відбувається</a:t>
            </a:r>
            <a:r>
              <a:rPr lang="ru-RU" sz="2400" dirty="0"/>
              <a:t> “на </a:t>
            </a:r>
            <a:r>
              <a:rPr lang="ru-RU" sz="2400" dirty="0" err="1"/>
              <a:t>сцені</a:t>
            </a:r>
            <a:r>
              <a:rPr lang="ru-RU" sz="2400" dirty="0"/>
              <a:t>”. </a:t>
            </a:r>
            <a:endParaRPr lang="ru-RU" sz="2400" dirty="0" smtClean="0"/>
          </a:p>
          <a:p>
            <a:pPr algn="just"/>
            <a:r>
              <a:rPr lang="ru-RU" sz="2400" b="1" dirty="0" smtClean="0"/>
              <a:t>Перша </a:t>
            </a:r>
            <a:r>
              <a:rPr lang="ru-RU" sz="2400" b="1" dirty="0" err="1"/>
              <a:t>частина</a:t>
            </a:r>
            <a:r>
              <a:rPr lang="ru-RU" sz="2400" b="1" dirty="0"/>
              <a:t> </a:t>
            </a:r>
            <a:r>
              <a:rPr lang="ru-RU" sz="2400" b="1" dirty="0" err="1"/>
              <a:t>складається</a:t>
            </a:r>
            <a:r>
              <a:rPr lang="ru-RU" sz="2400" b="1" dirty="0"/>
              <a:t> з 25 сцен, у </a:t>
            </a:r>
            <a:r>
              <a:rPr lang="ru-RU" sz="2400" b="1" dirty="0" err="1"/>
              <a:t>другій</a:t>
            </a:r>
            <a:r>
              <a:rPr lang="ru-RU" sz="2400" b="1" dirty="0"/>
              <a:t> – 5 </a:t>
            </a:r>
            <a:r>
              <a:rPr lang="ru-RU" sz="2400" b="1" dirty="0" err="1"/>
              <a:t>дій</a:t>
            </a:r>
            <a:r>
              <a:rPr lang="ru-RU" sz="2400" b="1" dirty="0"/>
              <a:t>. </a:t>
            </a:r>
            <a:r>
              <a:rPr lang="ru-RU" sz="2400" dirty="0" err="1"/>
              <a:t>Незважаючи</a:t>
            </a:r>
            <a:r>
              <a:rPr lang="ru-RU" sz="2400" dirty="0"/>
              <a:t> на </a:t>
            </a:r>
            <a:r>
              <a:rPr lang="ru-RU" sz="2400" dirty="0" err="1"/>
              <a:t>складність</a:t>
            </a:r>
            <a:r>
              <a:rPr lang="ru-RU" sz="2400" dirty="0"/>
              <a:t> </a:t>
            </a:r>
            <a:r>
              <a:rPr lang="ru-RU" sz="2400" dirty="0" err="1"/>
              <a:t>п’єси</a:t>
            </a:r>
            <a:r>
              <a:rPr lang="ru-RU" sz="2400" dirty="0"/>
              <a:t>, вона </a:t>
            </a:r>
            <a:r>
              <a:rPr lang="ru-RU" sz="2400" dirty="0" err="1"/>
              <a:t>досить</a:t>
            </a:r>
            <a:r>
              <a:rPr lang="ru-RU" sz="2400" dirty="0"/>
              <a:t> </a:t>
            </a:r>
            <a:r>
              <a:rPr lang="ru-RU" sz="2400" dirty="0" err="1"/>
              <a:t>цілісна</a:t>
            </a:r>
            <a:r>
              <a:rPr lang="ru-RU" sz="2400" dirty="0"/>
              <a:t> в </a:t>
            </a:r>
            <a:r>
              <a:rPr lang="ru-RU" sz="2400" dirty="0" err="1"/>
              <a:t>смисловому</a:t>
            </a:r>
            <a:r>
              <a:rPr lang="ru-RU" sz="2400" dirty="0"/>
              <a:t> і </a:t>
            </a:r>
            <a:r>
              <a:rPr lang="ru-RU" sz="2400" dirty="0" err="1"/>
              <a:t>художньому</a:t>
            </a:r>
            <a:r>
              <a:rPr lang="ru-RU" sz="2400" dirty="0"/>
              <a:t> </a:t>
            </a:r>
            <a:r>
              <a:rPr lang="ru-RU" sz="2400" dirty="0" err="1"/>
              <a:t>плані</a:t>
            </a:r>
            <a:r>
              <a:rPr lang="ru-RU" sz="2400" dirty="0" smtClean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17902621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16" y="260648"/>
            <a:ext cx="8682168" cy="439718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60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Пригадаємо</a:t>
            </a:r>
            <a:endParaRPr lang="ru-RU" sz="60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5624" y="980728"/>
            <a:ext cx="8640960" cy="56938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Тема: </a:t>
            </a:r>
            <a:endParaRPr lang="ru-RU" sz="28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ru-RU" sz="2800" dirty="0" err="1"/>
              <a:t>С</a:t>
            </a:r>
            <a:r>
              <a:rPr lang="ru-RU" sz="2800" dirty="0" err="1" smtClean="0"/>
              <a:t>енс</a:t>
            </a:r>
            <a:r>
              <a:rPr lang="ru-RU" sz="2800" dirty="0" smtClean="0"/>
              <a:t> </a:t>
            </a:r>
            <a:r>
              <a:rPr lang="ru-RU" sz="2800" dirty="0" err="1"/>
              <a:t>людського</a:t>
            </a:r>
            <a:r>
              <a:rPr lang="ru-RU" sz="2800" dirty="0"/>
              <a:t> </a:t>
            </a:r>
            <a:r>
              <a:rPr lang="ru-RU" sz="2800" dirty="0" err="1" smtClean="0"/>
              <a:t>буття</a:t>
            </a:r>
            <a:endParaRPr lang="ru-RU" sz="2800" dirty="0" smtClean="0"/>
          </a:p>
          <a:p>
            <a:endParaRPr lang="ru-RU" sz="28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Ідея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: </a:t>
            </a:r>
            <a:endParaRPr lang="ru-RU" sz="28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ru-RU" sz="2800" dirty="0" err="1" smtClean="0"/>
              <a:t>Що</a:t>
            </a:r>
            <a:r>
              <a:rPr lang="ru-RU" sz="2800" dirty="0" smtClean="0"/>
              <a:t> </a:t>
            </a:r>
            <a:r>
              <a:rPr lang="ru-RU" sz="2800" dirty="0"/>
              <a:t>є </a:t>
            </a:r>
            <a:r>
              <a:rPr lang="ru-RU" sz="2800" dirty="0" err="1"/>
              <a:t>людина</a:t>
            </a:r>
            <a:r>
              <a:rPr lang="ru-RU" sz="2800" dirty="0"/>
              <a:t> на </a:t>
            </a:r>
            <a:r>
              <a:rPr lang="ru-RU" sz="2800" dirty="0" err="1"/>
              <a:t>землі</a:t>
            </a:r>
            <a:r>
              <a:rPr lang="ru-RU" sz="2800" dirty="0"/>
              <a:t> – </a:t>
            </a:r>
            <a:r>
              <a:rPr lang="ru-RU" sz="2800" dirty="0" smtClean="0"/>
              <a:t>«</a:t>
            </a:r>
            <a:r>
              <a:rPr lang="ru-RU" sz="2800" dirty="0" err="1" smtClean="0"/>
              <a:t>божественне</a:t>
            </a:r>
            <a:r>
              <a:rPr lang="ru-RU" sz="2800" dirty="0" smtClean="0"/>
              <a:t> </a:t>
            </a:r>
            <a:r>
              <a:rPr lang="ru-RU" sz="2800" dirty="0" err="1"/>
              <a:t>створіння</a:t>
            </a:r>
            <a:r>
              <a:rPr lang="ru-RU" sz="2800" dirty="0"/>
              <a:t>», яке </a:t>
            </a:r>
            <a:r>
              <a:rPr lang="ru-RU" sz="2800" dirty="0" err="1"/>
              <a:t>прагне</a:t>
            </a:r>
            <a:r>
              <a:rPr lang="ru-RU" sz="2800" dirty="0"/>
              <a:t> </a:t>
            </a:r>
            <a:r>
              <a:rPr lang="ru-RU" sz="2800" dirty="0" err="1"/>
              <a:t>істини</a:t>
            </a:r>
            <a:r>
              <a:rPr lang="ru-RU" sz="2800" dirty="0"/>
              <a:t>, </a:t>
            </a:r>
            <a:r>
              <a:rPr lang="ru-RU" sz="2800" dirty="0" err="1"/>
              <a:t>чи</a:t>
            </a:r>
            <a:r>
              <a:rPr lang="ru-RU" sz="2800" dirty="0"/>
              <a:t> «</a:t>
            </a:r>
            <a:r>
              <a:rPr lang="ru-RU" sz="2800" dirty="0" err="1"/>
              <a:t>тварина</a:t>
            </a:r>
            <a:r>
              <a:rPr lang="ru-RU" sz="2800" dirty="0"/>
              <a:t> </a:t>
            </a:r>
            <a:r>
              <a:rPr lang="ru-RU" sz="2800" dirty="0" err="1"/>
              <a:t>із</a:t>
            </a:r>
            <a:r>
              <a:rPr lang="ru-RU" sz="2800" dirty="0"/>
              <a:t> </a:t>
            </a:r>
            <a:r>
              <a:rPr lang="ru-RU" sz="2800" dirty="0" err="1"/>
              <a:t>тварин</a:t>
            </a:r>
            <a:r>
              <a:rPr lang="ru-RU" sz="2800" dirty="0" smtClean="0"/>
              <a:t>».</a:t>
            </a:r>
          </a:p>
          <a:p>
            <a:endParaRPr lang="ru-RU" sz="28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Фабула </a:t>
            </a: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</a:rPr>
              <a:t>трагедії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 — </a:t>
            </a:r>
            <a:endParaRPr lang="ru-RU" sz="28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just"/>
            <a:r>
              <a:rPr lang="ru-RU" sz="2800" dirty="0" smtClean="0"/>
              <a:t>перша </a:t>
            </a:r>
            <a:r>
              <a:rPr lang="ru-RU" sz="2800" dirty="0" err="1"/>
              <a:t>частина</a:t>
            </a:r>
            <a:r>
              <a:rPr lang="ru-RU" sz="2800" dirty="0"/>
              <a:t> — </a:t>
            </a:r>
            <a:r>
              <a:rPr lang="ru-RU" sz="2800" dirty="0" err="1"/>
              <a:t>це</a:t>
            </a:r>
            <a:r>
              <a:rPr lang="ru-RU" sz="2800" dirty="0"/>
              <a:t> </a:t>
            </a:r>
            <a:r>
              <a:rPr lang="ru-RU" sz="2800" dirty="0" err="1"/>
              <a:t>вічна</a:t>
            </a:r>
            <a:r>
              <a:rPr lang="ru-RU" sz="2800" dirty="0"/>
              <a:t> </a:t>
            </a:r>
            <a:r>
              <a:rPr lang="ru-RU" sz="2800" dirty="0" err="1"/>
              <a:t>історія</a:t>
            </a:r>
            <a:r>
              <a:rPr lang="ru-RU" sz="2800" dirty="0"/>
              <a:t> </a:t>
            </a:r>
            <a:r>
              <a:rPr lang="ru-RU" sz="2800" dirty="0" err="1"/>
              <a:t>кохання</a:t>
            </a:r>
            <a:r>
              <a:rPr lang="ru-RU" sz="2800" dirty="0"/>
              <a:t>, друга — </a:t>
            </a:r>
            <a:r>
              <a:rPr lang="ru-RU" sz="2800" dirty="0" err="1"/>
              <a:t>історія</a:t>
            </a:r>
            <a:r>
              <a:rPr lang="ru-RU" sz="2800" dirty="0"/>
              <a:t> </a:t>
            </a:r>
            <a:r>
              <a:rPr lang="ru-RU" sz="2800" dirty="0" err="1"/>
              <a:t>вічності</a:t>
            </a:r>
            <a:r>
              <a:rPr lang="ru-RU" sz="2800" dirty="0"/>
              <a:t>. У </a:t>
            </a:r>
            <a:r>
              <a:rPr lang="ru-RU" sz="2800" dirty="0" err="1"/>
              <a:t>першій</a:t>
            </a:r>
            <a:r>
              <a:rPr lang="ru-RU" sz="2800" dirty="0"/>
              <a:t> </a:t>
            </a:r>
            <a:r>
              <a:rPr lang="ru-RU" sz="2800" dirty="0" err="1"/>
              <a:t>частині</a:t>
            </a:r>
            <a:r>
              <a:rPr lang="ru-RU" sz="2800" dirty="0"/>
              <a:t> </a:t>
            </a:r>
            <a:r>
              <a:rPr lang="ru-RU" sz="2800" dirty="0" err="1"/>
              <a:t>зображено</a:t>
            </a:r>
            <a:r>
              <a:rPr lang="ru-RU" sz="2800" dirty="0"/>
              <a:t> «</a:t>
            </a:r>
            <a:r>
              <a:rPr lang="ru-RU" sz="2800" dirty="0" err="1"/>
              <a:t>мікросвіт</a:t>
            </a:r>
            <a:r>
              <a:rPr lang="ru-RU" sz="2800" dirty="0"/>
              <a:t>» </a:t>
            </a:r>
            <a:r>
              <a:rPr lang="ru-RU" sz="2800" dirty="0" err="1"/>
              <a:t>людини</a:t>
            </a:r>
            <a:r>
              <a:rPr lang="ru-RU" sz="2800" dirty="0"/>
              <a:t>, </a:t>
            </a:r>
            <a:r>
              <a:rPr lang="ru-RU" sz="2800" dirty="0" err="1"/>
              <a:t>її</a:t>
            </a:r>
            <a:r>
              <a:rPr lang="ru-RU" sz="2800" dirty="0"/>
              <a:t> </a:t>
            </a:r>
            <a:r>
              <a:rPr lang="ru-RU" sz="2800" dirty="0" err="1"/>
              <a:t>індивідуальне</a:t>
            </a:r>
            <a:r>
              <a:rPr lang="ru-RU" sz="2800" dirty="0"/>
              <a:t>, </a:t>
            </a:r>
            <a:r>
              <a:rPr lang="ru-RU" sz="2800" dirty="0" err="1"/>
              <a:t>особисте</a:t>
            </a:r>
            <a:r>
              <a:rPr lang="ru-RU" sz="2800" dirty="0"/>
              <a:t> </a:t>
            </a:r>
            <a:r>
              <a:rPr lang="ru-RU" sz="2800" dirty="0" err="1"/>
              <a:t>життя</a:t>
            </a:r>
            <a:r>
              <a:rPr lang="ru-RU" sz="2800" dirty="0"/>
              <a:t>, друга </a:t>
            </a:r>
            <a:r>
              <a:rPr lang="ru-RU" sz="2800" dirty="0" err="1"/>
              <a:t>частина</a:t>
            </a:r>
            <a:r>
              <a:rPr lang="ru-RU" sz="2800" dirty="0"/>
              <a:t>, «</a:t>
            </a:r>
            <a:r>
              <a:rPr lang="ru-RU" sz="2800" dirty="0" err="1"/>
              <a:t>макросвіт</a:t>
            </a:r>
            <a:r>
              <a:rPr lang="ru-RU" sz="2800" dirty="0"/>
              <a:t>», </a:t>
            </a:r>
            <a:r>
              <a:rPr lang="ru-RU" sz="2800" dirty="0" err="1"/>
              <a:t>відбиває</a:t>
            </a:r>
            <a:r>
              <a:rPr lang="ru-RU" sz="2800" dirty="0"/>
              <a:t> </a:t>
            </a:r>
            <a:r>
              <a:rPr lang="ru-RU" sz="2800" dirty="0" err="1"/>
              <a:t>суспільно-політичне</a:t>
            </a:r>
            <a:r>
              <a:rPr lang="ru-RU" sz="2800" dirty="0"/>
              <a:t> </a:t>
            </a:r>
            <a:r>
              <a:rPr lang="ru-RU" sz="2800" dirty="0" err="1"/>
              <a:t>життя</a:t>
            </a:r>
            <a:r>
              <a:rPr lang="ru-RU" sz="2800" dirty="0"/>
              <a:t> </a:t>
            </a:r>
            <a:r>
              <a:rPr lang="ru-RU" sz="2800" dirty="0" err="1"/>
              <a:t>людства</a:t>
            </a:r>
            <a:r>
              <a:rPr lang="ru-RU" sz="2800" dirty="0" smtClean="0"/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07988710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046" y="0"/>
            <a:ext cx="8682168" cy="439718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60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Пригадаємо</a:t>
            </a:r>
            <a:endParaRPr lang="ru-RU" sz="60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7275" y="620688"/>
            <a:ext cx="8640960" cy="600164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/>
              <a:t>Головні</a:t>
            </a:r>
            <a:r>
              <a:rPr lang="ru-RU" sz="2400" b="1" dirty="0"/>
              <a:t> </a:t>
            </a:r>
            <a:r>
              <a:rPr lang="ru-RU" sz="2400" b="1" dirty="0" err="1"/>
              <a:t>герої</a:t>
            </a:r>
            <a:r>
              <a:rPr lang="ru-RU" sz="2400" b="1" dirty="0"/>
              <a:t> </a:t>
            </a:r>
            <a:r>
              <a:rPr lang="ru-RU" sz="2400" b="1" dirty="0" err="1"/>
              <a:t>твору</a:t>
            </a:r>
            <a:r>
              <a:rPr lang="ru-RU" sz="2400" b="1" dirty="0"/>
              <a:t> “Фауст</a:t>
            </a:r>
            <a:r>
              <a:rPr lang="ru-RU" sz="2400" b="1" dirty="0" smtClean="0"/>
              <a:t>”</a:t>
            </a:r>
          </a:p>
          <a:p>
            <a:pPr algn="just"/>
            <a:endParaRPr lang="ru-RU" sz="2400" dirty="0" smtClean="0"/>
          </a:p>
          <a:p>
            <a:pPr algn="just"/>
            <a:r>
              <a:rPr lang="ru-RU" sz="2400" b="1" i="1" dirty="0" smtClean="0"/>
              <a:t>Фауст</a:t>
            </a:r>
            <a:r>
              <a:rPr lang="ru-RU" sz="2400" i="1" dirty="0" smtClean="0"/>
              <a:t> </a:t>
            </a:r>
            <a:r>
              <a:rPr lang="ru-RU" sz="2400" dirty="0"/>
              <a:t>– </a:t>
            </a:r>
            <a:r>
              <a:rPr lang="ru-RU" sz="2400" dirty="0" err="1"/>
              <a:t>головний</a:t>
            </a:r>
            <a:r>
              <a:rPr lang="ru-RU" sz="2400" dirty="0"/>
              <a:t> герой, </a:t>
            </a:r>
            <a:r>
              <a:rPr lang="ru-RU" sz="2400" dirty="0" err="1"/>
              <a:t>який</a:t>
            </a:r>
            <a:r>
              <a:rPr lang="ru-RU" sz="2400" dirty="0"/>
              <a:t> </a:t>
            </a:r>
            <a:r>
              <a:rPr lang="ru-RU" sz="2400" dirty="0" err="1"/>
              <a:t>шукає</a:t>
            </a:r>
            <a:r>
              <a:rPr lang="ru-RU" sz="2400" dirty="0"/>
              <a:t> </a:t>
            </a:r>
            <a:r>
              <a:rPr lang="ru-RU" sz="2400" dirty="0" err="1"/>
              <a:t>істину</a:t>
            </a:r>
            <a:r>
              <a:rPr lang="ru-RU" sz="2400" dirty="0"/>
              <a:t>, </a:t>
            </a:r>
            <a:r>
              <a:rPr lang="ru-RU" sz="2400" dirty="0" err="1"/>
              <a:t>злиття</a:t>
            </a:r>
            <a:r>
              <a:rPr lang="ru-RU" sz="2400" dirty="0"/>
              <a:t> з природою. </a:t>
            </a:r>
            <a:r>
              <a:rPr lang="ru-RU" sz="2400" dirty="0" err="1"/>
              <a:t>Він</a:t>
            </a:r>
            <a:r>
              <a:rPr lang="ru-RU" sz="2400" dirty="0"/>
              <a:t> є </a:t>
            </a:r>
            <a:r>
              <a:rPr lang="ru-RU" sz="2400" dirty="0" err="1"/>
              <a:t>філософом</a:t>
            </a:r>
            <a:r>
              <a:rPr lang="ru-RU" sz="2400" dirty="0"/>
              <a:t>, </a:t>
            </a:r>
            <a:r>
              <a:rPr lang="ru-RU" sz="2400" dirty="0" err="1"/>
              <a:t>лікарем</a:t>
            </a:r>
            <a:r>
              <a:rPr lang="ru-RU" sz="2400" dirty="0"/>
              <a:t>, </a:t>
            </a:r>
            <a:r>
              <a:rPr lang="ru-RU" sz="2400" dirty="0" err="1"/>
              <a:t>правником</a:t>
            </a:r>
            <a:r>
              <a:rPr lang="ru-RU" sz="2400" dirty="0"/>
              <a:t>, богословом. </a:t>
            </a:r>
            <a:r>
              <a:rPr lang="ru-RU" sz="2400" dirty="0" err="1"/>
              <a:t>Селяни</a:t>
            </a:r>
            <a:r>
              <a:rPr lang="ru-RU" sz="2400" dirty="0"/>
              <a:t> </a:t>
            </a:r>
            <a:r>
              <a:rPr lang="ru-RU" sz="2400" dirty="0" err="1"/>
              <a:t>люблять</a:t>
            </a:r>
            <a:r>
              <a:rPr lang="ru-RU" sz="2400" dirty="0"/>
              <a:t> та </a:t>
            </a:r>
            <a:r>
              <a:rPr lang="ru-RU" sz="2400" dirty="0" err="1"/>
              <a:t>поважають</a:t>
            </a:r>
            <a:r>
              <a:rPr lang="ru-RU" sz="2400" dirty="0"/>
              <a:t> Фауста, </a:t>
            </a:r>
            <a:r>
              <a:rPr lang="ru-RU" sz="2400" dirty="0" err="1"/>
              <a:t>бо</a:t>
            </a:r>
            <a:r>
              <a:rPr lang="ru-RU" sz="2400" dirty="0"/>
              <a:t>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лікує</a:t>
            </a:r>
            <a:r>
              <a:rPr lang="ru-RU" sz="2400" dirty="0"/>
              <a:t> </a:t>
            </a:r>
            <a:r>
              <a:rPr lang="ru-RU" sz="2400" dirty="0" err="1"/>
              <a:t>їх</a:t>
            </a:r>
            <a:r>
              <a:rPr lang="ru-RU" sz="2400" dirty="0"/>
              <a:t>. Фауст </a:t>
            </a:r>
            <a:r>
              <a:rPr lang="ru-RU" sz="2400" dirty="0" err="1"/>
              <a:t>прагне</a:t>
            </a:r>
            <a:r>
              <a:rPr lang="ru-RU" sz="2400" dirty="0"/>
              <a:t> </a:t>
            </a:r>
            <a:r>
              <a:rPr lang="ru-RU" sz="2400" dirty="0" err="1"/>
              <a:t>найбільше</a:t>
            </a:r>
            <a:r>
              <a:rPr lang="ru-RU" sz="2400" dirty="0"/>
              <a:t> в </a:t>
            </a:r>
            <a:r>
              <a:rPr lang="ru-RU" sz="2400" dirty="0" err="1"/>
              <a:t>житті</a:t>
            </a:r>
            <a:r>
              <a:rPr lang="ru-RU" sz="2400" dirty="0"/>
              <a:t> </a:t>
            </a:r>
            <a:r>
              <a:rPr lang="ru-RU" sz="2400" dirty="0" err="1"/>
              <a:t>істини</a:t>
            </a:r>
            <a:r>
              <a:rPr lang="ru-RU" sz="2400" dirty="0" smtClean="0"/>
              <a:t>.</a:t>
            </a:r>
          </a:p>
          <a:p>
            <a:pPr algn="just"/>
            <a:r>
              <a:rPr lang="ru-RU" sz="2400" b="1" i="1" dirty="0" err="1" smtClean="0"/>
              <a:t>Мефістофель</a:t>
            </a:r>
            <a:r>
              <a:rPr lang="ru-RU" sz="2400" b="1" dirty="0" smtClean="0"/>
              <a:t> </a:t>
            </a:r>
            <a:r>
              <a:rPr lang="ru-RU" sz="2400" dirty="0"/>
              <a:t>– „Я – </a:t>
            </a:r>
            <a:r>
              <a:rPr lang="ru-RU" sz="2400" dirty="0" err="1"/>
              <a:t>тої</a:t>
            </a:r>
            <a:r>
              <a:rPr lang="ru-RU" sz="2400" dirty="0"/>
              <a:t> </a:t>
            </a:r>
            <a:r>
              <a:rPr lang="ru-RU" sz="2400" dirty="0" err="1"/>
              <a:t>сили</a:t>
            </a:r>
            <a:r>
              <a:rPr lang="ru-RU" sz="2400" dirty="0"/>
              <a:t> часть,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робить</a:t>
            </a:r>
            <a:r>
              <a:rPr lang="ru-RU" sz="2400" dirty="0"/>
              <a:t> </a:t>
            </a:r>
            <a:r>
              <a:rPr lang="ru-RU" sz="2400" dirty="0" err="1"/>
              <a:t>лиш</a:t>
            </a:r>
            <a:r>
              <a:rPr lang="ru-RU" sz="2400" dirty="0"/>
              <a:t> добро, </a:t>
            </a:r>
            <a:r>
              <a:rPr lang="ru-RU" sz="2400" dirty="0" err="1"/>
              <a:t>бажаючи</a:t>
            </a:r>
            <a:r>
              <a:rPr lang="ru-RU" sz="2400" dirty="0"/>
              <a:t> </a:t>
            </a:r>
            <a:r>
              <a:rPr lang="ru-RU" sz="2400" dirty="0" err="1"/>
              <a:t>лиш</a:t>
            </a:r>
            <a:r>
              <a:rPr lang="ru-RU" sz="2400" dirty="0"/>
              <a:t> злого”. </a:t>
            </a:r>
            <a:r>
              <a:rPr lang="ru-RU" sz="2400" dirty="0" err="1"/>
              <a:t>Функція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образу – </a:t>
            </a:r>
            <a:r>
              <a:rPr lang="ru-RU" sz="2400" dirty="0" err="1"/>
              <a:t>моральне</a:t>
            </a:r>
            <a:r>
              <a:rPr lang="ru-RU" sz="2400" dirty="0"/>
              <a:t> </a:t>
            </a:r>
            <a:r>
              <a:rPr lang="ru-RU" sz="2400" dirty="0" err="1"/>
              <a:t>випробування</a:t>
            </a:r>
            <a:r>
              <a:rPr lang="ru-RU" sz="2400" dirty="0"/>
              <a:t> </a:t>
            </a:r>
            <a:r>
              <a:rPr lang="ru-RU" sz="2400" dirty="0" err="1"/>
              <a:t>людини</a:t>
            </a:r>
            <a:r>
              <a:rPr lang="ru-RU" sz="2400" dirty="0"/>
              <a:t>. Перший раз </a:t>
            </a:r>
            <a:r>
              <a:rPr lang="ru-RU" sz="2400" dirty="0" err="1"/>
              <a:t>з’явився</a:t>
            </a:r>
            <a:r>
              <a:rPr lang="ru-RU" sz="2400" dirty="0"/>
              <a:t> Фаусту в </a:t>
            </a:r>
            <a:r>
              <a:rPr lang="ru-RU" sz="2400" dirty="0" err="1"/>
              <a:t>об­разі</a:t>
            </a:r>
            <a:r>
              <a:rPr lang="ru-RU" sz="2400" dirty="0"/>
              <a:t> </a:t>
            </a:r>
            <a:r>
              <a:rPr lang="ru-RU" sz="2400" dirty="0" err="1"/>
              <a:t>чорного</a:t>
            </a:r>
            <a:r>
              <a:rPr lang="ru-RU" sz="2400" dirty="0"/>
              <a:t> пуделя</a:t>
            </a:r>
            <a:r>
              <a:rPr lang="ru-RU" sz="2400" dirty="0" smtClean="0"/>
              <a:t>.</a:t>
            </a:r>
          </a:p>
          <a:p>
            <a:pPr algn="just"/>
            <a:r>
              <a:rPr lang="ru-RU" sz="2400" b="1" i="1" dirty="0" smtClean="0"/>
              <a:t>Маргарита</a:t>
            </a:r>
            <a:r>
              <a:rPr lang="ru-RU" sz="2400" b="1" i="1" dirty="0"/>
              <a:t> (Гретхен</a:t>
            </a:r>
            <a:r>
              <a:rPr lang="ru-RU" sz="2400" i="1" dirty="0"/>
              <a:t>)</a:t>
            </a:r>
            <a:r>
              <a:rPr lang="ru-RU" sz="2400" dirty="0"/>
              <a:t> – </a:t>
            </a:r>
            <a:r>
              <a:rPr lang="ru-RU" sz="2400" dirty="0" err="1"/>
              <a:t>щира</a:t>
            </a:r>
            <a:r>
              <a:rPr lang="ru-RU" sz="2400" dirty="0"/>
              <a:t> та невинна </a:t>
            </a:r>
            <a:r>
              <a:rPr lang="ru-RU" sz="2400" dirty="0" err="1"/>
              <a:t>дівчина</a:t>
            </a:r>
            <a:r>
              <a:rPr lang="ru-RU" sz="2400" dirty="0"/>
              <a:t>, в яку </a:t>
            </a:r>
            <a:r>
              <a:rPr lang="ru-RU" sz="2400" dirty="0" err="1"/>
              <a:t>закохується</a:t>
            </a:r>
            <a:r>
              <a:rPr lang="ru-RU" sz="2400" dirty="0"/>
              <a:t> Фауст. </a:t>
            </a:r>
            <a:r>
              <a:rPr lang="ru-RU" sz="2400" dirty="0" err="1"/>
              <a:t>Після</a:t>
            </a:r>
            <a:r>
              <a:rPr lang="ru-RU" sz="2400" dirty="0"/>
              <a:t> </a:t>
            </a:r>
            <a:r>
              <a:rPr lang="ru-RU" sz="2400" dirty="0" err="1"/>
              <a:t>смерті</a:t>
            </a:r>
            <a:r>
              <a:rPr lang="ru-RU" sz="2400" dirty="0"/>
              <a:t> </a:t>
            </a:r>
            <a:r>
              <a:rPr lang="ru-RU" sz="2400" dirty="0" err="1"/>
              <a:t>матері</a:t>
            </a:r>
            <a:r>
              <a:rPr lang="ru-RU" sz="2400" dirty="0"/>
              <a:t>, </a:t>
            </a:r>
            <a:r>
              <a:rPr lang="ru-RU" sz="2400" dirty="0" err="1"/>
              <a:t>загибелі</a:t>
            </a:r>
            <a:r>
              <a:rPr lang="ru-RU" sz="2400" dirty="0"/>
              <a:t> брата, </a:t>
            </a:r>
            <a:r>
              <a:rPr lang="ru-RU" sz="2400" dirty="0" err="1"/>
              <a:t>вбивства</a:t>
            </a:r>
            <a:r>
              <a:rPr lang="ru-RU" sz="2400" dirty="0"/>
              <a:t> </a:t>
            </a:r>
            <a:r>
              <a:rPr lang="ru-RU" sz="2400" dirty="0" err="1"/>
              <a:t>новонародженої</a:t>
            </a:r>
            <a:r>
              <a:rPr lang="ru-RU" sz="2400" dirty="0"/>
              <a:t> </a:t>
            </a:r>
            <a:r>
              <a:rPr lang="ru-RU" sz="2400" dirty="0" err="1"/>
              <a:t>дитини</a:t>
            </a:r>
            <a:r>
              <a:rPr lang="ru-RU" sz="2400" dirty="0"/>
              <a:t> </a:t>
            </a:r>
            <a:r>
              <a:rPr lang="ru-RU" sz="2400" dirty="0" err="1"/>
              <a:t>дівчина</a:t>
            </a:r>
            <a:r>
              <a:rPr lang="ru-RU" sz="2400" dirty="0"/>
              <a:t> </a:t>
            </a:r>
            <a:r>
              <a:rPr lang="ru-RU" sz="2400" dirty="0" err="1"/>
              <a:t>опиняється</a:t>
            </a:r>
            <a:r>
              <a:rPr lang="ru-RU" sz="2400" dirty="0"/>
              <a:t> у </a:t>
            </a:r>
            <a:r>
              <a:rPr lang="ru-RU" sz="2400" dirty="0" err="1"/>
              <a:t>в’язниці</a:t>
            </a:r>
            <a:r>
              <a:rPr lang="ru-RU" sz="2400" dirty="0"/>
              <a:t>. Коли Фауст </a:t>
            </a:r>
            <a:r>
              <a:rPr lang="ru-RU" sz="2400" dirty="0" err="1"/>
              <a:t>пропонує</a:t>
            </a:r>
            <a:r>
              <a:rPr lang="ru-RU" sz="2400" dirty="0"/>
              <a:t> </a:t>
            </a:r>
            <a:r>
              <a:rPr lang="ru-RU" sz="2400" dirty="0" err="1"/>
              <a:t>дівчині</a:t>
            </a:r>
            <a:r>
              <a:rPr lang="ru-RU" sz="2400" dirty="0"/>
              <a:t> </a:t>
            </a:r>
            <a:r>
              <a:rPr lang="ru-RU" sz="2400" dirty="0" err="1"/>
              <a:t>втекти</a:t>
            </a:r>
            <a:r>
              <a:rPr lang="ru-RU" sz="2400" dirty="0"/>
              <a:t>, вона </a:t>
            </a:r>
            <a:r>
              <a:rPr lang="ru-RU" sz="2400" dirty="0" err="1"/>
              <a:t>відмовляється</a:t>
            </a:r>
            <a:r>
              <a:rPr lang="ru-RU" sz="2400" dirty="0"/>
              <a:t>, </a:t>
            </a:r>
            <a:r>
              <a:rPr lang="ru-RU" sz="2400" dirty="0" err="1"/>
              <a:t>бо</a:t>
            </a:r>
            <a:r>
              <a:rPr lang="ru-RU" sz="2400" dirty="0"/>
              <a:t> </a:t>
            </a:r>
            <a:r>
              <a:rPr lang="ru-RU" sz="2400" dirty="0" err="1"/>
              <a:t>вважає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заслуговує</a:t>
            </a:r>
            <a:r>
              <a:rPr lang="ru-RU" sz="2400" dirty="0"/>
              <a:t> кари за </a:t>
            </a:r>
            <a:r>
              <a:rPr lang="ru-RU" sz="2400" dirty="0" err="1"/>
              <a:t>скоєне</a:t>
            </a:r>
            <a:r>
              <a:rPr lang="ru-RU" sz="2400" dirty="0" smtClean="0"/>
              <a:t>.</a:t>
            </a:r>
          </a:p>
          <a:p>
            <a:pPr algn="just"/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12057976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Зображення 12 з 354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3" y="668539"/>
            <a:ext cx="4118372" cy="5491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3203849" y="68024"/>
            <a:ext cx="5711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Проблематика   драми </a:t>
            </a:r>
            <a:r>
              <a:rPr lang="uk-UA" sz="2400" b="1" dirty="0" err="1" smtClean="0"/>
              <a:t>“Фауст”</a:t>
            </a:r>
            <a:r>
              <a:rPr lang="uk-UA" sz="2400" b="1" dirty="0" smtClean="0"/>
              <a:t>:</a:t>
            </a:r>
            <a:endParaRPr lang="ru-RU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287997" y="551779"/>
            <a:ext cx="6702121" cy="30469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2400" dirty="0"/>
              <a:t>проблема </a:t>
            </a:r>
            <a:r>
              <a:rPr lang="ru-RU" sz="2400" dirty="0" err="1"/>
              <a:t>пошуку</a:t>
            </a:r>
            <a:r>
              <a:rPr lang="ru-RU" sz="2400" dirty="0"/>
              <a:t> </a:t>
            </a:r>
            <a:r>
              <a:rPr lang="ru-RU" sz="2400" dirty="0" err="1"/>
              <a:t>людиною</a:t>
            </a:r>
            <a:r>
              <a:rPr lang="ru-RU" sz="2400" dirty="0"/>
              <a:t> </a:t>
            </a:r>
            <a:r>
              <a:rPr lang="ru-RU" sz="2400" dirty="0" err="1"/>
              <a:t>сенсу</a:t>
            </a:r>
            <a:r>
              <a:rPr lang="ru-RU" sz="2400" dirty="0"/>
              <a:t> </a:t>
            </a:r>
            <a:r>
              <a:rPr lang="ru-RU" sz="2400" dirty="0" err="1"/>
              <a:t>буття</a:t>
            </a:r>
            <a:r>
              <a:rPr lang="ru-RU" sz="2400" dirty="0"/>
              <a:t> та </a:t>
            </a:r>
            <a:r>
              <a:rPr lang="ru-RU" sz="2400" dirty="0" err="1"/>
              <a:t>сили</a:t>
            </a:r>
            <a:r>
              <a:rPr lang="ru-RU" sz="2400" dirty="0"/>
              <a:t> </a:t>
            </a:r>
            <a:r>
              <a:rPr lang="ru-RU" sz="2400" dirty="0" err="1"/>
              <a:t>людського</a:t>
            </a:r>
            <a:r>
              <a:rPr lang="ru-RU" sz="2400" dirty="0"/>
              <a:t> </a:t>
            </a:r>
            <a:r>
              <a:rPr lang="ru-RU" sz="2400" dirty="0" err="1"/>
              <a:t>розуму</a:t>
            </a:r>
            <a:r>
              <a:rPr lang="ru-RU" sz="2400" dirty="0"/>
              <a:t> (</a:t>
            </a:r>
            <a:r>
              <a:rPr lang="ru-RU" sz="2400" dirty="0" err="1"/>
              <a:t>головна</a:t>
            </a:r>
            <a:r>
              <a:rPr lang="ru-RU" sz="2400" dirty="0"/>
              <a:t> проблема </a:t>
            </a:r>
            <a:r>
              <a:rPr lang="ru-RU" sz="2400" dirty="0" err="1"/>
              <a:t>твору</a:t>
            </a:r>
            <a:r>
              <a:rPr lang="ru-RU" sz="2400" dirty="0" smtClean="0"/>
              <a:t>)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2400" dirty="0" smtClean="0"/>
              <a:t>проблема </a:t>
            </a:r>
            <a:r>
              <a:rPr lang="ru-RU" sz="2400" dirty="0" err="1"/>
              <a:t>співвідношення</a:t>
            </a:r>
            <a:r>
              <a:rPr lang="ru-RU" sz="2400" dirty="0"/>
              <a:t> </a:t>
            </a:r>
            <a:r>
              <a:rPr lang="ru-RU" sz="2400" dirty="0" err="1"/>
              <a:t>віри</a:t>
            </a:r>
            <a:r>
              <a:rPr lang="ru-RU" sz="2400" dirty="0"/>
              <a:t> і </a:t>
            </a:r>
            <a:r>
              <a:rPr lang="ru-RU" sz="2400" dirty="0" err="1"/>
              <a:t>безвір’я</a:t>
            </a:r>
            <a:r>
              <a:rPr lang="ru-RU" sz="2400" dirty="0"/>
              <a:t>, добра і зла, </a:t>
            </a:r>
            <a:r>
              <a:rPr lang="ru-RU" sz="2400" dirty="0" err="1"/>
              <a:t>любові</a:t>
            </a:r>
            <a:r>
              <a:rPr lang="ru-RU" sz="2400" dirty="0"/>
              <a:t> і </a:t>
            </a:r>
            <a:r>
              <a:rPr lang="ru-RU" sz="2400" dirty="0" err="1" smtClean="0"/>
              <a:t>ненависті</a:t>
            </a:r>
            <a:endParaRPr lang="ru-RU" sz="24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2400" dirty="0" smtClean="0"/>
              <a:t>проблема </a:t>
            </a:r>
            <a:r>
              <a:rPr lang="ru-RU" sz="2400" dirty="0" err="1"/>
              <a:t>людського</a:t>
            </a:r>
            <a:r>
              <a:rPr lang="ru-RU" sz="2400" dirty="0"/>
              <a:t> </a:t>
            </a:r>
            <a:r>
              <a:rPr lang="ru-RU" sz="2400" dirty="0" err="1" smtClean="0"/>
              <a:t>щастя</a:t>
            </a:r>
            <a:endParaRPr lang="ru-RU" sz="24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2400" dirty="0" smtClean="0"/>
              <a:t>проблема </a:t>
            </a:r>
            <a:r>
              <a:rPr lang="ru-RU" sz="2400" dirty="0" err="1"/>
              <a:t>свободи</a:t>
            </a:r>
            <a:r>
              <a:rPr lang="ru-RU" sz="2400" dirty="0"/>
              <a:t> </a:t>
            </a:r>
            <a:r>
              <a:rPr lang="ru-RU" sz="2400" dirty="0" err="1"/>
              <a:t>життєвого</a:t>
            </a:r>
            <a:r>
              <a:rPr lang="ru-RU" sz="2400" dirty="0"/>
              <a:t> </a:t>
            </a:r>
            <a:r>
              <a:rPr lang="ru-RU" sz="2400" dirty="0" err="1"/>
              <a:t>вибору</a:t>
            </a:r>
            <a:r>
              <a:rPr lang="ru-RU" sz="2400" dirty="0"/>
              <a:t> </a:t>
            </a:r>
            <a:r>
              <a:rPr lang="ru-RU" sz="2400" dirty="0" err="1"/>
              <a:t>людини</a:t>
            </a:r>
            <a:r>
              <a:rPr lang="ru-RU" sz="2400" dirty="0"/>
              <a:t>, </a:t>
            </a:r>
            <a:r>
              <a:rPr lang="ru-RU" sz="2400" dirty="0" err="1"/>
              <a:t>суспільного</a:t>
            </a:r>
            <a:r>
              <a:rPr lang="ru-RU" sz="2400" dirty="0"/>
              <a:t> та духовного </a:t>
            </a:r>
            <a:r>
              <a:rPr lang="ru-RU" sz="2400" dirty="0" err="1"/>
              <a:t>призначення</a:t>
            </a:r>
            <a:r>
              <a:rPr lang="ru-RU" sz="2400" dirty="0"/>
              <a:t> </a:t>
            </a:r>
            <a:r>
              <a:rPr lang="ru-RU" sz="2400" dirty="0" err="1" smtClean="0"/>
              <a:t>людини</a:t>
            </a:r>
            <a:endParaRPr lang="uk-UA" sz="24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743042" y="3470770"/>
            <a:ext cx="42470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Художній простір: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22789" y="3875767"/>
            <a:ext cx="2810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/>
              <a:t>-</a:t>
            </a:r>
            <a:r>
              <a:rPr lang="uk-UA" sz="2400" dirty="0" smtClean="0"/>
              <a:t>земля;</a:t>
            </a:r>
          </a:p>
          <a:p>
            <a:r>
              <a:rPr lang="uk-UA" sz="2400" dirty="0" err="1" smtClean="0"/>
              <a:t>-небо</a:t>
            </a:r>
            <a:r>
              <a:rPr lang="uk-UA" sz="2400" dirty="0" smtClean="0"/>
              <a:t>;</a:t>
            </a:r>
          </a:p>
          <a:p>
            <a:r>
              <a:rPr lang="uk-UA" sz="2400" dirty="0" smtClean="0"/>
              <a:t>-пекло.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4882540" y="4891430"/>
            <a:ext cx="1215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Час:</a:t>
            </a:r>
            <a:endParaRPr lang="ru-RU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722789" y="5353095"/>
            <a:ext cx="19793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uk-UA" sz="2400" dirty="0" err="1" smtClean="0"/>
              <a:t>минуле</a:t>
            </a:r>
            <a:r>
              <a:rPr lang="uk-UA" sz="2400" dirty="0" smtClean="0"/>
              <a:t>;</a:t>
            </a:r>
          </a:p>
          <a:p>
            <a:r>
              <a:rPr lang="uk-UA" sz="2400" dirty="0" smtClean="0"/>
              <a:t>-теперішнє;</a:t>
            </a:r>
          </a:p>
          <a:p>
            <a:r>
              <a:rPr lang="uk-UA" sz="2400" dirty="0" err="1" smtClean="0"/>
              <a:t>-майбутнє</a:t>
            </a:r>
            <a:endParaRPr lang="ru-RU" sz="2400" dirty="0"/>
          </a:p>
        </p:txBody>
      </p:sp>
      <p:sp>
        <p:nvSpPr>
          <p:cNvPr id="10" name="Правая фигурная скобка 9"/>
          <p:cNvSpPr/>
          <p:nvPr/>
        </p:nvSpPr>
        <p:spPr>
          <a:xfrm>
            <a:off x="6592918" y="5454360"/>
            <a:ext cx="512638" cy="914400"/>
          </a:xfrm>
          <a:prstGeom prst="rightBrace">
            <a:avLst>
              <a:gd name="adj1" fmla="val 72464"/>
              <a:gd name="adj2" fmla="val 43651"/>
            </a:avLst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028502" y="5630095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Вічність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722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6" grpId="0"/>
      <p:bldP spid="7" grpId="0"/>
      <p:bldP spid="8" grpId="0"/>
      <p:bldP spid="9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6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602245" y="82934"/>
            <a:ext cx="3456384" cy="532521"/>
          </a:xfrm>
          <a:solidFill>
            <a:schemeClr val="accent5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Бліц-опитування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2267" y="311738"/>
            <a:ext cx="5904656" cy="1771735"/>
          </a:xfrm>
          <a:solidFill>
            <a:schemeClr val="accent5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 algn="l"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+mj-lt"/>
              </a:rPr>
              <a:t>Як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поводився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Мефістофель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під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час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експерименту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над Фаустом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і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як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поводився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Фауст?</a:t>
            </a:r>
          </a:p>
          <a:p>
            <a:pPr algn="l"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З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якою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метою Бог послав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людині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Мефістофеля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якою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була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справжня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мета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вчинків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чорта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?</a:t>
            </a:r>
          </a:p>
          <a:p>
            <a:pPr algn="l"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Яку рису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людини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не взяв до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уваги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Мефістофель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?</a:t>
            </a:r>
          </a:p>
          <a:p>
            <a:pPr algn="l">
              <a:buFont typeface="Wingdings" pitchFamily="2" charset="2"/>
              <a:buChar char="v"/>
            </a:pP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4" name="Рисунок 3" descr="lj793wbwzot4-mefistofel-i-faus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98693" y="615455"/>
            <a:ext cx="3511073" cy="4675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07504" y="2564904"/>
            <a:ext cx="8928992" cy="415498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indent="457200" algn="just">
              <a:buFont typeface="Arial" panose="020B0604020202020204" pitchFamily="34" charset="0"/>
              <a:buChar char="•"/>
            </a:pPr>
            <a:r>
              <a:rPr lang="ru-RU" sz="2400" b="1" dirty="0" err="1"/>
              <a:t>Мефістофель</a:t>
            </a:r>
            <a:r>
              <a:rPr lang="ru-RU" sz="2400" dirty="0"/>
              <a:t> поводиться як </a:t>
            </a:r>
            <a:r>
              <a:rPr lang="ru-RU" sz="2400" dirty="0" err="1"/>
              <a:t>цинічний</a:t>
            </a:r>
            <a:r>
              <a:rPr lang="ru-RU" sz="2400" dirty="0"/>
              <a:t> </a:t>
            </a:r>
            <a:r>
              <a:rPr lang="ru-RU" sz="2400" dirty="0" err="1"/>
              <a:t>маніпулятор</a:t>
            </a:r>
            <a:r>
              <a:rPr lang="ru-RU" sz="2400" dirty="0"/>
              <a:t>, </a:t>
            </a:r>
            <a:r>
              <a:rPr lang="ru-RU" sz="2400" dirty="0" err="1"/>
              <a:t>який</a:t>
            </a:r>
            <a:r>
              <a:rPr lang="ru-RU" sz="2400" dirty="0"/>
              <a:t> </a:t>
            </a:r>
            <a:r>
              <a:rPr lang="ru-RU" sz="2400" dirty="0" err="1"/>
              <a:t>хоче</a:t>
            </a:r>
            <a:r>
              <a:rPr lang="ru-RU" sz="2400" dirty="0"/>
              <a:t> </a:t>
            </a:r>
            <a:r>
              <a:rPr lang="ru-RU" sz="2400" dirty="0" err="1"/>
              <a:t>випробувати</a:t>
            </a:r>
            <a:r>
              <a:rPr lang="ru-RU" sz="2400" dirty="0"/>
              <a:t> </a:t>
            </a:r>
            <a:r>
              <a:rPr lang="ru-RU" sz="2400" dirty="0" err="1"/>
              <a:t>межі</a:t>
            </a:r>
            <a:r>
              <a:rPr lang="ru-RU" sz="2400" dirty="0"/>
              <a:t> </a:t>
            </a:r>
            <a:r>
              <a:rPr lang="ru-RU" sz="2400" dirty="0" err="1"/>
              <a:t>людської</a:t>
            </a:r>
            <a:r>
              <a:rPr lang="ru-RU" sz="2400" dirty="0"/>
              <a:t> </a:t>
            </a:r>
            <a:r>
              <a:rPr lang="ru-RU" sz="2400" dirty="0" err="1"/>
              <a:t>природи</a:t>
            </a:r>
            <a:r>
              <a:rPr lang="ru-RU" sz="2400" dirty="0"/>
              <a:t>. </a:t>
            </a:r>
            <a:r>
              <a:rPr lang="ru-RU" sz="2400" dirty="0" err="1"/>
              <a:t>Він</a:t>
            </a:r>
            <a:r>
              <a:rPr lang="ru-RU" sz="2400" dirty="0"/>
              <a:t> часто </a:t>
            </a:r>
            <a:r>
              <a:rPr lang="ru-RU" sz="2400" dirty="0" err="1"/>
              <a:t>використовує</a:t>
            </a:r>
            <a:r>
              <a:rPr lang="ru-RU" sz="2400" dirty="0"/>
              <a:t> сарказм і </a:t>
            </a:r>
            <a:r>
              <a:rPr lang="ru-RU" sz="2400" dirty="0" err="1"/>
              <a:t>підступність</a:t>
            </a:r>
            <a:r>
              <a:rPr lang="ru-RU" sz="2400" dirty="0"/>
              <a:t>, </a:t>
            </a:r>
            <a:r>
              <a:rPr lang="ru-RU" sz="2400" dirty="0" err="1"/>
              <a:t>намагаючись</a:t>
            </a:r>
            <a:r>
              <a:rPr lang="ru-RU" sz="2400" dirty="0"/>
              <a:t> </a:t>
            </a:r>
            <a:r>
              <a:rPr lang="ru-RU" sz="2400" dirty="0" err="1"/>
              <a:t>збити</a:t>
            </a:r>
            <a:r>
              <a:rPr lang="ru-RU" sz="2400" dirty="0"/>
              <a:t> Фауста з </a:t>
            </a:r>
            <a:r>
              <a:rPr lang="ru-RU" sz="2400" dirty="0" err="1"/>
              <a:t>істинного</a:t>
            </a:r>
            <a:r>
              <a:rPr lang="ru-RU" sz="2400" dirty="0"/>
              <a:t> шляху, </a:t>
            </a:r>
            <a:r>
              <a:rPr lang="ru-RU" sz="2400" dirty="0" err="1"/>
              <a:t>виставляючи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слабкості</a:t>
            </a:r>
            <a:r>
              <a:rPr lang="ru-RU" sz="2400" dirty="0"/>
              <a:t> на показ.</a:t>
            </a:r>
          </a:p>
          <a:p>
            <a:pPr indent="457200" algn="just">
              <a:buFont typeface="Arial" panose="020B0604020202020204" pitchFamily="34" charset="0"/>
              <a:buChar char="•"/>
            </a:pPr>
            <a:r>
              <a:rPr lang="ru-RU" sz="2400" b="1" dirty="0"/>
              <a:t>Фауст</a:t>
            </a:r>
            <a:r>
              <a:rPr lang="ru-RU" sz="2400" dirty="0"/>
              <a:t>, у свою </a:t>
            </a:r>
            <a:r>
              <a:rPr lang="ru-RU" sz="2400" dirty="0" err="1"/>
              <a:t>чергу</a:t>
            </a:r>
            <a:r>
              <a:rPr lang="ru-RU" sz="2400" dirty="0"/>
              <a:t>, </a:t>
            </a:r>
            <a:r>
              <a:rPr lang="ru-RU" sz="2400" dirty="0" err="1"/>
              <a:t>сповнений</a:t>
            </a:r>
            <a:r>
              <a:rPr lang="ru-RU" sz="2400" dirty="0"/>
              <a:t> </a:t>
            </a:r>
            <a:r>
              <a:rPr lang="ru-RU" sz="2400" dirty="0" err="1"/>
              <a:t>сумнівів</a:t>
            </a:r>
            <a:r>
              <a:rPr lang="ru-RU" sz="2400" dirty="0"/>
              <a:t> і </a:t>
            </a:r>
            <a:r>
              <a:rPr lang="ru-RU" sz="2400" dirty="0" err="1"/>
              <a:t>прагнень</a:t>
            </a:r>
            <a:r>
              <a:rPr lang="ru-RU" sz="2400" dirty="0"/>
              <a:t> до </a:t>
            </a:r>
            <a:r>
              <a:rPr lang="ru-RU" sz="2400" dirty="0" err="1"/>
              <a:t>вищого</a:t>
            </a:r>
            <a:r>
              <a:rPr lang="ru-RU" sz="2400" dirty="0"/>
              <a:t> </a:t>
            </a:r>
            <a:r>
              <a:rPr lang="ru-RU" sz="2400" dirty="0" err="1"/>
              <a:t>знання</a:t>
            </a:r>
            <a:r>
              <a:rPr lang="ru-RU" sz="2400" dirty="0"/>
              <a:t>.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виявляє</a:t>
            </a:r>
            <a:r>
              <a:rPr lang="ru-RU" sz="2400" dirty="0"/>
              <a:t> </a:t>
            </a:r>
            <a:r>
              <a:rPr lang="ru-RU" sz="2400" dirty="0" err="1"/>
              <a:t>сильне</a:t>
            </a:r>
            <a:r>
              <a:rPr lang="ru-RU" sz="2400" dirty="0"/>
              <a:t> </a:t>
            </a:r>
            <a:r>
              <a:rPr lang="ru-RU" sz="2400" dirty="0" err="1"/>
              <a:t>бажання</a:t>
            </a:r>
            <a:r>
              <a:rPr lang="ru-RU" sz="2400" dirty="0"/>
              <a:t> </a:t>
            </a:r>
            <a:r>
              <a:rPr lang="ru-RU" sz="2400" dirty="0" err="1"/>
              <a:t>досягти</a:t>
            </a:r>
            <a:r>
              <a:rPr lang="ru-RU" sz="2400" dirty="0"/>
              <a:t> абсолютного </a:t>
            </a:r>
            <a:r>
              <a:rPr lang="ru-RU" sz="2400" dirty="0" err="1"/>
              <a:t>розуміння</a:t>
            </a:r>
            <a:r>
              <a:rPr lang="ru-RU" sz="2400" dirty="0"/>
              <a:t> </a:t>
            </a:r>
            <a:r>
              <a:rPr lang="ru-RU" sz="2400" dirty="0" err="1"/>
              <a:t>світу</a:t>
            </a:r>
            <a:r>
              <a:rPr lang="ru-RU" sz="2400" dirty="0"/>
              <a:t> та </a:t>
            </a:r>
            <a:r>
              <a:rPr lang="ru-RU" sz="2400" dirty="0" err="1"/>
              <a:t>задоволення</a:t>
            </a:r>
            <a:r>
              <a:rPr lang="ru-RU" sz="2400" dirty="0"/>
              <a:t> </a:t>
            </a:r>
            <a:r>
              <a:rPr lang="ru-RU" sz="2400" dirty="0" err="1"/>
              <a:t>всіх</a:t>
            </a:r>
            <a:r>
              <a:rPr lang="ru-RU" sz="2400" dirty="0"/>
              <a:t> </a:t>
            </a:r>
            <a:r>
              <a:rPr lang="ru-RU" sz="2400" dirty="0" err="1"/>
              <a:t>своїх</a:t>
            </a:r>
            <a:r>
              <a:rPr lang="ru-RU" sz="2400" dirty="0"/>
              <a:t> </a:t>
            </a:r>
            <a:r>
              <a:rPr lang="ru-RU" sz="2400" dirty="0" err="1"/>
              <a:t>прагнень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стає</a:t>
            </a:r>
            <a:r>
              <a:rPr lang="ru-RU" sz="2400" dirty="0"/>
              <a:t> причиною </a:t>
            </a:r>
            <a:r>
              <a:rPr lang="ru-RU" sz="2400" dirty="0" err="1"/>
              <a:t>укладання</a:t>
            </a:r>
            <a:r>
              <a:rPr lang="ru-RU" sz="2400" dirty="0"/>
              <a:t> угоди з </a:t>
            </a:r>
            <a:r>
              <a:rPr lang="ru-RU" sz="2400" dirty="0" err="1"/>
              <a:t>Мефістофелем</a:t>
            </a:r>
            <a:r>
              <a:rPr lang="ru-RU" sz="2400" dirty="0"/>
              <a:t>.</a:t>
            </a:r>
          </a:p>
          <a:p>
            <a:pPr indent="457200" algn="just"/>
            <a:r>
              <a:rPr lang="ru-RU" sz="2400" dirty="0" err="1"/>
              <a:t>Мефістофель</a:t>
            </a:r>
            <a:r>
              <a:rPr lang="ru-RU" sz="2400" dirty="0"/>
              <a:t> </a:t>
            </a:r>
            <a:r>
              <a:rPr lang="ru-RU" sz="2400" dirty="0" err="1"/>
              <a:t>постійно</a:t>
            </a:r>
            <a:r>
              <a:rPr lang="ru-RU" sz="2400" dirty="0"/>
              <a:t> </a:t>
            </a:r>
            <a:r>
              <a:rPr lang="ru-RU" sz="2400" dirty="0" err="1"/>
              <a:t>випробовує</a:t>
            </a:r>
            <a:r>
              <a:rPr lang="ru-RU" sz="2400" dirty="0"/>
              <a:t> Фауста, </a:t>
            </a:r>
            <a:r>
              <a:rPr lang="ru-RU" sz="2400" dirty="0" err="1"/>
              <a:t>пропонуючи</a:t>
            </a:r>
            <a:r>
              <a:rPr lang="ru-RU" sz="2400" dirty="0"/>
              <a:t> </a:t>
            </a:r>
            <a:r>
              <a:rPr lang="ru-RU" sz="2400" dirty="0" err="1"/>
              <a:t>йому</a:t>
            </a:r>
            <a:r>
              <a:rPr lang="ru-RU" sz="2400" dirty="0"/>
              <a:t> </a:t>
            </a:r>
            <a:r>
              <a:rPr lang="ru-RU" sz="2400" dirty="0" err="1"/>
              <a:t>земні</a:t>
            </a:r>
            <a:r>
              <a:rPr lang="ru-RU" sz="2400" dirty="0"/>
              <a:t> насолоди та </a:t>
            </a:r>
            <a:r>
              <a:rPr lang="ru-RU" sz="2400" dirty="0" err="1"/>
              <a:t>владу</a:t>
            </a:r>
            <a:r>
              <a:rPr lang="ru-RU" sz="2400" dirty="0"/>
              <a:t>, але Фауст </a:t>
            </a:r>
            <a:r>
              <a:rPr lang="ru-RU" sz="2400" dirty="0" err="1"/>
              <a:t>постійно</a:t>
            </a:r>
            <a:r>
              <a:rPr lang="ru-RU" sz="2400" dirty="0"/>
              <a:t> </a:t>
            </a:r>
            <a:r>
              <a:rPr lang="ru-RU" sz="2400" dirty="0" err="1"/>
              <a:t>коливається</a:t>
            </a:r>
            <a:r>
              <a:rPr lang="ru-RU" sz="2400" dirty="0"/>
              <a:t> </a:t>
            </a:r>
            <a:r>
              <a:rPr lang="ru-RU" sz="2400" dirty="0" err="1"/>
              <a:t>між</a:t>
            </a:r>
            <a:r>
              <a:rPr lang="ru-RU" sz="2400" dirty="0"/>
              <a:t> </a:t>
            </a:r>
            <a:r>
              <a:rPr lang="ru-RU" sz="2400" dirty="0" err="1"/>
              <a:t>духовними</a:t>
            </a:r>
            <a:r>
              <a:rPr lang="ru-RU" sz="2400" dirty="0"/>
              <a:t> </a:t>
            </a:r>
            <a:r>
              <a:rPr lang="ru-RU" sz="2400" dirty="0" err="1"/>
              <a:t>прагненнями</a:t>
            </a:r>
            <a:r>
              <a:rPr lang="ru-RU" sz="2400" dirty="0"/>
              <a:t> та </a:t>
            </a:r>
            <a:r>
              <a:rPr lang="ru-RU" sz="2400" dirty="0" err="1"/>
              <a:t>людськими</a:t>
            </a:r>
            <a:r>
              <a:rPr lang="ru-RU" sz="2400" dirty="0"/>
              <a:t> </a:t>
            </a:r>
            <a:r>
              <a:rPr lang="ru-RU" sz="2400" dirty="0" err="1"/>
              <a:t>слабкостями</a:t>
            </a:r>
            <a:r>
              <a:rPr lang="ru-RU" sz="2400" dirty="0"/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6813" y="2584872"/>
            <a:ext cx="8928992" cy="415498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400" b="1" dirty="0"/>
              <a:t>Мета </a:t>
            </a:r>
            <a:r>
              <a:rPr lang="ru-RU" sz="2400" b="1" dirty="0" err="1"/>
              <a:t>Мефістофеля</a:t>
            </a:r>
            <a:r>
              <a:rPr lang="ru-RU" sz="2400" dirty="0"/>
              <a:t> </a:t>
            </a:r>
            <a:r>
              <a:rPr lang="ru-RU" sz="2400" dirty="0" err="1"/>
              <a:t>полягала</a:t>
            </a:r>
            <a:r>
              <a:rPr lang="ru-RU" sz="2400" dirty="0"/>
              <a:t> в тому, </a:t>
            </a:r>
            <a:r>
              <a:rPr lang="ru-RU" sz="2400" dirty="0" err="1"/>
              <a:t>щоб</a:t>
            </a:r>
            <a:r>
              <a:rPr lang="ru-RU" sz="2400" dirty="0"/>
              <a:t> </a:t>
            </a:r>
            <a:r>
              <a:rPr lang="ru-RU" sz="2400" dirty="0" err="1"/>
              <a:t>спокусити</a:t>
            </a:r>
            <a:r>
              <a:rPr lang="ru-RU" sz="2400" dirty="0"/>
              <a:t> Фауста </a:t>
            </a:r>
            <a:r>
              <a:rPr lang="ru-RU" sz="2400" dirty="0" err="1"/>
              <a:t>земними</a:t>
            </a:r>
            <a:r>
              <a:rPr lang="ru-RU" sz="2400" dirty="0"/>
              <a:t> </a:t>
            </a:r>
            <a:r>
              <a:rPr lang="ru-RU" sz="2400" dirty="0" err="1"/>
              <a:t>насолодами</a:t>
            </a:r>
            <a:r>
              <a:rPr lang="ru-RU" sz="2400" dirty="0"/>
              <a:t> і </a:t>
            </a:r>
            <a:r>
              <a:rPr lang="ru-RU" sz="2400" dirty="0" err="1"/>
              <a:t>владою</a:t>
            </a:r>
            <a:r>
              <a:rPr lang="ru-RU" sz="2400" dirty="0"/>
              <a:t>, </a:t>
            </a:r>
            <a:r>
              <a:rPr lang="ru-RU" sz="2400" dirty="0" err="1"/>
              <a:t>звести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з духовного шляху. </a:t>
            </a:r>
            <a:r>
              <a:rPr lang="ru-RU" sz="2400" dirty="0" err="1"/>
              <a:t>Проте</a:t>
            </a:r>
            <a:r>
              <a:rPr lang="ru-RU" sz="2400" dirty="0"/>
              <a:t> </a:t>
            </a:r>
            <a:r>
              <a:rPr lang="ru-RU" sz="2400" dirty="0" err="1"/>
              <a:t>справжня</a:t>
            </a:r>
            <a:r>
              <a:rPr lang="ru-RU" sz="2400" dirty="0"/>
              <a:t> мета Бога не в тому, </a:t>
            </a:r>
            <a:r>
              <a:rPr lang="ru-RU" sz="2400" dirty="0" err="1"/>
              <a:t>щоб</a:t>
            </a:r>
            <a:r>
              <a:rPr lang="ru-RU" sz="2400" dirty="0"/>
              <a:t> </a:t>
            </a:r>
            <a:r>
              <a:rPr lang="ru-RU" sz="2400" dirty="0" err="1"/>
              <a:t>занапастити</a:t>
            </a:r>
            <a:r>
              <a:rPr lang="ru-RU" sz="2400" dirty="0"/>
              <a:t> </a:t>
            </a:r>
            <a:r>
              <a:rPr lang="ru-RU" sz="2400" dirty="0" err="1"/>
              <a:t>людину</a:t>
            </a:r>
            <a:r>
              <a:rPr lang="ru-RU" sz="2400" dirty="0"/>
              <a:t>, а </a:t>
            </a:r>
            <a:r>
              <a:rPr lang="ru-RU" sz="2400" dirty="0" err="1"/>
              <a:t>щоб</a:t>
            </a:r>
            <a:r>
              <a:rPr lang="ru-RU" sz="2400" dirty="0"/>
              <a:t> через </a:t>
            </a:r>
            <a:r>
              <a:rPr lang="ru-RU" sz="2400" dirty="0" err="1"/>
              <a:t>випробування</a:t>
            </a:r>
            <a:r>
              <a:rPr lang="ru-RU" sz="2400" dirty="0"/>
              <a:t> </a:t>
            </a:r>
            <a:r>
              <a:rPr lang="ru-RU" sz="2400" dirty="0" err="1"/>
              <a:t>спонукати</a:t>
            </a:r>
            <a:r>
              <a:rPr lang="ru-RU" sz="2400" dirty="0"/>
              <a:t> </a:t>
            </a:r>
            <a:r>
              <a:rPr lang="ru-RU" sz="2400" dirty="0" err="1"/>
              <a:t>її</a:t>
            </a:r>
            <a:r>
              <a:rPr lang="ru-RU" sz="2400" dirty="0"/>
              <a:t> до духовного </a:t>
            </a:r>
            <a:r>
              <a:rPr lang="ru-RU" sz="2400" dirty="0" err="1"/>
              <a:t>розвитку</a:t>
            </a:r>
            <a:r>
              <a:rPr lang="ru-RU" sz="2400" dirty="0"/>
              <a:t> і </a:t>
            </a:r>
            <a:r>
              <a:rPr lang="ru-RU" sz="2400" dirty="0" err="1"/>
              <a:t>внутрішнього</a:t>
            </a:r>
            <a:r>
              <a:rPr lang="ru-RU" sz="2400" dirty="0"/>
              <a:t> </a:t>
            </a:r>
            <a:r>
              <a:rPr lang="ru-RU" sz="2400" dirty="0" err="1"/>
              <a:t>вдосконалення</a:t>
            </a:r>
            <a:r>
              <a:rPr lang="ru-RU" sz="2400" dirty="0"/>
              <a:t>. </a:t>
            </a:r>
            <a:r>
              <a:rPr lang="ru-RU" sz="2400" dirty="0" err="1"/>
              <a:t>Мефістофель</a:t>
            </a:r>
            <a:r>
              <a:rPr lang="ru-RU" sz="2400" dirty="0"/>
              <a:t>, будучи негативною силою, </a:t>
            </a:r>
            <a:r>
              <a:rPr lang="ru-RU" sz="2400" dirty="0" err="1"/>
              <a:t>парадоксальним</a:t>
            </a:r>
            <a:r>
              <a:rPr lang="ru-RU" sz="2400" dirty="0"/>
              <a:t> чином </a:t>
            </a:r>
            <a:r>
              <a:rPr lang="ru-RU" sz="2400" dirty="0" err="1"/>
              <a:t>стає</a:t>
            </a:r>
            <a:r>
              <a:rPr lang="ru-RU" sz="2400" dirty="0"/>
              <a:t> </a:t>
            </a:r>
            <a:r>
              <a:rPr lang="ru-RU" sz="2400" dirty="0" err="1"/>
              <a:t>інструментом</a:t>
            </a:r>
            <a:r>
              <a:rPr lang="ru-RU" sz="2400" dirty="0"/>
              <a:t> у </a:t>
            </a:r>
            <a:r>
              <a:rPr lang="ru-RU" sz="2400" dirty="0" err="1"/>
              <a:t>Божому</a:t>
            </a:r>
            <a:r>
              <a:rPr lang="ru-RU" sz="2400" dirty="0"/>
              <a:t> </a:t>
            </a:r>
            <a:r>
              <a:rPr lang="ru-RU" sz="2400" dirty="0" err="1"/>
              <a:t>плані</a:t>
            </a:r>
            <a:r>
              <a:rPr lang="ru-RU" sz="2400" dirty="0"/>
              <a:t> для </a:t>
            </a:r>
            <a:r>
              <a:rPr lang="ru-RU" sz="2400" dirty="0" err="1"/>
              <a:t>виявлення</a:t>
            </a:r>
            <a:r>
              <a:rPr lang="ru-RU" sz="2400" dirty="0"/>
              <a:t> </a:t>
            </a:r>
            <a:r>
              <a:rPr lang="ru-RU" sz="2400" dirty="0" err="1"/>
              <a:t>найвищих</a:t>
            </a:r>
            <a:r>
              <a:rPr lang="ru-RU" sz="2400" dirty="0"/>
              <a:t> </a:t>
            </a:r>
            <a:r>
              <a:rPr lang="ru-RU" sz="2400" dirty="0" err="1"/>
              <a:t>духовних</a:t>
            </a:r>
            <a:r>
              <a:rPr lang="ru-RU" sz="2400" dirty="0"/>
              <a:t> </a:t>
            </a:r>
            <a:r>
              <a:rPr lang="ru-RU" sz="2400" dirty="0" err="1"/>
              <a:t>якостей</a:t>
            </a:r>
            <a:r>
              <a:rPr lang="ru-RU" sz="2400" dirty="0"/>
              <a:t> </a:t>
            </a:r>
            <a:r>
              <a:rPr lang="ru-RU" sz="2400" dirty="0" err="1"/>
              <a:t>людини</a:t>
            </a:r>
            <a:r>
              <a:rPr lang="ru-RU" sz="2400" dirty="0"/>
              <a:t>.</a:t>
            </a:r>
          </a:p>
          <a:p>
            <a:pPr indent="457200" algn="just"/>
            <a:r>
              <a:rPr lang="ru-RU" sz="2400" dirty="0"/>
              <a:t>Таким чином, </a:t>
            </a:r>
            <a:r>
              <a:rPr lang="ru-RU" sz="2400" dirty="0" err="1"/>
              <a:t>Мефістофель</a:t>
            </a:r>
            <a:r>
              <a:rPr lang="ru-RU" sz="2400" dirty="0"/>
              <a:t> </a:t>
            </a:r>
            <a:r>
              <a:rPr lang="ru-RU" sz="2400" dirty="0" err="1"/>
              <a:t>виконує</a:t>
            </a:r>
            <a:r>
              <a:rPr lang="ru-RU" sz="2400" dirty="0"/>
              <a:t> роль </a:t>
            </a:r>
            <a:r>
              <a:rPr lang="ru-RU" sz="2400" dirty="0" err="1"/>
              <a:t>антагоніста</a:t>
            </a:r>
            <a:r>
              <a:rPr lang="ru-RU" sz="2400" dirty="0"/>
              <a:t>, </a:t>
            </a:r>
            <a:r>
              <a:rPr lang="ru-RU" sz="2400" dirty="0" err="1"/>
              <a:t>який</a:t>
            </a:r>
            <a:r>
              <a:rPr lang="ru-RU" sz="2400" dirty="0"/>
              <a:t> </a:t>
            </a:r>
            <a:r>
              <a:rPr lang="ru-RU" sz="2400" dirty="0" err="1"/>
              <a:t>спонукає</a:t>
            </a:r>
            <a:r>
              <a:rPr lang="ru-RU" sz="2400" dirty="0"/>
              <a:t> </a:t>
            </a:r>
            <a:r>
              <a:rPr lang="ru-RU" sz="2400" dirty="0" err="1"/>
              <a:t>людину</a:t>
            </a:r>
            <a:r>
              <a:rPr lang="ru-RU" sz="2400" dirty="0"/>
              <a:t> до </a:t>
            </a:r>
            <a:r>
              <a:rPr lang="ru-RU" sz="2400" dirty="0" err="1"/>
              <a:t>боротьби</a:t>
            </a:r>
            <a:r>
              <a:rPr lang="ru-RU" sz="2400" dirty="0"/>
              <a:t> і </a:t>
            </a:r>
            <a:r>
              <a:rPr lang="ru-RU" sz="2400" dirty="0" err="1"/>
              <a:t>пошуку</a:t>
            </a:r>
            <a:r>
              <a:rPr lang="ru-RU" sz="2400" dirty="0"/>
              <a:t> </a:t>
            </a:r>
            <a:r>
              <a:rPr lang="ru-RU" sz="2400" dirty="0" err="1"/>
              <a:t>істини</a:t>
            </a:r>
            <a:r>
              <a:rPr lang="ru-RU" sz="2400" dirty="0"/>
              <a:t>, </a:t>
            </a:r>
            <a:r>
              <a:rPr lang="ru-RU" sz="2400" dirty="0" err="1"/>
              <a:t>хоч</a:t>
            </a:r>
            <a:r>
              <a:rPr lang="ru-RU" sz="2400" dirty="0"/>
              <a:t> і за </a:t>
            </a:r>
            <a:r>
              <a:rPr lang="ru-RU" sz="2400" dirty="0" err="1"/>
              <a:t>допомогою</a:t>
            </a:r>
            <a:r>
              <a:rPr lang="ru-RU" sz="2400" dirty="0"/>
              <a:t> </a:t>
            </a:r>
            <a:r>
              <a:rPr lang="ru-RU" sz="2400" dirty="0" err="1"/>
              <a:t>підступних</a:t>
            </a:r>
            <a:r>
              <a:rPr lang="ru-RU" sz="2400" dirty="0"/>
              <a:t> </a:t>
            </a:r>
            <a:r>
              <a:rPr lang="ru-RU" sz="2400" dirty="0" err="1"/>
              <a:t>дій</a:t>
            </a:r>
            <a:r>
              <a:rPr lang="ru-RU" sz="2400" dirty="0"/>
              <a:t> і </a:t>
            </a:r>
            <a:r>
              <a:rPr lang="ru-RU" sz="2400" dirty="0" err="1"/>
              <a:t>спокус</a:t>
            </a:r>
            <a:r>
              <a:rPr lang="ru-RU" sz="2400" dirty="0" smtClean="0"/>
              <a:t>.</a:t>
            </a:r>
          </a:p>
          <a:p>
            <a:pPr indent="457200" algn="just"/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30175" y="2615650"/>
            <a:ext cx="8938301" cy="40934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/>
              <a:t>У "</a:t>
            </a:r>
            <a:r>
              <a:rPr lang="ru-RU" sz="2000" dirty="0" err="1"/>
              <a:t>Фаусті</a:t>
            </a:r>
            <a:r>
              <a:rPr lang="ru-RU" sz="2000" dirty="0"/>
              <a:t>" Гете </a:t>
            </a:r>
            <a:r>
              <a:rPr lang="ru-RU" sz="2000" dirty="0" err="1"/>
              <a:t>Мефістофель</a:t>
            </a:r>
            <a:r>
              <a:rPr lang="ru-RU" sz="2000" dirty="0"/>
              <a:t> не взяв до </a:t>
            </a:r>
            <a:r>
              <a:rPr lang="ru-RU" sz="2000" dirty="0" err="1"/>
              <a:t>уваги</a:t>
            </a:r>
            <a:r>
              <a:rPr lang="ru-RU" sz="2000" dirty="0"/>
              <a:t> одну з </a:t>
            </a:r>
            <a:r>
              <a:rPr lang="ru-RU" sz="2000" dirty="0" err="1"/>
              <a:t>найважливіших</a:t>
            </a:r>
            <a:r>
              <a:rPr lang="ru-RU" sz="2000" dirty="0"/>
              <a:t> рис </a:t>
            </a:r>
            <a:r>
              <a:rPr lang="ru-RU" sz="2000" dirty="0" err="1"/>
              <a:t>людини</a:t>
            </a:r>
            <a:r>
              <a:rPr lang="ru-RU" sz="2000" dirty="0"/>
              <a:t> — </a:t>
            </a:r>
            <a:r>
              <a:rPr lang="ru-RU" sz="2000" b="1" dirty="0" err="1"/>
              <a:t>прагнення</a:t>
            </a:r>
            <a:r>
              <a:rPr lang="ru-RU" sz="2000" b="1" dirty="0"/>
              <a:t> до духовного </a:t>
            </a:r>
            <a:r>
              <a:rPr lang="ru-RU" sz="2000" b="1" dirty="0" err="1"/>
              <a:t>самовдосконалення</a:t>
            </a:r>
            <a:r>
              <a:rPr lang="ru-RU" sz="2000" b="1" dirty="0"/>
              <a:t> і </a:t>
            </a:r>
            <a:r>
              <a:rPr lang="ru-RU" sz="2000" b="1" dirty="0" err="1"/>
              <a:t>пошуку</a:t>
            </a:r>
            <a:r>
              <a:rPr lang="ru-RU" sz="2000" b="1" dirty="0"/>
              <a:t> </a:t>
            </a:r>
            <a:r>
              <a:rPr lang="ru-RU" sz="2000" b="1" dirty="0" err="1"/>
              <a:t>істини</a:t>
            </a:r>
            <a:r>
              <a:rPr lang="ru-RU" sz="2000" dirty="0"/>
              <a:t>. </a:t>
            </a:r>
            <a:r>
              <a:rPr lang="ru-RU" sz="2000" dirty="0" err="1"/>
              <a:t>Він</a:t>
            </a:r>
            <a:r>
              <a:rPr lang="ru-RU" sz="2000" dirty="0"/>
              <a:t> </a:t>
            </a:r>
            <a:r>
              <a:rPr lang="ru-RU" sz="2000" dirty="0" err="1"/>
              <a:t>бачить</a:t>
            </a:r>
            <a:r>
              <a:rPr lang="ru-RU" sz="2000" dirty="0"/>
              <a:t> </a:t>
            </a:r>
            <a:r>
              <a:rPr lang="ru-RU" sz="2000" dirty="0" err="1"/>
              <a:t>людську</a:t>
            </a:r>
            <a:r>
              <a:rPr lang="ru-RU" sz="2000" dirty="0"/>
              <a:t> природу </a:t>
            </a:r>
            <a:r>
              <a:rPr lang="ru-RU" sz="2000" dirty="0" err="1"/>
              <a:t>лише</a:t>
            </a:r>
            <a:r>
              <a:rPr lang="ru-RU" sz="2000" dirty="0"/>
              <a:t> з </a:t>
            </a:r>
            <a:r>
              <a:rPr lang="ru-RU" sz="2000" dirty="0" err="1"/>
              <a:t>її</a:t>
            </a:r>
            <a:r>
              <a:rPr lang="ru-RU" sz="2000" dirty="0"/>
              <a:t> </a:t>
            </a:r>
            <a:r>
              <a:rPr lang="ru-RU" sz="2000" dirty="0" err="1"/>
              <a:t>слабкостями</a:t>
            </a:r>
            <a:r>
              <a:rPr lang="ru-RU" sz="2000" dirty="0"/>
              <a:t>, </a:t>
            </a:r>
            <a:r>
              <a:rPr lang="ru-RU" sz="2000" dirty="0" err="1"/>
              <a:t>недоліками</a:t>
            </a:r>
            <a:r>
              <a:rPr lang="ru-RU" sz="2000" dirty="0"/>
              <a:t> і </a:t>
            </a:r>
            <a:r>
              <a:rPr lang="ru-RU" sz="2000" dirty="0" err="1"/>
              <a:t>схильністю</a:t>
            </a:r>
            <a:r>
              <a:rPr lang="ru-RU" sz="2000" dirty="0"/>
              <a:t> до </a:t>
            </a:r>
            <a:r>
              <a:rPr lang="ru-RU" sz="2000" dirty="0" err="1"/>
              <a:t>спокус</a:t>
            </a:r>
            <a:r>
              <a:rPr lang="ru-RU" sz="2000" dirty="0"/>
              <a:t>, </a:t>
            </a:r>
            <a:r>
              <a:rPr lang="ru-RU" sz="2000" dirty="0" err="1"/>
              <a:t>зводячи</a:t>
            </a:r>
            <a:r>
              <a:rPr lang="ru-RU" sz="2000" dirty="0"/>
              <a:t> </a:t>
            </a:r>
            <a:r>
              <a:rPr lang="ru-RU" sz="2000" dirty="0" err="1"/>
              <a:t>людину</a:t>
            </a:r>
            <a:r>
              <a:rPr lang="ru-RU" sz="2000" dirty="0"/>
              <a:t> до </a:t>
            </a:r>
            <a:r>
              <a:rPr lang="ru-RU" sz="2000" dirty="0" err="1"/>
              <a:t>матеріальних</a:t>
            </a:r>
            <a:r>
              <a:rPr lang="ru-RU" sz="2000" dirty="0"/>
              <a:t> </a:t>
            </a:r>
            <a:r>
              <a:rPr lang="ru-RU" sz="2000" dirty="0" err="1"/>
              <a:t>бажань</a:t>
            </a:r>
            <a:r>
              <a:rPr lang="ru-RU" sz="2000" dirty="0"/>
              <a:t> та </a:t>
            </a:r>
            <a:r>
              <a:rPr lang="ru-RU" sz="2000" dirty="0" err="1"/>
              <a:t>інстинктів</a:t>
            </a:r>
            <a:r>
              <a:rPr lang="ru-RU" sz="2000" dirty="0"/>
              <a:t>.</a:t>
            </a:r>
          </a:p>
          <a:p>
            <a:pPr indent="457200" algn="just"/>
            <a:r>
              <a:rPr lang="ru-RU" sz="2000" dirty="0" err="1"/>
              <a:t>Проте</a:t>
            </a:r>
            <a:r>
              <a:rPr lang="ru-RU" sz="2000" dirty="0"/>
              <a:t> </a:t>
            </a:r>
            <a:r>
              <a:rPr lang="ru-RU" sz="2000" dirty="0" err="1"/>
              <a:t>Мефістофель</a:t>
            </a:r>
            <a:r>
              <a:rPr lang="ru-RU" sz="2000" dirty="0"/>
              <a:t> </a:t>
            </a:r>
            <a:r>
              <a:rPr lang="ru-RU" sz="2000" dirty="0" err="1"/>
              <a:t>недооцінив</a:t>
            </a:r>
            <a:r>
              <a:rPr lang="ru-RU" sz="2000" dirty="0"/>
              <a:t> </a:t>
            </a:r>
            <a:r>
              <a:rPr lang="ru-RU" sz="2000" dirty="0" err="1"/>
              <a:t>здатність</a:t>
            </a:r>
            <a:r>
              <a:rPr lang="ru-RU" sz="2000" dirty="0"/>
              <a:t> </a:t>
            </a:r>
            <a:r>
              <a:rPr lang="ru-RU" sz="2000" dirty="0" err="1"/>
              <a:t>людини</a:t>
            </a:r>
            <a:r>
              <a:rPr lang="ru-RU" sz="2000" dirty="0"/>
              <a:t> </a:t>
            </a:r>
            <a:r>
              <a:rPr lang="ru-RU" sz="2000" dirty="0" err="1"/>
              <a:t>долати</a:t>
            </a:r>
            <a:r>
              <a:rPr lang="ru-RU" sz="2000" dirty="0"/>
              <a:t> </a:t>
            </a:r>
            <a:r>
              <a:rPr lang="ru-RU" sz="2000" dirty="0" err="1"/>
              <a:t>ці</a:t>
            </a:r>
            <a:r>
              <a:rPr lang="ru-RU" sz="2000" dirty="0"/>
              <a:t> </a:t>
            </a:r>
            <a:r>
              <a:rPr lang="ru-RU" sz="2000" dirty="0" err="1"/>
              <a:t>спокуси</a:t>
            </a:r>
            <a:r>
              <a:rPr lang="ru-RU" sz="2000" dirty="0"/>
              <a:t> і </a:t>
            </a:r>
            <a:r>
              <a:rPr lang="ru-RU" sz="2000" dirty="0" err="1"/>
              <a:t>прагнути</a:t>
            </a:r>
            <a:r>
              <a:rPr lang="ru-RU" sz="2000" dirty="0"/>
              <a:t> до </a:t>
            </a:r>
            <a:r>
              <a:rPr lang="ru-RU" sz="2000" dirty="0" err="1"/>
              <a:t>чогось</a:t>
            </a:r>
            <a:r>
              <a:rPr lang="ru-RU" sz="2000" dirty="0"/>
              <a:t> </a:t>
            </a:r>
            <a:r>
              <a:rPr lang="ru-RU" sz="2000" dirty="0" err="1"/>
              <a:t>більшого</a:t>
            </a:r>
            <a:r>
              <a:rPr lang="ru-RU" sz="2000" dirty="0"/>
              <a:t>, </a:t>
            </a:r>
            <a:r>
              <a:rPr lang="ru-RU" sz="2000" dirty="0" err="1"/>
              <a:t>ніж</a:t>
            </a:r>
            <a:r>
              <a:rPr lang="ru-RU" sz="2000" dirty="0"/>
              <a:t> просто </a:t>
            </a:r>
            <a:r>
              <a:rPr lang="ru-RU" sz="2000" dirty="0" err="1"/>
              <a:t>задоволення</a:t>
            </a:r>
            <a:r>
              <a:rPr lang="ru-RU" sz="2000" dirty="0"/>
              <a:t> </a:t>
            </a:r>
            <a:r>
              <a:rPr lang="ru-RU" sz="2000" dirty="0" err="1"/>
              <a:t>земних</a:t>
            </a:r>
            <a:r>
              <a:rPr lang="ru-RU" sz="2000" dirty="0"/>
              <a:t> потреб. Фауст, </a:t>
            </a:r>
            <a:r>
              <a:rPr lang="ru-RU" sz="2000" dirty="0" err="1"/>
              <a:t>незважаючи</a:t>
            </a:r>
            <a:r>
              <a:rPr lang="ru-RU" sz="2000" dirty="0"/>
              <a:t> на </a:t>
            </a:r>
            <a:r>
              <a:rPr lang="ru-RU" sz="2000" dirty="0" err="1"/>
              <a:t>всі</a:t>
            </a:r>
            <a:r>
              <a:rPr lang="ru-RU" sz="2000" dirty="0"/>
              <a:t> </a:t>
            </a:r>
            <a:r>
              <a:rPr lang="ru-RU" sz="2000" dirty="0" err="1"/>
              <a:t>помилки</a:t>
            </a:r>
            <a:r>
              <a:rPr lang="ru-RU" sz="2000" dirty="0"/>
              <a:t>, </a:t>
            </a:r>
            <a:r>
              <a:rPr lang="ru-RU" sz="2000" dirty="0" err="1"/>
              <a:t>прагне</a:t>
            </a:r>
            <a:r>
              <a:rPr lang="ru-RU" sz="2000" dirty="0"/>
              <a:t> до </a:t>
            </a:r>
            <a:r>
              <a:rPr lang="ru-RU" sz="2000" dirty="0" err="1"/>
              <a:t>вищого</a:t>
            </a:r>
            <a:r>
              <a:rPr lang="ru-RU" sz="2000" dirty="0"/>
              <a:t> </a:t>
            </a:r>
            <a:r>
              <a:rPr lang="ru-RU" sz="2000" dirty="0" err="1"/>
              <a:t>знання</a:t>
            </a:r>
            <a:r>
              <a:rPr lang="ru-RU" sz="2000" dirty="0"/>
              <a:t> і </a:t>
            </a:r>
            <a:r>
              <a:rPr lang="ru-RU" sz="2000" dirty="0" err="1"/>
              <a:t>духовної</a:t>
            </a:r>
            <a:r>
              <a:rPr lang="ru-RU" sz="2000" dirty="0"/>
              <a:t> </a:t>
            </a:r>
            <a:r>
              <a:rPr lang="ru-RU" sz="2000" dirty="0" err="1"/>
              <a:t>гармонії</a:t>
            </a:r>
            <a:r>
              <a:rPr lang="ru-RU" sz="2000" dirty="0"/>
              <a:t>. </a:t>
            </a:r>
            <a:r>
              <a:rPr lang="ru-RU" sz="2000" dirty="0" err="1"/>
              <a:t>Ця</a:t>
            </a:r>
            <a:r>
              <a:rPr lang="ru-RU" sz="2000" dirty="0"/>
              <a:t> </a:t>
            </a:r>
            <a:r>
              <a:rPr lang="ru-RU" sz="2000" dirty="0" err="1"/>
              <a:t>здатність</a:t>
            </a:r>
            <a:r>
              <a:rPr lang="ru-RU" sz="2000" dirty="0"/>
              <a:t> </a:t>
            </a:r>
            <a:r>
              <a:rPr lang="ru-RU" sz="2000" dirty="0" err="1"/>
              <a:t>людини</a:t>
            </a:r>
            <a:r>
              <a:rPr lang="ru-RU" sz="2000" dirty="0"/>
              <a:t> до трансцендентного </a:t>
            </a:r>
            <a:r>
              <a:rPr lang="ru-RU" sz="2000" dirty="0" err="1"/>
              <a:t>пошуку</a:t>
            </a:r>
            <a:r>
              <a:rPr lang="ru-RU" sz="2000" dirty="0"/>
              <a:t> і </a:t>
            </a:r>
            <a:r>
              <a:rPr lang="ru-RU" sz="2000" dirty="0" err="1"/>
              <a:t>саморефлексії</a:t>
            </a:r>
            <a:r>
              <a:rPr lang="ru-RU" sz="2000" dirty="0"/>
              <a:t> </a:t>
            </a:r>
            <a:r>
              <a:rPr lang="ru-RU" sz="2000" dirty="0" err="1"/>
              <a:t>врешті-решт</a:t>
            </a:r>
            <a:r>
              <a:rPr lang="ru-RU" sz="2000" dirty="0"/>
              <a:t> </a:t>
            </a:r>
            <a:r>
              <a:rPr lang="ru-RU" sz="2000" dirty="0" err="1"/>
              <a:t>веде</a:t>
            </a:r>
            <a:r>
              <a:rPr lang="ru-RU" sz="2000" dirty="0"/>
              <a:t> Фауста до </a:t>
            </a:r>
            <a:r>
              <a:rPr lang="ru-RU" sz="2000" dirty="0" err="1"/>
              <a:t>порятунку</a:t>
            </a:r>
            <a:r>
              <a:rPr lang="ru-RU" sz="2000" dirty="0"/>
              <a:t>, </a:t>
            </a:r>
            <a:r>
              <a:rPr lang="ru-RU" sz="2000" dirty="0" err="1"/>
              <a:t>незважаючи</a:t>
            </a:r>
            <a:r>
              <a:rPr lang="ru-RU" sz="2000" dirty="0"/>
              <a:t> на </a:t>
            </a:r>
            <a:r>
              <a:rPr lang="ru-RU" sz="2000" dirty="0" err="1"/>
              <a:t>всі</a:t>
            </a:r>
            <a:r>
              <a:rPr lang="ru-RU" sz="2000" dirty="0"/>
              <a:t> </a:t>
            </a:r>
            <a:r>
              <a:rPr lang="ru-RU" sz="2000" dirty="0" err="1"/>
              <a:t>випробування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Мефістофель</a:t>
            </a:r>
            <a:r>
              <a:rPr lang="ru-RU" sz="2000" dirty="0"/>
              <a:t> </a:t>
            </a:r>
            <a:r>
              <a:rPr lang="ru-RU" sz="2000" dirty="0" err="1"/>
              <a:t>йому</a:t>
            </a:r>
            <a:r>
              <a:rPr lang="ru-RU" sz="2000" dirty="0"/>
              <a:t> </a:t>
            </a:r>
            <a:r>
              <a:rPr lang="ru-RU" sz="2000" dirty="0" err="1"/>
              <a:t>підготував</a:t>
            </a:r>
            <a:r>
              <a:rPr lang="ru-RU" sz="2000" dirty="0"/>
              <a:t>.</a:t>
            </a:r>
          </a:p>
          <a:p>
            <a:pPr indent="457200" algn="just"/>
            <a:r>
              <a:rPr lang="ru-RU" sz="2000" dirty="0" err="1"/>
              <a:t>Це</a:t>
            </a:r>
            <a:r>
              <a:rPr lang="ru-RU" sz="2000" dirty="0"/>
              <a:t> </a:t>
            </a:r>
            <a:r>
              <a:rPr lang="ru-RU" sz="2000" dirty="0" err="1"/>
              <a:t>показує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людина</a:t>
            </a:r>
            <a:r>
              <a:rPr lang="ru-RU" sz="2000" dirty="0"/>
              <a:t> не є </a:t>
            </a:r>
            <a:r>
              <a:rPr lang="ru-RU" sz="2000" dirty="0" err="1"/>
              <a:t>повністю</a:t>
            </a:r>
            <a:r>
              <a:rPr lang="ru-RU" sz="2000" dirty="0"/>
              <a:t> </a:t>
            </a:r>
            <a:r>
              <a:rPr lang="ru-RU" sz="2000" dirty="0" err="1"/>
              <a:t>підвладною</a:t>
            </a:r>
            <a:r>
              <a:rPr lang="ru-RU" sz="2000" dirty="0"/>
              <a:t> </a:t>
            </a:r>
            <a:r>
              <a:rPr lang="ru-RU" sz="2000" dirty="0" err="1"/>
              <a:t>матеріальним</a:t>
            </a:r>
            <a:r>
              <a:rPr lang="ru-RU" sz="2000" dirty="0"/>
              <a:t> </a:t>
            </a:r>
            <a:r>
              <a:rPr lang="ru-RU" sz="2000" dirty="0" err="1"/>
              <a:t>спокусам</a:t>
            </a:r>
            <a:r>
              <a:rPr lang="ru-RU" sz="2000" dirty="0"/>
              <a:t> — у </a:t>
            </a:r>
            <a:r>
              <a:rPr lang="ru-RU" sz="2000" dirty="0" err="1"/>
              <a:t>ній</a:t>
            </a:r>
            <a:r>
              <a:rPr lang="ru-RU" sz="2000" dirty="0"/>
              <a:t> </a:t>
            </a:r>
            <a:r>
              <a:rPr lang="ru-RU" sz="2000" dirty="0" err="1"/>
              <a:t>закладений</a:t>
            </a:r>
            <a:r>
              <a:rPr lang="ru-RU" sz="2000" dirty="0"/>
              <a:t> </a:t>
            </a:r>
            <a:r>
              <a:rPr lang="ru-RU" sz="2000" dirty="0" err="1"/>
              <a:t>внутрішній</a:t>
            </a:r>
            <a:r>
              <a:rPr lang="ru-RU" sz="2000" dirty="0"/>
              <a:t> </a:t>
            </a:r>
            <a:r>
              <a:rPr lang="ru-RU" sz="2000" dirty="0" err="1"/>
              <a:t>потенціал</a:t>
            </a:r>
            <a:r>
              <a:rPr lang="ru-RU" sz="2000" dirty="0"/>
              <a:t> для </a:t>
            </a:r>
            <a:r>
              <a:rPr lang="ru-RU" sz="2000" dirty="0" err="1"/>
              <a:t>самовдосконалення</a:t>
            </a:r>
            <a:r>
              <a:rPr lang="ru-RU" sz="2000" dirty="0"/>
              <a:t> і </a:t>
            </a:r>
            <a:r>
              <a:rPr lang="ru-RU" sz="2000" dirty="0" err="1"/>
              <a:t>прагнення</a:t>
            </a:r>
            <a:r>
              <a:rPr lang="ru-RU" sz="2000" dirty="0"/>
              <a:t> до духовного.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6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139952" y="1"/>
            <a:ext cx="3883968" cy="908719"/>
          </a:xfrm>
        </p:spPr>
        <p:txBody>
          <a:bodyPr>
            <a:normAutofit fontScale="90000"/>
          </a:bodyPr>
          <a:lstStyle/>
          <a:p>
            <a:r>
              <a:rPr lang="ru-RU" sz="3200" b="1" dirty="0" err="1">
                <a:solidFill>
                  <a:srgbClr val="002060"/>
                </a:solidFill>
              </a:rPr>
              <a:t>Дослідницька</a:t>
            </a:r>
            <a:r>
              <a:rPr lang="ru-RU" sz="3200" b="1" dirty="0">
                <a:solidFill>
                  <a:srgbClr val="002060"/>
                </a:solidFill>
              </a:rPr>
              <a:t>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8913" y="764704"/>
            <a:ext cx="7911198" cy="76944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b="1" dirty="0" smtClean="0"/>
              <a:t>1. </a:t>
            </a:r>
            <a:r>
              <a:rPr lang="ru-RU" sz="2000" dirty="0" err="1" smtClean="0"/>
              <a:t>Порівняйте</a:t>
            </a:r>
            <a:r>
              <a:rPr lang="ru-RU" sz="2000" dirty="0" smtClean="0"/>
              <a:t> </a:t>
            </a:r>
            <a:r>
              <a:rPr lang="ru-RU" sz="2000" dirty="0" err="1"/>
              <a:t>образи</a:t>
            </a:r>
            <a:r>
              <a:rPr lang="ru-RU" sz="2000" dirty="0"/>
              <a:t> </a:t>
            </a:r>
            <a:r>
              <a:rPr lang="ru-RU" sz="2000" dirty="0" err="1"/>
              <a:t>Мефістофеля</a:t>
            </a:r>
            <a:r>
              <a:rPr lang="ru-RU" sz="2000" dirty="0"/>
              <a:t> та Фауста. </a:t>
            </a:r>
            <a:r>
              <a:rPr lang="ru-RU" sz="2000" dirty="0" smtClean="0"/>
              <a:t>Яку </a:t>
            </a:r>
            <a:r>
              <a:rPr lang="ru-RU" sz="2000" dirty="0"/>
              <a:t>роль </a:t>
            </a:r>
            <a:r>
              <a:rPr lang="ru-RU" sz="2000" dirty="0" err="1"/>
              <a:t>відіграє</a:t>
            </a:r>
            <a:r>
              <a:rPr lang="ru-RU" sz="2000" dirty="0"/>
              <a:t> </a:t>
            </a:r>
            <a:r>
              <a:rPr lang="ru-RU" sz="2000" dirty="0" err="1"/>
              <a:t>Мефістофель</a:t>
            </a:r>
            <a:r>
              <a:rPr lang="ru-RU" sz="2000" dirty="0"/>
              <a:t> у </a:t>
            </a:r>
            <a:r>
              <a:rPr lang="ru-RU" sz="2000" dirty="0" err="1"/>
              <a:t>житті</a:t>
            </a:r>
            <a:r>
              <a:rPr lang="ru-RU" sz="2000" dirty="0"/>
              <a:t> Фауста</a:t>
            </a:r>
            <a:r>
              <a:rPr lang="ru-RU" sz="2000" dirty="0" smtClean="0"/>
              <a:t>? </a:t>
            </a:r>
            <a:r>
              <a:rPr lang="ru-RU" sz="2000" b="1" dirty="0" smtClean="0"/>
              <a:t>С. 24</a:t>
            </a:r>
            <a:endParaRPr lang="ru-RU" sz="2000" b="1" dirty="0"/>
          </a:p>
        </p:txBody>
      </p:sp>
      <p:pic>
        <p:nvPicPr>
          <p:cNvPr id="8" name="Рисунок 7" descr="us8zd2wgsoon-faust-margarita-i-mefistofe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76958" y="3191493"/>
            <a:ext cx="2754306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экранная лупа - Самое интересное в блогах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6729" y="332656"/>
            <a:ext cx="1093792" cy="86409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41029" y="88619"/>
            <a:ext cx="8856984" cy="683264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dirty="0" err="1"/>
              <a:t>Образи</a:t>
            </a:r>
            <a:r>
              <a:rPr lang="ru-RU" dirty="0"/>
              <a:t> </a:t>
            </a:r>
            <a:r>
              <a:rPr lang="ru-RU" dirty="0" err="1"/>
              <a:t>Мефістофеля</a:t>
            </a:r>
            <a:r>
              <a:rPr lang="ru-RU" dirty="0"/>
              <a:t> та Фауста в </a:t>
            </a:r>
            <a:r>
              <a:rPr lang="ru-RU" dirty="0" err="1"/>
              <a:t>трагедії</a:t>
            </a:r>
            <a:r>
              <a:rPr lang="ru-RU" dirty="0"/>
              <a:t> Гете "Фауст" є </a:t>
            </a:r>
            <a:r>
              <a:rPr lang="ru-RU" dirty="0" err="1"/>
              <a:t>двома</a:t>
            </a:r>
            <a:r>
              <a:rPr lang="ru-RU" dirty="0"/>
              <a:t> </a:t>
            </a:r>
            <a:r>
              <a:rPr lang="ru-RU" dirty="0" err="1"/>
              <a:t>центральними</a:t>
            </a:r>
            <a:r>
              <a:rPr lang="ru-RU" dirty="0"/>
              <a:t> і </a:t>
            </a:r>
            <a:r>
              <a:rPr lang="ru-RU" dirty="0" smtClean="0"/>
              <a:t>силами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представляють</a:t>
            </a:r>
            <a:r>
              <a:rPr lang="ru-RU" dirty="0"/>
              <a:t> </a:t>
            </a:r>
            <a:r>
              <a:rPr lang="ru-RU" dirty="0" err="1"/>
              <a:t>різні</a:t>
            </a:r>
            <a:r>
              <a:rPr lang="ru-RU" dirty="0"/>
              <a:t> </a:t>
            </a:r>
            <a:r>
              <a:rPr lang="ru-RU" dirty="0" err="1"/>
              <a:t>сторони</a:t>
            </a:r>
            <a:r>
              <a:rPr lang="ru-RU" dirty="0"/>
              <a:t> </a:t>
            </a:r>
            <a:r>
              <a:rPr lang="ru-RU" dirty="0" err="1"/>
              <a:t>людської</a:t>
            </a:r>
            <a:r>
              <a:rPr lang="ru-RU" dirty="0"/>
              <a:t> </a:t>
            </a:r>
            <a:r>
              <a:rPr lang="ru-RU" dirty="0" err="1"/>
              <a:t>природи</a:t>
            </a:r>
            <a:r>
              <a:rPr lang="ru-RU" dirty="0"/>
              <a:t> і </a:t>
            </a:r>
            <a:r>
              <a:rPr lang="ru-RU" dirty="0" err="1"/>
              <a:t>філософських</a:t>
            </a:r>
            <a:r>
              <a:rPr lang="ru-RU" dirty="0"/>
              <a:t> </a:t>
            </a:r>
            <a:r>
              <a:rPr lang="ru-RU" dirty="0" err="1"/>
              <a:t>пошуків</a:t>
            </a:r>
            <a:r>
              <a:rPr lang="ru-RU" dirty="0"/>
              <a:t>. Вони </a:t>
            </a:r>
            <a:r>
              <a:rPr lang="ru-RU" dirty="0" err="1"/>
              <a:t>доповнюють</a:t>
            </a:r>
            <a:r>
              <a:rPr lang="ru-RU" dirty="0"/>
              <a:t> і </a:t>
            </a:r>
            <a:r>
              <a:rPr lang="ru-RU" dirty="0" err="1"/>
              <a:t>водночас</a:t>
            </a:r>
            <a:r>
              <a:rPr lang="ru-RU" dirty="0"/>
              <a:t> </a:t>
            </a:r>
            <a:r>
              <a:rPr lang="ru-RU" dirty="0" err="1"/>
              <a:t>протистоять</a:t>
            </a:r>
            <a:r>
              <a:rPr lang="ru-RU" dirty="0"/>
              <a:t> один одному, </a:t>
            </a:r>
            <a:r>
              <a:rPr lang="ru-RU" dirty="0" err="1"/>
              <a:t>допомагаючи</a:t>
            </a:r>
            <a:r>
              <a:rPr lang="ru-RU" dirty="0"/>
              <a:t> </a:t>
            </a:r>
            <a:r>
              <a:rPr lang="ru-RU" dirty="0" err="1"/>
              <a:t>розкрити</a:t>
            </a:r>
            <a:r>
              <a:rPr lang="ru-RU" dirty="0"/>
              <a:t> </a:t>
            </a:r>
            <a:r>
              <a:rPr lang="ru-RU" dirty="0" err="1"/>
              <a:t>глибинні</a:t>
            </a:r>
            <a:r>
              <a:rPr lang="ru-RU" dirty="0"/>
              <a:t> </a:t>
            </a:r>
            <a:r>
              <a:rPr lang="ru-RU" dirty="0" err="1"/>
              <a:t>аспекти</a:t>
            </a:r>
            <a:r>
              <a:rPr lang="ru-RU" dirty="0"/>
              <a:t> теми </a:t>
            </a:r>
            <a:r>
              <a:rPr lang="ru-RU" dirty="0" err="1"/>
              <a:t>боротьби</a:t>
            </a:r>
            <a:r>
              <a:rPr lang="ru-RU" dirty="0"/>
              <a:t> </a:t>
            </a:r>
            <a:r>
              <a:rPr lang="ru-RU" dirty="0" err="1"/>
              <a:t>між</a:t>
            </a:r>
            <a:r>
              <a:rPr lang="ru-RU" dirty="0"/>
              <a:t> </a:t>
            </a:r>
            <a:r>
              <a:rPr lang="ru-RU" dirty="0" err="1"/>
              <a:t>матеріальним</a:t>
            </a:r>
            <a:r>
              <a:rPr lang="ru-RU" dirty="0"/>
              <a:t> і </a:t>
            </a:r>
            <a:r>
              <a:rPr lang="ru-RU" dirty="0" err="1"/>
              <a:t>духовним</a:t>
            </a:r>
            <a:r>
              <a:rPr lang="ru-RU" dirty="0"/>
              <a:t>, </a:t>
            </a:r>
            <a:r>
              <a:rPr lang="ru-RU" dirty="0" err="1"/>
              <a:t>людським</a:t>
            </a:r>
            <a:r>
              <a:rPr lang="ru-RU" dirty="0"/>
              <a:t> і </a:t>
            </a:r>
            <a:r>
              <a:rPr lang="ru-RU" dirty="0" err="1"/>
              <a:t>божественним</a:t>
            </a:r>
            <a:r>
              <a:rPr lang="ru-RU" dirty="0"/>
              <a:t>.</a:t>
            </a:r>
          </a:p>
          <a:p>
            <a:pPr indent="457200" algn="just"/>
            <a:r>
              <a:rPr lang="ru-RU" sz="2000" b="1" dirty="0"/>
              <a:t>Образ </a:t>
            </a:r>
            <a:r>
              <a:rPr lang="ru-RU" sz="2000" b="1" dirty="0" err="1"/>
              <a:t>Мефістофеля</a:t>
            </a:r>
            <a:r>
              <a:rPr lang="ru-RU" sz="2000" b="1" dirty="0"/>
              <a:t>:</a:t>
            </a:r>
          </a:p>
          <a:p>
            <a:pPr algn="just"/>
            <a:r>
              <a:rPr lang="ru-RU" b="1" dirty="0"/>
              <a:t>Характеристика</a:t>
            </a:r>
            <a:r>
              <a:rPr lang="ru-RU" dirty="0"/>
              <a:t>: </a:t>
            </a:r>
            <a:r>
              <a:rPr lang="ru-RU" dirty="0" err="1"/>
              <a:t>Мефістофель</a:t>
            </a:r>
            <a:r>
              <a:rPr lang="ru-RU" dirty="0"/>
              <a:t> </a:t>
            </a:r>
            <a:r>
              <a:rPr lang="ru-RU" dirty="0" err="1"/>
              <a:t>уособлює</a:t>
            </a:r>
            <a:r>
              <a:rPr lang="ru-RU" dirty="0"/>
              <a:t> </a:t>
            </a:r>
            <a:r>
              <a:rPr lang="ru-RU" dirty="0" err="1"/>
              <a:t>цинізм</a:t>
            </a:r>
            <a:r>
              <a:rPr lang="ru-RU" dirty="0"/>
              <a:t>, скептицизм, </a:t>
            </a:r>
            <a:r>
              <a:rPr lang="ru-RU" dirty="0" err="1"/>
              <a:t>руйнівну</a:t>
            </a:r>
            <a:r>
              <a:rPr lang="ru-RU" dirty="0"/>
              <a:t> і </a:t>
            </a:r>
            <a:r>
              <a:rPr lang="ru-RU" dirty="0" err="1"/>
              <a:t>негативну</a:t>
            </a:r>
            <a:r>
              <a:rPr lang="ru-RU" dirty="0"/>
              <a:t> силу. </a:t>
            </a:r>
            <a:r>
              <a:rPr lang="ru-RU" dirty="0" err="1"/>
              <a:t>Він</a:t>
            </a:r>
            <a:r>
              <a:rPr lang="ru-RU" dirty="0"/>
              <a:t> є </a:t>
            </a:r>
            <a:r>
              <a:rPr lang="ru-RU" dirty="0" err="1"/>
              <a:t>втіленням</a:t>
            </a:r>
            <a:r>
              <a:rPr lang="ru-RU" dirty="0"/>
              <a:t> </a:t>
            </a:r>
            <a:r>
              <a:rPr lang="ru-RU" dirty="0" err="1"/>
              <a:t>диявола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спокушає</a:t>
            </a:r>
            <a:r>
              <a:rPr lang="ru-RU" dirty="0"/>
              <a:t> </a:t>
            </a:r>
            <a:r>
              <a:rPr lang="ru-RU" dirty="0" err="1"/>
              <a:t>людину</a:t>
            </a:r>
            <a:r>
              <a:rPr lang="ru-RU" dirty="0"/>
              <a:t> і </a:t>
            </a:r>
            <a:r>
              <a:rPr lang="ru-RU" dirty="0" err="1"/>
              <a:t>підштовхує</a:t>
            </a:r>
            <a:r>
              <a:rPr lang="ru-RU" dirty="0"/>
              <a:t> до </a:t>
            </a:r>
            <a:r>
              <a:rPr lang="ru-RU" dirty="0" err="1"/>
              <a:t>помилок</a:t>
            </a:r>
            <a:r>
              <a:rPr lang="ru-RU" dirty="0"/>
              <a:t>, </a:t>
            </a:r>
            <a:r>
              <a:rPr lang="ru-RU" dirty="0" err="1"/>
              <a:t>зосереджуючись</a:t>
            </a:r>
            <a:r>
              <a:rPr lang="ru-RU" dirty="0"/>
              <a:t> на </a:t>
            </a:r>
            <a:r>
              <a:rPr lang="ru-RU" dirty="0" err="1"/>
              <a:t>слабкостях</a:t>
            </a:r>
            <a:r>
              <a:rPr lang="ru-RU" dirty="0"/>
              <a:t> </a:t>
            </a:r>
            <a:r>
              <a:rPr lang="ru-RU" dirty="0" err="1"/>
              <a:t>людської</a:t>
            </a:r>
            <a:r>
              <a:rPr lang="ru-RU" dirty="0"/>
              <a:t> </a:t>
            </a:r>
            <a:r>
              <a:rPr lang="ru-RU" dirty="0" err="1"/>
              <a:t>природи</a:t>
            </a:r>
            <a:r>
              <a:rPr lang="ru-RU" dirty="0"/>
              <a:t>.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бачить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 як </a:t>
            </a:r>
            <a:r>
              <a:rPr lang="ru-RU" dirty="0" err="1"/>
              <a:t>безглузду</a:t>
            </a:r>
            <a:r>
              <a:rPr lang="ru-RU" dirty="0"/>
              <a:t> </a:t>
            </a:r>
            <a:r>
              <a:rPr lang="ru-RU" dirty="0" err="1"/>
              <a:t>послідовність</a:t>
            </a:r>
            <a:r>
              <a:rPr lang="ru-RU" dirty="0"/>
              <a:t> </a:t>
            </a:r>
            <a:r>
              <a:rPr lang="ru-RU" dirty="0" err="1"/>
              <a:t>бажань</a:t>
            </a:r>
            <a:r>
              <a:rPr lang="ru-RU" dirty="0"/>
              <a:t> і </a:t>
            </a:r>
            <a:r>
              <a:rPr lang="ru-RU" dirty="0" err="1"/>
              <a:t>задоволень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в </a:t>
            </a:r>
            <a:r>
              <a:rPr lang="ru-RU" dirty="0" err="1"/>
              <a:t>кінцевому</a:t>
            </a:r>
            <a:r>
              <a:rPr lang="ru-RU" dirty="0"/>
              <a:t> </a:t>
            </a:r>
            <a:r>
              <a:rPr lang="ru-RU" dirty="0" err="1"/>
              <a:t>підсумку</a:t>
            </a:r>
            <a:r>
              <a:rPr lang="ru-RU" dirty="0"/>
              <a:t> </a:t>
            </a:r>
            <a:r>
              <a:rPr lang="ru-RU" dirty="0" err="1"/>
              <a:t>приводять</a:t>
            </a:r>
            <a:r>
              <a:rPr lang="ru-RU" dirty="0"/>
              <a:t> до </a:t>
            </a:r>
            <a:r>
              <a:rPr lang="ru-RU" dirty="0" err="1"/>
              <a:t>розчарування</a:t>
            </a:r>
            <a:r>
              <a:rPr lang="ru-RU" dirty="0"/>
              <a:t>.</a:t>
            </a:r>
          </a:p>
          <a:p>
            <a:pPr indent="457200" algn="just"/>
            <a:r>
              <a:rPr lang="ru-RU" sz="2000" b="1" dirty="0" smtClean="0"/>
              <a:t>Образ </a:t>
            </a:r>
            <a:r>
              <a:rPr lang="ru-RU" sz="2000" b="1" dirty="0"/>
              <a:t>Фауста:</a:t>
            </a:r>
          </a:p>
          <a:p>
            <a:pPr algn="just"/>
            <a:r>
              <a:rPr lang="ru-RU" b="1" dirty="0"/>
              <a:t>Характеристика</a:t>
            </a:r>
            <a:r>
              <a:rPr lang="ru-RU" dirty="0"/>
              <a:t>: Фауст —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вчений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прагне</a:t>
            </a:r>
            <a:r>
              <a:rPr lang="ru-RU" dirty="0"/>
              <a:t> до </a:t>
            </a:r>
            <a:r>
              <a:rPr lang="ru-RU" dirty="0" err="1"/>
              <a:t>знань</a:t>
            </a:r>
            <a:r>
              <a:rPr lang="ru-RU" dirty="0"/>
              <a:t> і </a:t>
            </a:r>
            <a:r>
              <a:rPr lang="ru-RU" dirty="0" err="1"/>
              <a:t>істини</a:t>
            </a:r>
            <a:r>
              <a:rPr lang="ru-RU" dirty="0"/>
              <a:t>.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незадоволений</a:t>
            </a:r>
            <a:r>
              <a:rPr lang="ru-RU" dirty="0"/>
              <a:t> </a:t>
            </a:r>
            <a:r>
              <a:rPr lang="ru-RU" dirty="0" err="1"/>
              <a:t>обмеженістю</a:t>
            </a:r>
            <a:r>
              <a:rPr lang="ru-RU" dirty="0"/>
              <a:t> </a:t>
            </a:r>
            <a:r>
              <a:rPr lang="ru-RU" dirty="0" err="1"/>
              <a:t>людського</a:t>
            </a:r>
            <a:r>
              <a:rPr lang="ru-RU" dirty="0"/>
              <a:t> </a:t>
            </a:r>
            <a:r>
              <a:rPr lang="ru-RU" dirty="0" err="1"/>
              <a:t>знання</a:t>
            </a:r>
            <a:r>
              <a:rPr lang="ru-RU" dirty="0"/>
              <a:t> і </a:t>
            </a:r>
            <a:r>
              <a:rPr lang="ru-RU" dirty="0" err="1"/>
              <a:t>відчуває</a:t>
            </a:r>
            <a:r>
              <a:rPr lang="ru-RU" dirty="0"/>
              <a:t> </a:t>
            </a:r>
            <a:r>
              <a:rPr lang="ru-RU" dirty="0" err="1"/>
              <a:t>глибоку</a:t>
            </a:r>
            <a:r>
              <a:rPr lang="ru-RU" dirty="0"/>
              <a:t> кризу,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призводить</a:t>
            </a:r>
            <a:r>
              <a:rPr lang="ru-RU" dirty="0"/>
              <a:t> до </a:t>
            </a:r>
            <a:r>
              <a:rPr lang="ru-RU" dirty="0" err="1"/>
              <a:t>укладення</a:t>
            </a:r>
            <a:r>
              <a:rPr lang="ru-RU" dirty="0"/>
              <a:t> угоди з </a:t>
            </a:r>
            <a:r>
              <a:rPr lang="ru-RU" dirty="0" err="1"/>
              <a:t>Мефістофелем</a:t>
            </a:r>
            <a:r>
              <a:rPr lang="ru-RU" dirty="0"/>
              <a:t>.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шукає</a:t>
            </a:r>
            <a:r>
              <a:rPr lang="ru-RU" dirty="0"/>
              <a:t> не </a:t>
            </a:r>
            <a:r>
              <a:rPr lang="ru-RU" dirty="0" err="1"/>
              <a:t>лише</a:t>
            </a:r>
            <a:r>
              <a:rPr lang="ru-RU" dirty="0"/>
              <a:t> </a:t>
            </a:r>
            <a:r>
              <a:rPr lang="ru-RU" dirty="0" err="1"/>
              <a:t>земних</a:t>
            </a:r>
            <a:r>
              <a:rPr lang="ru-RU" dirty="0"/>
              <a:t> </a:t>
            </a:r>
            <a:r>
              <a:rPr lang="ru-RU" dirty="0" err="1"/>
              <a:t>насолод</a:t>
            </a:r>
            <a:r>
              <a:rPr lang="ru-RU" dirty="0"/>
              <a:t>, але й </a:t>
            </a:r>
            <a:r>
              <a:rPr lang="ru-RU" dirty="0" err="1"/>
              <a:t>глибинного</a:t>
            </a:r>
            <a:r>
              <a:rPr lang="ru-RU" dirty="0"/>
              <a:t> </a:t>
            </a:r>
            <a:r>
              <a:rPr lang="ru-RU" dirty="0" err="1"/>
              <a:t>розуміння</a:t>
            </a:r>
            <a:r>
              <a:rPr lang="ru-RU" dirty="0"/>
              <a:t> </a:t>
            </a:r>
            <a:r>
              <a:rPr lang="ru-RU" dirty="0" err="1"/>
              <a:t>світу</a:t>
            </a:r>
            <a:r>
              <a:rPr lang="ru-RU" dirty="0"/>
              <a:t> та </a:t>
            </a:r>
            <a:r>
              <a:rPr lang="ru-RU" dirty="0" err="1"/>
              <a:t>місця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 в </a:t>
            </a:r>
            <a:r>
              <a:rPr lang="ru-RU" dirty="0" err="1"/>
              <a:t>ньому</a:t>
            </a:r>
            <a:r>
              <a:rPr lang="ru-RU" dirty="0"/>
              <a:t>.</a:t>
            </a:r>
          </a:p>
          <a:p>
            <a:pPr indent="457200" algn="just"/>
            <a:r>
              <a:rPr lang="ru-RU" sz="2000" b="1" dirty="0" smtClean="0"/>
              <a:t>Роль </a:t>
            </a:r>
            <a:r>
              <a:rPr lang="ru-RU" sz="2000" b="1" dirty="0" err="1"/>
              <a:t>Мефістофеля</a:t>
            </a:r>
            <a:r>
              <a:rPr lang="ru-RU" sz="2000" b="1" dirty="0"/>
              <a:t> в </a:t>
            </a:r>
            <a:r>
              <a:rPr lang="ru-RU" sz="2000" b="1" dirty="0" err="1"/>
              <a:t>житті</a:t>
            </a:r>
            <a:r>
              <a:rPr lang="ru-RU" sz="2000" b="1" dirty="0"/>
              <a:t> Фауста:</a:t>
            </a:r>
          </a:p>
          <a:p>
            <a:pPr indent="457200" algn="just"/>
            <a:r>
              <a:rPr lang="ru-RU" dirty="0" err="1"/>
              <a:t>Мефістофель</a:t>
            </a:r>
            <a:r>
              <a:rPr lang="ru-RU" dirty="0"/>
              <a:t> у </a:t>
            </a:r>
            <a:r>
              <a:rPr lang="ru-RU" dirty="0" err="1"/>
              <a:t>житті</a:t>
            </a:r>
            <a:r>
              <a:rPr lang="ru-RU" dirty="0"/>
              <a:t> Фауста </a:t>
            </a:r>
            <a:r>
              <a:rPr lang="ru-RU" dirty="0" err="1"/>
              <a:t>грає</a:t>
            </a:r>
            <a:r>
              <a:rPr lang="ru-RU" dirty="0"/>
              <a:t> роль </a:t>
            </a:r>
            <a:r>
              <a:rPr lang="ru-RU" dirty="0" err="1"/>
              <a:t>випробувача</a:t>
            </a:r>
            <a:r>
              <a:rPr lang="ru-RU" dirty="0"/>
              <a:t> і </a:t>
            </a:r>
            <a:r>
              <a:rPr lang="ru-RU" dirty="0" err="1"/>
              <a:t>провідника</a:t>
            </a:r>
            <a:r>
              <a:rPr lang="ru-RU" dirty="0"/>
              <a:t> на шляху до </a:t>
            </a:r>
            <a:r>
              <a:rPr lang="ru-RU" dirty="0" err="1"/>
              <a:t>самопізнання</a:t>
            </a:r>
            <a:r>
              <a:rPr lang="ru-RU" dirty="0"/>
              <a:t>.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спокуси</a:t>
            </a:r>
            <a:r>
              <a:rPr lang="ru-RU" dirty="0"/>
              <a:t> і </a:t>
            </a:r>
            <a:r>
              <a:rPr lang="ru-RU" dirty="0" err="1"/>
              <a:t>випробування</a:t>
            </a:r>
            <a:r>
              <a:rPr lang="ru-RU" dirty="0"/>
              <a:t> </a:t>
            </a:r>
            <a:r>
              <a:rPr lang="ru-RU" dirty="0" err="1"/>
              <a:t>дозволяють</a:t>
            </a:r>
            <a:r>
              <a:rPr lang="ru-RU" dirty="0"/>
              <a:t> Фаусту </a:t>
            </a:r>
            <a:r>
              <a:rPr lang="ru-RU" dirty="0" err="1"/>
              <a:t>побачити</a:t>
            </a:r>
            <a:r>
              <a:rPr lang="ru-RU" dirty="0"/>
              <a:t> </a:t>
            </a:r>
            <a:r>
              <a:rPr lang="ru-RU" dirty="0" err="1"/>
              <a:t>свої</a:t>
            </a:r>
            <a:r>
              <a:rPr lang="ru-RU" dirty="0"/>
              <a:t> </a:t>
            </a:r>
            <a:r>
              <a:rPr lang="ru-RU" dirty="0" err="1"/>
              <a:t>обмеження</a:t>
            </a:r>
            <a:r>
              <a:rPr lang="ru-RU" dirty="0"/>
              <a:t>, </a:t>
            </a:r>
            <a:r>
              <a:rPr lang="ru-RU" dirty="0" err="1"/>
              <a:t>дослідити</a:t>
            </a:r>
            <a:r>
              <a:rPr lang="ru-RU" dirty="0"/>
              <a:t> </a:t>
            </a:r>
            <a:r>
              <a:rPr lang="ru-RU" dirty="0" err="1"/>
              <a:t>світ</a:t>
            </a:r>
            <a:r>
              <a:rPr lang="ru-RU" dirty="0"/>
              <a:t> не </a:t>
            </a:r>
            <a:r>
              <a:rPr lang="ru-RU" dirty="0" err="1"/>
              <a:t>тільки</a:t>
            </a:r>
            <a:r>
              <a:rPr lang="ru-RU" dirty="0"/>
              <a:t> через призму </a:t>
            </a:r>
            <a:r>
              <a:rPr lang="ru-RU" dirty="0" err="1"/>
              <a:t>знань</a:t>
            </a:r>
            <a:r>
              <a:rPr lang="ru-RU" dirty="0"/>
              <a:t>, але й через </a:t>
            </a:r>
            <a:r>
              <a:rPr lang="ru-RU" dirty="0" err="1"/>
              <a:t>досвід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, </a:t>
            </a:r>
            <a:r>
              <a:rPr lang="ru-RU" dirty="0" err="1"/>
              <a:t>любові</a:t>
            </a:r>
            <a:r>
              <a:rPr lang="ru-RU" dirty="0"/>
              <a:t>, </a:t>
            </a:r>
            <a:r>
              <a:rPr lang="ru-RU" dirty="0" err="1"/>
              <a:t>влади</a:t>
            </a:r>
            <a:r>
              <a:rPr lang="ru-RU" dirty="0"/>
              <a:t> та </a:t>
            </a:r>
            <a:r>
              <a:rPr lang="ru-RU" dirty="0" err="1"/>
              <a:t>пристрастей</a:t>
            </a:r>
            <a:r>
              <a:rPr lang="ru-RU" dirty="0"/>
              <a:t>. Попри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хитрощі</a:t>
            </a:r>
            <a:r>
              <a:rPr lang="ru-RU" dirty="0"/>
              <a:t> </a:t>
            </a:r>
            <a:r>
              <a:rPr lang="ru-RU" dirty="0" err="1"/>
              <a:t>Мефістофеля</a:t>
            </a:r>
            <a:r>
              <a:rPr lang="ru-RU" dirty="0"/>
              <a:t>, Фауст </a:t>
            </a:r>
            <a:r>
              <a:rPr lang="ru-RU" dirty="0" err="1"/>
              <a:t>зрештою</a:t>
            </a:r>
            <a:r>
              <a:rPr lang="ru-RU" dirty="0"/>
              <a:t> </a:t>
            </a:r>
            <a:r>
              <a:rPr lang="ru-RU" dirty="0" err="1"/>
              <a:t>знаходить</a:t>
            </a:r>
            <a:r>
              <a:rPr lang="ru-RU" dirty="0"/>
              <a:t> шлях до духовного </a:t>
            </a:r>
            <a:r>
              <a:rPr lang="ru-RU" dirty="0" err="1"/>
              <a:t>просвітлення</a:t>
            </a:r>
            <a:r>
              <a:rPr lang="ru-RU" dirty="0"/>
              <a:t>.</a:t>
            </a:r>
          </a:p>
          <a:p>
            <a:pPr indent="457200" algn="just"/>
            <a:r>
              <a:rPr lang="ru-RU" b="1" dirty="0" err="1"/>
              <a:t>Взаємодія</a:t>
            </a:r>
            <a:r>
              <a:rPr lang="ru-RU" b="1" dirty="0"/>
              <a:t> та </a:t>
            </a:r>
            <a:r>
              <a:rPr lang="ru-RU" b="1" dirty="0" err="1"/>
              <a:t>підсумок</a:t>
            </a:r>
            <a:r>
              <a:rPr lang="ru-RU" b="1" dirty="0"/>
              <a:t>:</a:t>
            </a:r>
          </a:p>
          <a:p>
            <a:pPr indent="457200" algn="just">
              <a:buFont typeface="Arial" panose="020B0604020202020204" pitchFamily="34" charset="0"/>
              <a:buChar char="•"/>
            </a:pPr>
            <a:r>
              <a:rPr lang="ru-RU" b="1" dirty="0"/>
              <a:t>Фауст</a:t>
            </a:r>
            <a:r>
              <a:rPr lang="ru-RU" dirty="0"/>
              <a:t> </a:t>
            </a:r>
            <a:r>
              <a:rPr lang="ru-RU" dirty="0" err="1"/>
              <a:t>шукає</a:t>
            </a:r>
            <a:r>
              <a:rPr lang="ru-RU" dirty="0"/>
              <a:t> </a:t>
            </a:r>
            <a:r>
              <a:rPr lang="ru-RU" dirty="0" err="1"/>
              <a:t>сенсу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 через </a:t>
            </a:r>
            <a:r>
              <a:rPr lang="ru-RU" dirty="0" err="1"/>
              <a:t>знання</a:t>
            </a:r>
            <a:r>
              <a:rPr lang="ru-RU" dirty="0"/>
              <a:t>, </a:t>
            </a:r>
            <a:r>
              <a:rPr lang="ru-RU" dirty="0" err="1"/>
              <a:t>досвід</a:t>
            </a:r>
            <a:r>
              <a:rPr lang="ru-RU" dirty="0"/>
              <a:t> і </a:t>
            </a:r>
            <a:r>
              <a:rPr lang="ru-RU" dirty="0" err="1"/>
              <a:t>духовні</a:t>
            </a:r>
            <a:r>
              <a:rPr lang="ru-RU" dirty="0"/>
              <a:t> </a:t>
            </a:r>
            <a:r>
              <a:rPr lang="ru-RU" dirty="0" err="1"/>
              <a:t>прагнення</a:t>
            </a:r>
            <a:r>
              <a:rPr lang="ru-RU" dirty="0"/>
              <a:t>, </a:t>
            </a:r>
            <a:r>
              <a:rPr lang="ru-RU" dirty="0" err="1"/>
              <a:t>тоді</a:t>
            </a:r>
            <a:r>
              <a:rPr lang="ru-RU" dirty="0"/>
              <a:t> як </a:t>
            </a:r>
            <a:r>
              <a:rPr lang="ru-RU" dirty="0" smtClean="0"/>
              <a:t>   </a:t>
            </a:r>
          </a:p>
          <a:p>
            <a:pPr indent="457200" algn="just">
              <a:buFont typeface="Arial" panose="020B0604020202020204" pitchFamily="34" charset="0"/>
              <a:buChar char="•"/>
            </a:pPr>
            <a:r>
              <a:rPr lang="ru-RU" b="1" dirty="0" err="1" smtClean="0"/>
              <a:t>Мефістофель</a:t>
            </a:r>
            <a:r>
              <a:rPr lang="ru-RU" dirty="0" smtClean="0"/>
              <a:t> </a:t>
            </a:r>
            <a:r>
              <a:rPr lang="ru-RU" dirty="0" err="1"/>
              <a:t>бачить</a:t>
            </a:r>
            <a:r>
              <a:rPr lang="ru-RU" dirty="0"/>
              <a:t> </a:t>
            </a:r>
            <a:r>
              <a:rPr lang="ru-RU" dirty="0" err="1"/>
              <a:t>світ</a:t>
            </a:r>
            <a:r>
              <a:rPr lang="ru-RU" dirty="0"/>
              <a:t> через </a:t>
            </a:r>
            <a:r>
              <a:rPr lang="ru-RU" dirty="0" err="1"/>
              <a:t>цинізм</a:t>
            </a:r>
            <a:r>
              <a:rPr lang="ru-RU" dirty="0"/>
              <a:t> і </a:t>
            </a:r>
            <a:r>
              <a:rPr lang="ru-RU" dirty="0" err="1"/>
              <a:t>руйнацію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289153198"/>
              </p:ext>
            </p:extLst>
          </p:nvPr>
        </p:nvGraphicFramePr>
        <p:xfrm>
          <a:off x="827584" y="548680"/>
          <a:ext cx="7776864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8610127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442954885"/>
              </p:ext>
            </p:extLst>
          </p:nvPr>
        </p:nvGraphicFramePr>
        <p:xfrm>
          <a:off x="395536" y="260648"/>
          <a:ext cx="8064896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5746024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793" y="116632"/>
            <a:ext cx="9036496" cy="1399032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36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Через які випробовування проводить Мефістофель Фауста?</a:t>
            </a:r>
            <a:endParaRPr lang="ru-RU" sz="36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1916832"/>
            <a:ext cx="6995120" cy="4525963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примітивні розваги;</a:t>
            </a:r>
          </a:p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спокуса коханням;</a:t>
            </a:r>
          </a:p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спокуса славою;</a:t>
            </a:r>
          </a:p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спокуса мистецтвом і красою;</a:t>
            </a:r>
          </a:p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спокуса багатством і необмежною владою;</a:t>
            </a:r>
          </a:p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остання мить життя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88672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99032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ОПОЗИЦІЯ  </a:t>
            </a:r>
            <a:br>
              <a:rPr lang="uk-UA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uk-UA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ФАУСТ - МЕФІСТОФЕЛЬ</a:t>
            </a:r>
            <a:endParaRPr lang="ru-RU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6620" y="1402407"/>
            <a:ext cx="820166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800" dirty="0" smtClean="0"/>
              <a:t>Що </a:t>
            </a:r>
            <a:r>
              <a:rPr lang="uk-UA" sz="2800" dirty="0" smtClean="0"/>
              <a:t>об'єднує </a:t>
            </a:r>
            <a:r>
              <a:rPr lang="uk-UA" sz="2800" dirty="0" smtClean="0"/>
              <a:t>Фауста і Мефістофеля?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800" dirty="0" smtClean="0"/>
              <a:t>Що їх різнить?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800" dirty="0" smtClean="0"/>
              <a:t>Чи заслуговує Фауст прощення за союз із чортом?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800" dirty="0" smtClean="0"/>
              <a:t>Чи вважаєте ви Мефістофеля злим і підступним?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800" dirty="0" smtClean="0"/>
              <a:t>Чому Фауст потрапляє до раю?</a:t>
            </a:r>
            <a:endParaRPr lang="ru-RU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1115615" y="3645024"/>
            <a:ext cx="718368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uk-UA" sz="3600" b="1" dirty="0" smtClean="0">
                <a:ln w="50800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</a:rPr>
              <a:t>До кого ви станете в опозицію?</a:t>
            </a:r>
            <a:endParaRPr lang="ru-RU" sz="3600" b="1" dirty="0">
              <a:ln w="50800">
                <a:solidFill>
                  <a:schemeClr val="accent4">
                    <a:lumMod val="75000"/>
                  </a:schemeClr>
                </a:solidFill>
              </a:ln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43608" y="5732249"/>
            <a:ext cx="2500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Фауста?</a:t>
            </a:r>
            <a:endParaRPr lang="ru-RU" sz="2400" b="1" dirty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79018" y="5732249"/>
            <a:ext cx="3364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Мефістофеля?</a:t>
            </a:r>
            <a:endParaRPr lang="ru-RU" sz="2400" b="1" dirty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3" y="4845353"/>
            <a:ext cx="2143125" cy="214312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30035" y="4714466"/>
            <a:ext cx="53091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dirty="0" smtClean="0">
                <a:solidFill>
                  <a:srgbClr val="00B050"/>
                </a:solidFill>
              </a:rPr>
              <a:t>1</a:t>
            </a:r>
            <a:endParaRPr lang="en-US" sz="5400" b="1" dirty="0">
              <a:solidFill>
                <a:srgbClr val="00B05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988503" y="4675872"/>
            <a:ext cx="53091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dirty="0">
                <a:solidFill>
                  <a:srgbClr val="C00000"/>
                </a:solidFill>
              </a:rPr>
              <a:t>2</a:t>
            </a:r>
            <a:endParaRPr lang="en-US" sz="5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033230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/>
          </p:nvPr>
        </p:nvGraphicFramePr>
        <p:xfrm>
          <a:off x="500034" y="500042"/>
          <a:ext cx="8215370" cy="4675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10794" y="64778"/>
            <a:ext cx="8784976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32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ДІАЛЕКТИЧНА ЄДНІСТЬ ОБРАЗІВ</a:t>
            </a:r>
            <a:endParaRPr lang="ru-RU" sz="32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 rot="21443391">
            <a:off x="4015621" y="4246700"/>
            <a:ext cx="1175322" cy="221599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138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ru-RU" sz="13800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39752" y="6093296"/>
            <a:ext cx="481413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Що уособлюють герої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6370698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71415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6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71415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6195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71415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214282" y="642918"/>
          <a:ext cx="8643998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607587" y="2295485"/>
            <a:ext cx="2107421" cy="132343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endPara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0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Неординарність спонукання до дії</a:t>
            </a:r>
            <a:endParaRPr lang="ru-RU" sz="20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Выгнутая влево стрелка 9"/>
          <p:cNvSpPr/>
          <p:nvPr/>
        </p:nvSpPr>
        <p:spPr>
          <a:xfrm>
            <a:off x="3000364" y="4071942"/>
            <a:ext cx="1214446" cy="2144846"/>
          </a:xfrm>
          <a:prstGeom prst="curvedRight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Выгнутая влево стрелка 14"/>
          <p:cNvSpPr/>
          <p:nvPr/>
        </p:nvSpPr>
        <p:spPr>
          <a:xfrm rot="21251665" flipH="1">
            <a:off x="4677236" y="4013483"/>
            <a:ext cx="1264601" cy="2144846"/>
          </a:xfrm>
          <a:prstGeom prst="curvedRight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162420" y="5273982"/>
            <a:ext cx="702436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ru-RU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2817" y="6211669"/>
            <a:ext cx="4121641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3600" b="1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Що є добро і зло</a:t>
            </a:r>
            <a:endParaRPr lang="ru-RU" sz="3600" b="1" dirty="0">
              <a:ln w="11430"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969314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ртины, посвященные трагедии Иоганна Вольфганга Гете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7133"/>
            <a:ext cx="4746412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Йоганн Вольфганг Ґете (1749—1832). Трагедія Йоганна Вольфганга Ґете «Фауст»  - Зарубіжна література. Рівень стандарту. 11 клас. Міляновсь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-118180"/>
            <a:ext cx="4896544" cy="7981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404664"/>
            <a:ext cx="8856984" cy="600164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400" b="1" dirty="0"/>
              <a:t>Маргарита (Гретхен) </a:t>
            </a:r>
            <a:r>
              <a:rPr lang="ru-RU" dirty="0"/>
              <a:t>у </a:t>
            </a:r>
            <a:r>
              <a:rPr lang="ru-RU" dirty="0" err="1"/>
              <a:t>трагедії</a:t>
            </a:r>
            <a:r>
              <a:rPr lang="ru-RU" dirty="0"/>
              <a:t> Гете "Фауст" є одним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центральних</a:t>
            </a:r>
            <a:r>
              <a:rPr lang="ru-RU" dirty="0"/>
              <a:t> </a:t>
            </a:r>
            <a:r>
              <a:rPr lang="ru-RU" dirty="0" err="1"/>
              <a:t>персонажів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втілює</a:t>
            </a:r>
            <a:r>
              <a:rPr lang="ru-RU" dirty="0"/>
              <a:t> образ </a:t>
            </a:r>
            <a:r>
              <a:rPr lang="ru-RU" dirty="0" err="1"/>
              <a:t>невинної</a:t>
            </a:r>
            <a:r>
              <a:rPr lang="ru-RU" dirty="0"/>
              <a:t> та </a:t>
            </a:r>
            <a:r>
              <a:rPr lang="ru-RU" dirty="0" err="1"/>
              <a:t>чистої</a:t>
            </a:r>
            <a:r>
              <a:rPr lang="ru-RU" dirty="0"/>
              <a:t> </a:t>
            </a:r>
            <a:r>
              <a:rPr lang="ru-RU" dirty="0" err="1"/>
              <a:t>дівчини</a:t>
            </a:r>
            <a:r>
              <a:rPr lang="ru-RU" dirty="0"/>
              <a:t>, чий </a:t>
            </a:r>
            <a:r>
              <a:rPr lang="ru-RU" dirty="0" err="1"/>
              <a:t>життєвий</a:t>
            </a:r>
            <a:r>
              <a:rPr lang="ru-RU" dirty="0"/>
              <a:t> шлях </a:t>
            </a:r>
            <a:r>
              <a:rPr lang="ru-RU" dirty="0" err="1"/>
              <a:t>стає</a:t>
            </a:r>
            <a:r>
              <a:rPr lang="ru-RU" dirty="0"/>
              <a:t> </a:t>
            </a:r>
            <a:r>
              <a:rPr lang="ru-RU" dirty="0" err="1"/>
              <a:t>трагічним</a:t>
            </a:r>
            <a:r>
              <a:rPr lang="ru-RU" dirty="0"/>
              <a:t> через </a:t>
            </a:r>
            <a:r>
              <a:rPr lang="ru-RU" dirty="0" err="1"/>
              <a:t>кохання</a:t>
            </a:r>
            <a:r>
              <a:rPr lang="ru-RU" dirty="0"/>
              <a:t> до Фауста. </a:t>
            </a:r>
            <a:r>
              <a:rPr lang="ru-RU" dirty="0" err="1"/>
              <a:t>Її</a:t>
            </a:r>
            <a:r>
              <a:rPr lang="ru-RU" dirty="0"/>
              <a:t> образ </a:t>
            </a:r>
            <a:r>
              <a:rPr lang="ru-RU" dirty="0" err="1"/>
              <a:t>символізує</a:t>
            </a:r>
            <a:r>
              <a:rPr lang="ru-RU" dirty="0"/>
              <a:t> </a:t>
            </a:r>
            <a:r>
              <a:rPr lang="ru-RU" dirty="0" err="1"/>
              <a:t>боротьбу</a:t>
            </a:r>
            <a:r>
              <a:rPr lang="ru-RU" dirty="0"/>
              <a:t> </a:t>
            </a:r>
            <a:r>
              <a:rPr lang="ru-RU" dirty="0" err="1"/>
              <a:t>між</a:t>
            </a:r>
            <a:r>
              <a:rPr lang="ru-RU" dirty="0"/>
              <a:t> </a:t>
            </a:r>
            <a:r>
              <a:rPr lang="ru-RU" dirty="0" err="1"/>
              <a:t>людськими</a:t>
            </a:r>
            <a:r>
              <a:rPr lang="ru-RU" dirty="0"/>
              <a:t> </a:t>
            </a:r>
            <a:r>
              <a:rPr lang="ru-RU" dirty="0" err="1"/>
              <a:t>пристрастями</a:t>
            </a:r>
            <a:r>
              <a:rPr lang="ru-RU" dirty="0"/>
              <a:t> і </a:t>
            </a:r>
            <a:r>
              <a:rPr lang="ru-RU" dirty="0" err="1"/>
              <a:t>моральними</a:t>
            </a:r>
            <a:r>
              <a:rPr lang="ru-RU" dirty="0"/>
              <a:t> </a:t>
            </a:r>
            <a:r>
              <a:rPr lang="ru-RU" dirty="0" err="1"/>
              <a:t>цінностями</a:t>
            </a:r>
            <a:r>
              <a:rPr lang="ru-RU" dirty="0"/>
              <a:t>, а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показує</a:t>
            </a:r>
            <a:r>
              <a:rPr lang="ru-RU" dirty="0"/>
              <a:t>, як </a:t>
            </a:r>
            <a:r>
              <a:rPr lang="ru-RU" dirty="0" err="1"/>
              <a:t>руйнівно</a:t>
            </a:r>
            <a:r>
              <a:rPr lang="ru-RU" dirty="0"/>
              <a:t> на </a:t>
            </a:r>
            <a:r>
              <a:rPr lang="ru-RU" dirty="0" err="1"/>
              <a:t>невинність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вплинути</a:t>
            </a:r>
            <a:r>
              <a:rPr lang="ru-RU" dirty="0"/>
              <a:t> </a:t>
            </a:r>
            <a:r>
              <a:rPr lang="ru-RU" dirty="0" err="1"/>
              <a:t>спокуса</a:t>
            </a:r>
            <a:r>
              <a:rPr lang="ru-RU" dirty="0"/>
              <a:t> і </a:t>
            </a:r>
            <a:r>
              <a:rPr lang="ru-RU" dirty="0" err="1"/>
              <a:t>гріх</a:t>
            </a:r>
            <a:r>
              <a:rPr lang="ru-RU" dirty="0"/>
              <a:t>.</a:t>
            </a:r>
          </a:p>
          <a:p>
            <a:pPr indent="457200" algn="just"/>
            <a:r>
              <a:rPr lang="ru-RU" b="1" dirty="0" err="1"/>
              <a:t>Основні</a:t>
            </a:r>
            <a:r>
              <a:rPr lang="ru-RU" b="1" dirty="0"/>
              <a:t> </a:t>
            </a:r>
            <a:r>
              <a:rPr lang="ru-RU" b="1" dirty="0" err="1"/>
              <a:t>риси</a:t>
            </a:r>
            <a:r>
              <a:rPr lang="ru-RU" b="1" dirty="0"/>
              <a:t> характеру </a:t>
            </a:r>
            <a:r>
              <a:rPr lang="ru-RU" b="1" dirty="0" err="1"/>
              <a:t>Маргарити</a:t>
            </a:r>
            <a:r>
              <a:rPr lang="ru-RU" b="1" dirty="0"/>
              <a:t>:</a:t>
            </a:r>
          </a:p>
          <a:p>
            <a:pPr indent="457200" algn="just">
              <a:buFont typeface="+mj-lt"/>
              <a:buAutoNum type="arabicPeriod"/>
            </a:pPr>
            <a:r>
              <a:rPr lang="ru-RU" b="1" dirty="0" err="1"/>
              <a:t>Невинність</a:t>
            </a:r>
            <a:r>
              <a:rPr lang="ru-RU" b="1" dirty="0"/>
              <a:t> і чистота</a:t>
            </a:r>
            <a:r>
              <a:rPr lang="ru-RU" dirty="0"/>
              <a:t>:</a:t>
            </a:r>
          </a:p>
          <a:p>
            <a:pPr marL="742950" lvl="1" indent="457200" algn="just">
              <a:buFont typeface="+mj-lt"/>
              <a:buAutoNum type="arabicPeriod"/>
            </a:pPr>
            <a:r>
              <a:rPr lang="ru-RU" dirty="0"/>
              <a:t>На початку </a:t>
            </a:r>
            <a:r>
              <a:rPr lang="ru-RU" dirty="0" err="1"/>
              <a:t>трагедії</a:t>
            </a:r>
            <a:r>
              <a:rPr lang="ru-RU" dirty="0"/>
              <a:t> Маргарита </a:t>
            </a:r>
            <a:r>
              <a:rPr lang="ru-RU" dirty="0" err="1"/>
              <a:t>зображена</a:t>
            </a:r>
            <a:r>
              <a:rPr lang="ru-RU" dirty="0"/>
              <a:t> як невинна, морально чиста, </a:t>
            </a:r>
            <a:r>
              <a:rPr lang="ru-RU" dirty="0" err="1"/>
              <a:t>релігійна</a:t>
            </a:r>
            <a:r>
              <a:rPr lang="ru-RU" dirty="0"/>
              <a:t> </a:t>
            </a:r>
            <a:r>
              <a:rPr lang="ru-RU" dirty="0" err="1"/>
              <a:t>дівчина</a:t>
            </a:r>
            <a:r>
              <a:rPr lang="ru-RU" dirty="0"/>
              <a:t>. Вона </a:t>
            </a:r>
            <a:r>
              <a:rPr lang="ru-RU" dirty="0" err="1"/>
              <a:t>вихована</a:t>
            </a:r>
            <a:r>
              <a:rPr lang="ru-RU" dirty="0"/>
              <a:t> в </a:t>
            </a:r>
            <a:r>
              <a:rPr lang="ru-RU" dirty="0" err="1"/>
              <a:t>суворих</a:t>
            </a:r>
            <a:r>
              <a:rPr lang="ru-RU" dirty="0"/>
              <a:t> </a:t>
            </a:r>
            <a:r>
              <a:rPr lang="ru-RU" dirty="0" err="1"/>
              <a:t>християнських</a:t>
            </a:r>
            <a:r>
              <a:rPr lang="ru-RU" dirty="0"/>
              <a:t> </a:t>
            </a:r>
            <a:r>
              <a:rPr lang="ru-RU" dirty="0" err="1"/>
              <a:t>традиціях</a:t>
            </a:r>
            <a:r>
              <a:rPr lang="ru-RU" dirty="0"/>
              <a:t> і </a:t>
            </a:r>
            <a:r>
              <a:rPr lang="ru-RU" dirty="0" err="1"/>
              <a:t>сповнена</a:t>
            </a:r>
            <a:r>
              <a:rPr lang="ru-RU" dirty="0"/>
              <a:t> </a:t>
            </a:r>
            <a:r>
              <a:rPr lang="ru-RU" dirty="0" err="1"/>
              <a:t>скромності</a:t>
            </a:r>
            <a:r>
              <a:rPr lang="ru-RU" dirty="0"/>
              <a:t>. Вона </a:t>
            </a:r>
            <a:r>
              <a:rPr lang="ru-RU" dirty="0" err="1"/>
              <a:t>працює</a:t>
            </a:r>
            <a:r>
              <a:rPr lang="ru-RU" dirty="0"/>
              <a:t>, </a:t>
            </a:r>
            <a:r>
              <a:rPr lang="ru-RU" dirty="0" err="1"/>
              <a:t>допомагає</a:t>
            </a:r>
            <a:r>
              <a:rPr lang="ru-RU" dirty="0"/>
              <a:t> </a:t>
            </a:r>
            <a:r>
              <a:rPr lang="ru-RU" dirty="0" err="1"/>
              <a:t>матері</a:t>
            </a:r>
            <a:r>
              <a:rPr lang="ru-RU" dirty="0"/>
              <a:t>, </a:t>
            </a:r>
            <a:r>
              <a:rPr lang="ru-RU" dirty="0" err="1"/>
              <a:t>живе</a:t>
            </a:r>
            <a:r>
              <a:rPr lang="ru-RU" dirty="0"/>
              <a:t> </a:t>
            </a:r>
            <a:r>
              <a:rPr lang="ru-RU" dirty="0" err="1"/>
              <a:t>згідно</a:t>
            </a:r>
            <a:r>
              <a:rPr lang="ru-RU" dirty="0"/>
              <a:t> з </a:t>
            </a:r>
            <a:r>
              <a:rPr lang="ru-RU" dirty="0" err="1"/>
              <a:t>моральними</a:t>
            </a:r>
            <a:r>
              <a:rPr lang="ru-RU" dirty="0"/>
              <a:t> нормами </a:t>
            </a:r>
            <a:r>
              <a:rPr lang="ru-RU" dirty="0" err="1"/>
              <a:t>тогочасного</a:t>
            </a:r>
            <a:r>
              <a:rPr lang="ru-RU" dirty="0"/>
              <a:t> </a:t>
            </a:r>
            <a:r>
              <a:rPr lang="ru-RU" dirty="0" err="1"/>
              <a:t>суспільства</a:t>
            </a:r>
            <a:r>
              <a:rPr lang="ru-RU" dirty="0"/>
              <a:t>.</a:t>
            </a:r>
          </a:p>
          <a:p>
            <a:pPr marL="742950" lvl="1" indent="457200" algn="just">
              <a:buFont typeface="+mj-lt"/>
              <a:buAutoNum type="arabicPeriod"/>
            </a:pP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безпосередність</a:t>
            </a:r>
            <a:r>
              <a:rPr lang="ru-RU" dirty="0"/>
              <a:t> і </a:t>
            </a:r>
            <a:r>
              <a:rPr lang="ru-RU" dirty="0" err="1"/>
              <a:t>наївність</a:t>
            </a:r>
            <a:r>
              <a:rPr lang="ru-RU" dirty="0"/>
              <a:t> </a:t>
            </a:r>
            <a:r>
              <a:rPr lang="ru-RU" dirty="0" err="1"/>
              <a:t>відображаються</a:t>
            </a:r>
            <a:r>
              <a:rPr lang="ru-RU" dirty="0"/>
              <a:t> у </a:t>
            </a:r>
            <a:r>
              <a:rPr lang="ru-RU" dirty="0" err="1"/>
              <a:t>розмовах</a:t>
            </a:r>
            <a:r>
              <a:rPr lang="ru-RU" dirty="0"/>
              <a:t> з Фаустом,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зачаровує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своєю</a:t>
            </a:r>
            <a:r>
              <a:rPr lang="ru-RU" dirty="0"/>
              <a:t> </a:t>
            </a:r>
            <a:r>
              <a:rPr lang="ru-RU" dirty="0" err="1"/>
              <a:t>освіченістю</a:t>
            </a:r>
            <a:r>
              <a:rPr lang="ru-RU" dirty="0"/>
              <a:t> та </a:t>
            </a:r>
            <a:r>
              <a:rPr lang="ru-RU" dirty="0" err="1"/>
              <a:t>багатим</a:t>
            </a:r>
            <a:r>
              <a:rPr lang="ru-RU" dirty="0"/>
              <a:t> </a:t>
            </a:r>
            <a:r>
              <a:rPr lang="ru-RU" dirty="0" err="1"/>
              <a:t>досвідом</a:t>
            </a:r>
            <a:r>
              <a:rPr lang="ru-RU" dirty="0"/>
              <a:t>. </a:t>
            </a:r>
            <a:r>
              <a:rPr lang="ru-RU" dirty="0" err="1"/>
              <a:t>Її</a:t>
            </a:r>
            <a:r>
              <a:rPr lang="ru-RU" dirty="0"/>
              <a:t> чистота </a:t>
            </a:r>
            <a:r>
              <a:rPr lang="ru-RU" dirty="0" err="1"/>
              <a:t>контрастує</a:t>
            </a:r>
            <a:r>
              <a:rPr lang="ru-RU" dirty="0"/>
              <a:t> з </a:t>
            </a:r>
            <a:r>
              <a:rPr lang="ru-RU" dirty="0" err="1"/>
              <a:t>досвідченістю</a:t>
            </a:r>
            <a:r>
              <a:rPr lang="ru-RU" dirty="0"/>
              <a:t> і </a:t>
            </a:r>
            <a:r>
              <a:rPr lang="ru-RU" dirty="0" err="1"/>
              <a:t>складністю</a:t>
            </a:r>
            <a:r>
              <a:rPr lang="ru-RU" dirty="0"/>
              <a:t> Фауста,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надає</a:t>
            </a:r>
            <a:r>
              <a:rPr lang="ru-RU" dirty="0"/>
              <a:t> </a:t>
            </a:r>
            <a:r>
              <a:rPr lang="ru-RU" dirty="0" err="1"/>
              <a:t>їхнім</a:t>
            </a:r>
            <a:r>
              <a:rPr lang="ru-RU" dirty="0"/>
              <a:t> </a:t>
            </a:r>
            <a:r>
              <a:rPr lang="ru-RU" dirty="0" err="1"/>
              <a:t>стосункам</a:t>
            </a:r>
            <a:r>
              <a:rPr lang="ru-RU" dirty="0"/>
              <a:t> особливого драматизму.</a:t>
            </a:r>
          </a:p>
          <a:p>
            <a:pPr indent="457200" algn="just">
              <a:buFont typeface="+mj-lt"/>
              <a:buAutoNum type="arabicPeriod"/>
            </a:pPr>
            <a:r>
              <a:rPr lang="ru-RU" b="1" dirty="0" err="1"/>
              <a:t>Любов</a:t>
            </a:r>
            <a:r>
              <a:rPr lang="ru-RU" b="1" dirty="0"/>
              <a:t> і </a:t>
            </a:r>
            <a:r>
              <a:rPr lang="ru-RU" b="1" dirty="0" err="1"/>
              <a:t>відданість</a:t>
            </a:r>
            <a:r>
              <a:rPr lang="ru-RU" dirty="0"/>
              <a:t>:</a:t>
            </a:r>
          </a:p>
          <a:p>
            <a:pPr marL="742950" lvl="1" indent="457200" algn="just">
              <a:buFont typeface="+mj-lt"/>
              <a:buAutoNum type="arabicPeriod"/>
            </a:pPr>
            <a:r>
              <a:rPr lang="ru-RU" dirty="0"/>
              <a:t>Маргарита </a:t>
            </a:r>
            <a:r>
              <a:rPr lang="ru-RU" dirty="0" err="1"/>
              <a:t>щиро</a:t>
            </a:r>
            <a:r>
              <a:rPr lang="ru-RU" dirty="0"/>
              <a:t> і </a:t>
            </a:r>
            <a:r>
              <a:rPr lang="ru-RU" dirty="0" err="1"/>
              <a:t>безкорисливо</a:t>
            </a:r>
            <a:r>
              <a:rPr lang="ru-RU" dirty="0"/>
              <a:t> </a:t>
            </a:r>
            <a:r>
              <a:rPr lang="ru-RU" dirty="0" err="1"/>
              <a:t>закохується</a:t>
            </a:r>
            <a:r>
              <a:rPr lang="ru-RU" dirty="0"/>
              <a:t> у Фауста, </a:t>
            </a:r>
            <a:r>
              <a:rPr lang="ru-RU" dirty="0" err="1"/>
              <a:t>відкриваючи</a:t>
            </a:r>
            <a:r>
              <a:rPr lang="ru-RU" dirty="0"/>
              <a:t> </a:t>
            </a:r>
            <a:r>
              <a:rPr lang="ru-RU" dirty="0" err="1"/>
              <a:t>своє</a:t>
            </a:r>
            <a:r>
              <a:rPr lang="ru-RU" dirty="0"/>
              <a:t> </a:t>
            </a:r>
            <a:r>
              <a:rPr lang="ru-RU" dirty="0" err="1"/>
              <a:t>серце</a:t>
            </a:r>
            <a:r>
              <a:rPr lang="ru-RU" dirty="0"/>
              <a:t> і </a:t>
            </a:r>
            <a:r>
              <a:rPr lang="ru-RU" dirty="0" err="1"/>
              <a:t>повністю</a:t>
            </a:r>
            <a:r>
              <a:rPr lang="ru-RU" dirty="0"/>
              <a:t> </a:t>
            </a:r>
            <a:r>
              <a:rPr lang="ru-RU" dirty="0" err="1"/>
              <a:t>довіряючи</a:t>
            </a:r>
            <a:r>
              <a:rPr lang="ru-RU" dirty="0"/>
              <a:t> </a:t>
            </a:r>
            <a:r>
              <a:rPr lang="ru-RU" dirty="0" err="1"/>
              <a:t>йому</a:t>
            </a:r>
            <a:r>
              <a:rPr lang="ru-RU" dirty="0"/>
              <a:t>. Вона не </a:t>
            </a:r>
            <a:r>
              <a:rPr lang="ru-RU" dirty="0" err="1"/>
              <a:t>здатна</a:t>
            </a:r>
            <a:r>
              <a:rPr lang="ru-RU" dirty="0"/>
              <a:t> </a:t>
            </a:r>
            <a:r>
              <a:rPr lang="ru-RU" dirty="0" err="1"/>
              <a:t>протистояти</a:t>
            </a:r>
            <a:r>
              <a:rPr lang="ru-RU" dirty="0"/>
              <a:t> </a:t>
            </a:r>
            <a:r>
              <a:rPr lang="ru-RU" dirty="0" err="1"/>
              <a:t>силі</a:t>
            </a:r>
            <a:r>
              <a:rPr lang="ru-RU" dirty="0"/>
              <a:t> </a:t>
            </a:r>
            <a:r>
              <a:rPr lang="ru-RU" dirty="0" err="1"/>
              <a:t>цього</a:t>
            </a:r>
            <a:r>
              <a:rPr lang="ru-RU" dirty="0"/>
              <a:t> </a:t>
            </a:r>
            <a:r>
              <a:rPr lang="ru-RU" dirty="0" err="1"/>
              <a:t>почуття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врешті-решт</a:t>
            </a:r>
            <a:r>
              <a:rPr lang="ru-RU" dirty="0"/>
              <a:t> </a:t>
            </a:r>
            <a:r>
              <a:rPr lang="ru-RU" dirty="0" err="1"/>
              <a:t>стає</a:t>
            </a:r>
            <a:r>
              <a:rPr lang="ru-RU" dirty="0"/>
              <a:t> для </a:t>
            </a:r>
            <a:r>
              <a:rPr lang="ru-RU" dirty="0" err="1"/>
              <a:t>неї</a:t>
            </a:r>
            <a:r>
              <a:rPr lang="ru-RU" dirty="0"/>
              <a:t> </a:t>
            </a:r>
            <a:r>
              <a:rPr lang="ru-RU" dirty="0" err="1"/>
              <a:t>фатальним</a:t>
            </a:r>
            <a:r>
              <a:rPr lang="ru-RU" dirty="0"/>
              <a:t>.</a:t>
            </a:r>
          </a:p>
          <a:p>
            <a:pPr marL="742950" lvl="1" indent="457200" algn="just">
              <a:buFont typeface="+mj-lt"/>
              <a:buAutoNum type="arabicPeriod"/>
            </a:pP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любов</a:t>
            </a:r>
            <a:r>
              <a:rPr lang="ru-RU" dirty="0"/>
              <a:t> </a:t>
            </a:r>
            <a:r>
              <a:rPr lang="ru-RU" dirty="0" err="1"/>
              <a:t>настільки</a:t>
            </a:r>
            <a:r>
              <a:rPr lang="ru-RU" dirty="0"/>
              <a:t> сильна, </a:t>
            </a:r>
            <a:r>
              <a:rPr lang="ru-RU" dirty="0" err="1"/>
              <a:t>що</a:t>
            </a:r>
            <a:r>
              <a:rPr lang="ru-RU" dirty="0"/>
              <a:t> вона готова </a:t>
            </a:r>
            <a:r>
              <a:rPr lang="ru-RU" dirty="0" err="1"/>
              <a:t>пожертвувати</a:t>
            </a:r>
            <a:r>
              <a:rPr lang="ru-RU" dirty="0"/>
              <a:t> </a:t>
            </a:r>
            <a:r>
              <a:rPr lang="ru-RU" dirty="0" err="1"/>
              <a:t>всім</a:t>
            </a:r>
            <a:r>
              <a:rPr lang="ru-RU" dirty="0"/>
              <a:t>: </a:t>
            </a:r>
            <a:r>
              <a:rPr lang="ru-RU" dirty="0" err="1"/>
              <a:t>репутацією</a:t>
            </a:r>
            <a:r>
              <a:rPr lang="ru-RU" dirty="0"/>
              <a:t>, </a:t>
            </a:r>
            <a:r>
              <a:rPr lang="ru-RU" dirty="0" err="1"/>
              <a:t>сімейними</a:t>
            </a:r>
            <a:r>
              <a:rPr lang="ru-RU" dirty="0"/>
              <a:t> </a:t>
            </a:r>
            <a:r>
              <a:rPr lang="ru-RU" dirty="0" err="1"/>
              <a:t>стосунками</a:t>
            </a:r>
            <a:r>
              <a:rPr lang="ru-RU" dirty="0"/>
              <a:t> і </a:t>
            </a:r>
            <a:r>
              <a:rPr lang="ru-RU" dirty="0" err="1"/>
              <a:t>власним</a:t>
            </a:r>
            <a:r>
              <a:rPr lang="ru-RU" dirty="0"/>
              <a:t> </a:t>
            </a:r>
            <a:r>
              <a:rPr lang="ru-RU" dirty="0" err="1"/>
              <a:t>майбутнім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4675052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856984" cy="59093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3.       </a:t>
            </a:r>
            <a:r>
              <a:rPr lang="ru-RU" b="1" dirty="0" err="1" smtClean="0"/>
              <a:t>Вразливість</a:t>
            </a:r>
            <a:r>
              <a:rPr lang="ru-RU" b="1" dirty="0" smtClean="0"/>
              <a:t> </a:t>
            </a:r>
            <a:r>
              <a:rPr lang="ru-RU" b="1" dirty="0"/>
              <a:t>та жертва</a:t>
            </a:r>
            <a:r>
              <a:rPr lang="ru-RU" dirty="0"/>
              <a:t>:</a:t>
            </a:r>
          </a:p>
          <a:p>
            <a:pPr marL="742950" lvl="1" indent="457200" algn="just">
              <a:buFont typeface="+mj-lt"/>
              <a:buAutoNum type="arabicPeriod"/>
            </a:pPr>
            <a:r>
              <a:rPr lang="ru-RU" dirty="0"/>
              <a:t>Через свою </a:t>
            </a:r>
            <a:r>
              <a:rPr lang="ru-RU" dirty="0" err="1"/>
              <a:t>наївність</a:t>
            </a:r>
            <a:r>
              <a:rPr lang="ru-RU" dirty="0"/>
              <a:t> і </a:t>
            </a:r>
            <a:r>
              <a:rPr lang="ru-RU" dirty="0" err="1"/>
              <a:t>невинність</a:t>
            </a:r>
            <a:r>
              <a:rPr lang="ru-RU" dirty="0"/>
              <a:t> Маргарита </a:t>
            </a:r>
            <a:r>
              <a:rPr lang="ru-RU" dirty="0" err="1"/>
              <a:t>стає</a:t>
            </a:r>
            <a:r>
              <a:rPr lang="ru-RU" dirty="0"/>
              <a:t> жертвою </a:t>
            </a:r>
            <a:r>
              <a:rPr lang="ru-RU" dirty="0" err="1"/>
              <a:t>інтриг</a:t>
            </a:r>
            <a:r>
              <a:rPr lang="ru-RU" dirty="0"/>
              <a:t> </a:t>
            </a:r>
            <a:r>
              <a:rPr lang="ru-RU" dirty="0" err="1"/>
              <a:t>Мефістофеля</a:t>
            </a:r>
            <a:r>
              <a:rPr lang="ru-RU" dirty="0"/>
              <a:t> і Фауста.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спокушають</a:t>
            </a:r>
            <a:r>
              <a:rPr lang="ru-RU" dirty="0"/>
              <a:t> </a:t>
            </a:r>
            <a:r>
              <a:rPr lang="ru-RU" dirty="0" err="1"/>
              <a:t>обіцянками</a:t>
            </a:r>
            <a:r>
              <a:rPr lang="ru-RU" dirty="0"/>
              <a:t> </a:t>
            </a:r>
            <a:r>
              <a:rPr lang="ru-RU" dirty="0" err="1"/>
              <a:t>любові</a:t>
            </a:r>
            <a:r>
              <a:rPr lang="ru-RU" dirty="0"/>
              <a:t> і щастя, але </a:t>
            </a:r>
            <a:r>
              <a:rPr lang="ru-RU" dirty="0" err="1"/>
              <a:t>зрештою</a:t>
            </a:r>
            <a:r>
              <a:rPr lang="ru-RU" dirty="0"/>
              <a:t> вона </a:t>
            </a:r>
            <a:r>
              <a:rPr lang="ru-RU" dirty="0" err="1"/>
              <a:t>залишається</a:t>
            </a:r>
            <a:r>
              <a:rPr lang="ru-RU" dirty="0"/>
              <a:t> </a:t>
            </a:r>
            <a:r>
              <a:rPr lang="ru-RU" dirty="0" err="1"/>
              <a:t>зруйнованою</a:t>
            </a:r>
            <a:r>
              <a:rPr lang="ru-RU" dirty="0"/>
              <a:t> — </a:t>
            </a:r>
            <a:r>
              <a:rPr lang="ru-RU" dirty="0" err="1"/>
              <a:t>соціально</a:t>
            </a:r>
            <a:r>
              <a:rPr lang="ru-RU" dirty="0"/>
              <a:t> і морально.</a:t>
            </a:r>
          </a:p>
          <a:p>
            <a:pPr marL="742950" lvl="1" indent="457200" algn="just">
              <a:buFont typeface="+mj-lt"/>
              <a:buAutoNum type="arabicPeriod"/>
            </a:pPr>
            <a:r>
              <a:rPr lang="ru-RU" dirty="0"/>
              <a:t>Маргарита </a:t>
            </a:r>
            <a:r>
              <a:rPr lang="ru-RU" dirty="0" err="1"/>
              <a:t>піддається</a:t>
            </a:r>
            <a:r>
              <a:rPr lang="ru-RU" dirty="0"/>
              <a:t> </a:t>
            </a:r>
            <a:r>
              <a:rPr lang="ru-RU" dirty="0" err="1"/>
              <a:t>спокусам</a:t>
            </a:r>
            <a:r>
              <a:rPr lang="ru-RU" dirty="0"/>
              <a:t>, не </a:t>
            </a:r>
            <a:r>
              <a:rPr lang="ru-RU" dirty="0" err="1"/>
              <a:t>усвідомлюючи</a:t>
            </a:r>
            <a:r>
              <a:rPr lang="ru-RU" dirty="0"/>
              <a:t> до </a:t>
            </a:r>
            <a:r>
              <a:rPr lang="ru-RU" dirty="0" err="1"/>
              <a:t>кінця</a:t>
            </a:r>
            <a:r>
              <a:rPr lang="ru-RU" dirty="0"/>
              <a:t> </a:t>
            </a:r>
            <a:r>
              <a:rPr lang="ru-RU" dirty="0" err="1"/>
              <a:t>їхніх</a:t>
            </a:r>
            <a:r>
              <a:rPr lang="ru-RU" dirty="0"/>
              <a:t> </a:t>
            </a:r>
            <a:r>
              <a:rPr lang="ru-RU" dirty="0" err="1"/>
              <a:t>наслідків</a:t>
            </a:r>
            <a:r>
              <a:rPr lang="ru-RU" dirty="0"/>
              <a:t>. Вона </a:t>
            </a:r>
            <a:r>
              <a:rPr lang="ru-RU" dirty="0" err="1"/>
              <a:t>дає</a:t>
            </a:r>
            <a:r>
              <a:rPr lang="ru-RU" dirty="0"/>
              <a:t> </a:t>
            </a:r>
            <a:r>
              <a:rPr lang="ru-RU" dirty="0" err="1"/>
              <a:t>матері</a:t>
            </a:r>
            <a:r>
              <a:rPr lang="ru-RU" dirty="0"/>
              <a:t> </a:t>
            </a:r>
            <a:r>
              <a:rPr lang="ru-RU" dirty="0" err="1"/>
              <a:t>снодійне</a:t>
            </a:r>
            <a:r>
              <a:rPr lang="ru-RU" dirty="0"/>
              <a:t>, яке </a:t>
            </a:r>
            <a:r>
              <a:rPr lang="ru-RU" dirty="0" err="1"/>
              <a:t>виявляється</a:t>
            </a:r>
            <a:r>
              <a:rPr lang="ru-RU" dirty="0"/>
              <a:t> </a:t>
            </a:r>
            <a:r>
              <a:rPr lang="ru-RU" dirty="0" err="1"/>
              <a:t>смертельним</a:t>
            </a:r>
            <a:r>
              <a:rPr lang="ru-RU" dirty="0"/>
              <a:t>, і </a:t>
            </a:r>
            <a:r>
              <a:rPr lang="ru-RU" dirty="0" err="1"/>
              <a:t>зрештою</a:t>
            </a:r>
            <a:r>
              <a:rPr lang="ru-RU" dirty="0"/>
              <a:t> </a:t>
            </a:r>
            <a:r>
              <a:rPr lang="ru-RU" dirty="0" err="1"/>
              <a:t>вбиває</a:t>
            </a:r>
            <a:r>
              <a:rPr lang="ru-RU" dirty="0"/>
              <a:t> </a:t>
            </a:r>
            <a:r>
              <a:rPr lang="ru-RU" dirty="0" err="1"/>
              <a:t>власну</a:t>
            </a:r>
            <a:r>
              <a:rPr lang="ru-RU" dirty="0"/>
              <a:t> </a:t>
            </a:r>
            <a:r>
              <a:rPr lang="ru-RU" dirty="0" err="1"/>
              <a:t>дитину</a:t>
            </a:r>
            <a:r>
              <a:rPr lang="ru-RU" dirty="0"/>
              <a:t> через </a:t>
            </a:r>
            <a:r>
              <a:rPr lang="ru-RU" dirty="0" err="1"/>
              <a:t>відчай</a:t>
            </a:r>
            <a:r>
              <a:rPr lang="ru-RU" dirty="0"/>
              <a:t> і сором.</a:t>
            </a:r>
          </a:p>
          <a:p>
            <a:pPr algn="just"/>
            <a:r>
              <a:rPr lang="ru-RU" b="1" dirty="0" smtClean="0"/>
              <a:t>4.       </a:t>
            </a:r>
            <a:r>
              <a:rPr lang="ru-RU" b="1" dirty="0" err="1" smtClean="0"/>
              <a:t>Почуття</a:t>
            </a:r>
            <a:r>
              <a:rPr lang="ru-RU" b="1" dirty="0" smtClean="0"/>
              <a:t> </a:t>
            </a:r>
            <a:r>
              <a:rPr lang="ru-RU" b="1" dirty="0" err="1"/>
              <a:t>провини</a:t>
            </a:r>
            <a:r>
              <a:rPr lang="ru-RU" b="1" dirty="0"/>
              <a:t> і </a:t>
            </a:r>
            <a:r>
              <a:rPr lang="ru-RU" b="1" dirty="0" err="1"/>
              <a:t>розкаяння</a:t>
            </a:r>
            <a:r>
              <a:rPr lang="ru-RU" dirty="0"/>
              <a:t>:</a:t>
            </a:r>
          </a:p>
          <a:p>
            <a:pPr marL="742950" lvl="1" indent="457200" algn="just">
              <a:buFont typeface="+mj-lt"/>
              <a:buAutoNum type="arabicPeriod"/>
            </a:pPr>
            <a:r>
              <a:rPr lang="ru-RU" dirty="0" err="1"/>
              <a:t>Усвідомивши</a:t>
            </a:r>
            <a:r>
              <a:rPr lang="ru-RU" dirty="0"/>
              <a:t> </a:t>
            </a:r>
            <a:r>
              <a:rPr lang="ru-RU" dirty="0" err="1"/>
              <a:t>свої</a:t>
            </a:r>
            <a:r>
              <a:rPr lang="ru-RU" dirty="0"/>
              <a:t> </a:t>
            </a:r>
            <a:r>
              <a:rPr lang="ru-RU" dirty="0" err="1"/>
              <a:t>гріхи</a:t>
            </a:r>
            <a:r>
              <a:rPr lang="ru-RU" dirty="0"/>
              <a:t>, Маргарита </a:t>
            </a:r>
            <a:r>
              <a:rPr lang="ru-RU" dirty="0" err="1"/>
              <a:t>починає</a:t>
            </a:r>
            <a:r>
              <a:rPr lang="ru-RU" dirty="0"/>
              <a:t> </a:t>
            </a:r>
            <a:r>
              <a:rPr lang="ru-RU" dirty="0" err="1"/>
              <a:t>глибоко</a:t>
            </a:r>
            <a:r>
              <a:rPr lang="ru-RU" dirty="0"/>
              <a:t> </a:t>
            </a:r>
            <a:r>
              <a:rPr lang="ru-RU" dirty="0" err="1"/>
              <a:t>страждати</a:t>
            </a:r>
            <a:r>
              <a:rPr lang="ru-RU" dirty="0"/>
              <a:t>. </a:t>
            </a:r>
            <a:r>
              <a:rPr lang="ru-RU" dirty="0" err="1"/>
              <a:t>Її</a:t>
            </a:r>
            <a:r>
              <a:rPr lang="ru-RU" dirty="0"/>
              <a:t> душа </a:t>
            </a:r>
            <a:r>
              <a:rPr lang="ru-RU" dirty="0" err="1"/>
              <a:t>наповнена</a:t>
            </a:r>
            <a:r>
              <a:rPr lang="ru-RU" dirty="0"/>
              <a:t> муками </a:t>
            </a:r>
            <a:r>
              <a:rPr lang="ru-RU" dirty="0" err="1"/>
              <a:t>совісті</a:t>
            </a:r>
            <a:r>
              <a:rPr lang="ru-RU" dirty="0"/>
              <a:t>.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глибоке</a:t>
            </a:r>
            <a:r>
              <a:rPr lang="ru-RU" dirty="0"/>
              <a:t> </a:t>
            </a:r>
            <a:r>
              <a:rPr lang="ru-RU" dirty="0" err="1"/>
              <a:t>почуття</a:t>
            </a:r>
            <a:r>
              <a:rPr lang="ru-RU" dirty="0"/>
              <a:t> </a:t>
            </a:r>
            <a:r>
              <a:rPr lang="ru-RU" dirty="0" err="1"/>
              <a:t>провини</a:t>
            </a:r>
            <a:r>
              <a:rPr lang="ru-RU" dirty="0"/>
              <a:t> за </a:t>
            </a:r>
            <a:r>
              <a:rPr lang="ru-RU" dirty="0" err="1"/>
              <a:t>вчинене</a:t>
            </a:r>
            <a:r>
              <a:rPr lang="ru-RU" dirty="0"/>
              <a:t> </a:t>
            </a:r>
            <a:r>
              <a:rPr lang="ru-RU" dirty="0" err="1"/>
              <a:t>штовхає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до </a:t>
            </a:r>
            <a:r>
              <a:rPr lang="ru-RU" dirty="0" err="1"/>
              <a:t>божевілля</a:t>
            </a:r>
            <a:r>
              <a:rPr lang="ru-RU" dirty="0"/>
              <a:t> і </a:t>
            </a:r>
            <a:r>
              <a:rPr lang="ru-RU" dirty="0" err="1"/>
              <a:t>духовної</a:t>
            </a:r>
            <a:r>
              <a:rPr lang="ru-RU" dirty="0"/>
              <a:t> </a:t>
            </a:r>
            <a:r>
              <a:rPr lang="ru-RU" dirty="0" err="1"/>
              <a:t>кризи</a:t>
            </a:r>
            <a:r>
              <a:rPr lang="ru-RU" dirty="0"/>
              <a:t>.</a:t>
            </a:r>
          </a:p>
          <a:p>
            <a:pPr marL="742950" lvl="1" indent="457200" algn="just">
              <a:buFont typeface="+mj-lt"/>
              <a:buAutoNum type="arabicPeriod"/>
            </a:pPr>
            <a:r>
              <a:rPr lang="ru-RU" dirty="0" err="1"/>
              <a:t>Однак</a:t>
            </a:r>
            <a:r>
              <a:rPr lang="ru-RU" dirty="0"/>
              <a:t>, </a:t>
            </a:r>
            <a:r>
              <a:rPr lang="ru-RU" dirty="0" err="1"/>
              <a:t>незважаючи</a:t>
            </a:r>
            <a:r>
              <a:rPr lang="ru-RU" dirty="0"/>
              <a:t> на </a:t>
            </a:r>
            <a:r>
              <a:rPr lang="ru-RU" dirty="0" err="1"/>
              <a:t>глибокий</a:t>
            </a:r>
            <a:r>
              <a:rPr lang="ru-RU" dirty="0"/>
              <a:t> </a:t>
            </a:r>
            <a:r>
              <a:rPr lang="ru-RU" dirty="0" err="1"/>
              <a:t>відчай</a:t>
            </a:r>
            <a:r>
              <a:rPr lang="ru-RU" dirty="0"/>
              <a:t>, вона </a:t>
            </a:r>
            <a:r>
              <a:rPr lang="ru-RU" dirty="0" err="1"/>
              <a:t>шукає</a:t>
            </a:r>
            <a:r>
              <a:rPr lang="ru-RU" dirty="0"/>
              <a:t> </a:t>
            </a:r>
            <a:r>
              <a:rPr lang="ru-RU" dirty="0" err="1"/>
              <a:t>прощення</a:t>
            </a:r>
            <a:r>
              <a:rPr lang="ru-RU" dirty="0"/>
              <a:t> і </a:t>
            </a:r>
            <a:r>
              <a:rPr lang="ru-RU" dirty="0" err="1"/>
              <a:t>спасіння</a:t>
            </a:r>
            <a:r>
              <a:rPr lang="ru-RU" dirty="0"/>
              <a:t>. Маргарита </a:t>
            </a:r>
            <a:r>
              <a:rPr lang="ru-RU" dirty="0" err="1"/>
              <a:t>прагне</a:t>
            </a:r>
            <a:r>
              <a:rPr lang="ru-RU" dirty="0"/>
              <a:t> </a:t>
            </a:r>
            <a:r>
              <a:rPr lang="ru-RU" dirty="0" err="1"/>
              <a:t>очищення</a:t>
            </a:r>
            <a:r>
              <a:rPr lang="ru-RU" dirty="0"/>
              <a:t> перед Богом і </a:t>
            </a:r>
            <a:r>
              <a:rPr lang="ru-RU" dirty="0" err="1"/>
              <a:t>вірить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лише</a:t>
            </a:r>
            <a:r>
              <a:rPr lang="ru-RU" dirty="0"/>
              <a:t> духовна </a:t>
            </a:r>
            <a:r>
              <a:rPr lang="ru-RU" dirty="0" err="1"/>
              <a:t>спокута</a:t>
            </a:r>
            <a:r>
              <a:rPr lang="ru-RU" dirty="0"/>
              <a:t> </a:t>
            </a:r>
            <a:r>
              <a:rPr lang="ru-RU" dirty="0" err="1"/>
              <a:t>зможе</a:t>
            </a:r>
            <a:r>
              <a:rPr lang="ru-RU" dirty="0"/>
              <a:t> </a:t>
            </a:r>
            <a:r>
              <a:rPr lang="ru-RU" dirty="0" err="1"/>
              <a:t>дати</a:t>
            </a:r>
            <a:r>
              <a:rPr lang="ru-RU" dirty="0"/>
              <a:t> </a:t>
            </a:r>
            <a:r>
              <a:rPr lang="ru-RU" dirty="0" err="1"/>
              <a:t>їй</a:t>
            </a:r>
            <a:r>
              <a:rPr lang="ru-RU" dirty="0"/>
              <a:t> </a:t>
            </a:r>
            <a:r>
              <a:rPr lang="ru-RU" dirty="0" err="1"/>
              <a:t>спокій</a:t>
            </a:r>
            <a:r>
              <a:rPr lang="ru-RU" dirty="0"/>
              <a:t>.</a:t>
            </a:r>
          </a:p>
          <a:p>
            <a:pPr algn="just"/>
            <a:r>
              <a:rPr lang="ru-RU" b="1" dirty="0" smtClean="0"/>
              <a:t>5.      Моральна </a:t>
            </a:r>
            <a:r>
              <a:rPr lang="ru-RU" b="1" dirty="0" err="1"/>
              <a:t>стійкість</a:t>
            </a:r>
            <a:r>
              <a:rPr lang="ru-RU" dirty="0"/>
              <a:t>:</a:t>
            </a:r>
          </a:p>
          <a:p>
            <a:pPr marL="742950" lvl="1" indent="457200" algn="just">
              <a:buFont typeface="+mj-lt"/>
              <a:buAutoNum type="arabicPeriod"/>
            </a:pPr>
            <a:r>
              <a:rPr lang="ru-RU" dirty="0"/>
              <a:t>В </a:t>
            </a:r>
            <a:r>
              <a:rPr lang="ru-RU" dirty="0" err="1"/>
              <a:t>кінці</a:t>
            </a:r>
            <a:r>
              <a:rPr lang="ru-RU" dirty="0"/>
              <a:t> </a:t>
            </a:r>
            <a:r>
              <a:rPr lang="ru-RU" dirty="0" err="1"/>
              <a:t>трагедії</a:t>
            </a:r>
            <a:r>
              <a:rPr lang="ru-RU" dirty="0"/>
              <a:t>, коли Фауст </a:t>
            </a:r>
            <a:r>
              <a:rPr lang="ru-RU" dirty="0" err="1"/>
              <a:t>пропонує</a:t>
            </a:r>
            <a:r>
              <a:rPr lang="ru-RU" dirty="0"/>
              <a:t> </a:t>
            </a:r>
            <a:r>
              <a:rPr lang="ru-RU" dirty="0" err="1"/>
              <a:t>Маргариті</a:t>
            </a:r>
            <a:r>
              <a:rPr lang="ru-RU" dirty="0"/>
              <a:t> </a:t>
            </a:r>
            <a:r>
              <a:rPr lang="ru-RU" dirty="0" err="1"/>
              <a:t>втекти</a:t>
            </a:r>
            <a:r>
              <a:rPr lang="ru-RU" dirty="0"/>
              <a:t> з </a:t>
            </a:r>
            <a:r>
              <a:rPr lang="ru-RU" dirty="0" err="1"/>
              <a:t>в’язниці</a:t>
            </a:r>
            <a:r>
              <a:rPr lang="ru-RU" dirty="0"/>
              <a:t>, вона </a:t>
            </a:r>
            <a:r>
              <a:rPr lang="ru-RU" dirty="0" err="1"/>
              <a:t>відмовляється</a:t>
            </a:r>
            <a:r>
              <a:rPr lang="ru-RU" dirty="0"/>
              <a:t>. Вона </a:t>
            </a:r>
            <a:r>
              <a:rPr lang="ru-RU" dirty="0" err="1"/>
              <a:t>розуміє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більше</a:t>
            </a:r>
            <a:r>
              <a:rPr lang="ru-RU" dirty="0"/>
              <a:t> не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жити</a:t>
            </a:r>
            <a:r>
              <a:rPr lang="ru-RU" dirty="0"/>
              <a:t> в </a:t>
            </a:r>
            <a:r>
              <a:rPr lang="ru-RU" dirty="0" err="1"/>
              <a:t>брехні</a:t>
            </a:r>
            <a:r>
              <a:rPr lang="ru-RU" dirty="0"/>
              <a:t> і </a:t>
            </a:r>
            <a:r>
              <a:rPr lang="ru-RU" dirty="0" err="1"/>
              <a:t>уникати</a:t>
            </a:r>
            <a:r>
              <a:rPr lang="ru-RU" dirty="0"/>
              <a:t> </a:t>
            </a:r>
            <a:r>
              <a:rPr lang="ru-RU" dirty="0" err="1"/>
              <a:t>покарання</a:t>
            </a:r>
            <a:r>
              <a:rPr lang="ru-RU" dirty="0"/>
              <a:t>.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відмова</a:t>
            </a:r>
            <a:r>
              <a:rPr lang="ru-RU" dirty="0"/>
              <a:t> </a:t>
            </a:r>
            <a:r>
              <a:rPr lang="ru-RU" dirty="0" err="1"/>
              <a:t>тікати</a:t>
            </a:r>
            <a:r>
              <a:rPr lang="ru-RU" dirty="0"/>
              <a:t> </a:t>
            </a:r>
            <a:r>
              <a:rPr lang="ru-RU" dirty="0" err="1"/>
              <a:t>символізує</a:t>
            </a:r>
            <a:r>
              <a:rPr lang="ru-RU" dirty="0"/>
              <a:t> </a:t>
            </a:r>
            <a:r>
              <a:rPr lang="ru-RU" dirty="0" err="1"/>
              <a:t>повернення</a:t>
            </a:r>
            <a:r>
              <a:rPr lang="ru-RU" dirty="0"/>
              <a:t> до </a:t>
            </a:r>
            <a:r>
              <a:rPr lang="ru-RU" dirty="0" err="1"/>
              <a:t>власних</a:t>
            </a:r>
            <a:r>
              <a:rPr lang="ru-RU" dirty="0"/>
              <a:t> </a:t>
            </a:r>
            <a:r>
              <a:rPr lang="ru-RU" dirty="0" err="1"/>
              <a:t>моральних</a:t>
            </a:r>
            <a:r>
              <a:rPr lang="ru-RU" dirty="0"/>
              <a:t> </a:t>
            </a:r>
            <a:r>
              <a:rPr lang="ru-RU" dirty="0" err="1"/>
              <a:t>принципів</a:t>
            </a:r>
            <a:r>
              <a:rPr lang="ru-RU" dirty="0"/>
              <a:t> і </a:t>
            </a:r>
            <a:r>
              <a:rPr lang="ru-RU" dirty="0" err="1"/>
              <a:t>прагнення</a:t>
            </a:r>
            <a:r>
              <a:rPr lang="ru-RU" dirty="0"/>
              <a:t> до духовного </a:t>
            </a:r>
            <a:r>
              <a:rPr lang="ru-RU" dirty="0" err="1"/>
              <a:t>порятунку</a:t>
            </a:r>
            <a:r>
              <a:rPr lang="ru-RU" dirty="0"/>
              <a:t>.</a:t>
            </a:r>
          </a:p>
          <a:p>
            <a:pPr marL="742950" lvl="1" indent="457200" algn="just">
              <a:buFont typeface="+mj-lt"/>
              <a:buAutoNum type="arabicPeriod"/>
            </a:pPr>
            <a:r>
              <a:rPr lang="ru-RU" dirty="0"/>
              <a:t>Маргарита </a:t>
            </a:r>
            <a:r>
              <a:rPr lang="ru-RU" dirty="0" err="1"/>
              <a:t>усвідомлює</a:t>
            </a:r>
            <a:r>
              <a:rPr lang="ru-RU" dirty="0"/>
              <a:t> свою </a:t>
            </a:r>
            <a:r>
              <a:rPr lang="ru-RU" dirty="0" err="1"/>
              <a:t>провину</a:t>
            </a:r>
            <a:r>
              <a:rPr lang="ru-RU" dirty="0"/>
              <a:t> і </a:t>
            </a:r>
            <a:r>
              <a:rPr lang="ru-RU" dirty="0" err="1"/>
              <a:t>приймає</a:t>
            </a:r>
            <a:r>
              <a:rPr lang="ru-RU" dirty="0"/>
              <a:t> </a:t>
            </a:r>
            <a:r>
              <a:rPr lang="ru-RU" dirty="0" err="1"/>
              <a:t>покарання</a:t>
            </a:r>
            <a:r>
              <a:rPr lang="ru-RU" dirty="0"/>
              <a:t>, але </a:t>
            </a:r>
            <a:r>
              <a:rPr lang="ru-RU" dirty="0" err="1"/>
              <a:t>її</a:t>
            </a:r>
            <a:r>
              <a:rPr lang="ru-RU" dirty="0"/>
              <a:t> душа </a:t>
            </a:r>
            <a:r>
              <a:rPr lang="ru-RU" dirty="0" err="1"/>
              <a:t>залишається</a:t>
            </a:r>
            <a:r>
              <a:rPr lang="ru-RU" dirty="0"/>
              <a:t> чистою </a:t>
            </a:r>
            <a:r>
              <a:rPr lang="ru-RU" dirty="0" err="1"/>
              <a:t>завдяки</a:t>
            </a:r>
            <a:r>
              <a:rPr lang="ru-RU" dirty="0"/>
              <a:t> </a:t>
            </a:r>
            <a:r>
              <a:rPr lang="ru-RU" dirty="0" err="1"/>
              <a:t>щирому</a:t>
            </a:r>
            <a:r>
              <a:rPr lang="ru-RU" dirty="0"/>
              <a:t> </a:t>
            </a:r>
            <a:r>
              <a:rPr lang="ru-RU" dirty="0" err="1"/>
              <a:t>розкаянню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355622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836712"/>
            <a:ext cx="8856984" cy="526297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dirty="0"/>
              <a:t> </a:t>
            </a:r>
            <a:r>
              <a:rPr lang="ru-RU" sz="2400" b="1" dirty="0" smtClean="0"/>
              <a:t>       </a:t>
            </a:r>
            <a:r>
              <a:rPr lang="ru-RU" sz="2400" b="1" dirty="0" err="1" smtClean="0"/>
              <a:t>Символічне</a:t>
            </a:r>
            <a:r>
              <a:rPr lang="ru-RU" sz="2400" b="1" dirty="0" smtClean="0"/>
              <a:t> </a:t>
            </a:r>
            <a:r>
              <a:rPr lang="ru-RU" sz="2400" b="1" dirty="0" err="1"/>
              <a:t>значення</a:t>
            </a:r>
            <a:r>
              <a:rPr lang="ru-RU" sz="2400" b="1" dirty="0"/>
              <a:t> </a:t>
            </a:r>
            <a:r>
              <a:rPr lang="ru-RU" sz="2400" b="1" dirty="0" err="1"/>
              <a:t>Маргарити</a:t>
            </a:r>
            <a:r>
              <a:rPr lang="ru-RU" sz="2400" b="1" dirty="0"/>
              <a:t>:</a:t>
            </a:r>
          </a:p>
          <a:p>
            <a:pPr indent="457200" algn="just"/>
            <a:r>
              <a:rPr lang="ru-RU" sz="2400" dirty="0"/>
              <a:t>Маргарита </a:t>
            </a:r>
            <a:r>
              <a:rPr lang="ru-RU" sz="2400" dirty="0" err="1"/>
              <a:t>уособлює</a:t>
            </a:r>
            <a:r>
              <a:rPr lang="ru-RU" sz="2400" dirty="0"/>
              <a:t> </a:t>
            </a:r>
            <a:r>
              <a:rPr lang="ru-RU" sz="2400" dirty="0" err="1"/>
              <a:t>вразливість</a:t>
            </a:r>
            <a:r>
              <a:rPr lang="ru-RU" sz="2400" dirty="0"/>
              <a:t> </a:t>
            </a:r>
            <a:r>
              <a:rPr lang="ru-RU" sz="2400" dirty="0" err="1"/>
              <a:t>людської</a:t>
            </a:r>
            <a:r>
              <a:rPr lang="ru-RU" sz="2400" dirty="0"/>
              <a:t> </a:t>
            </a:r>
            <a:r>
              <a:rPr lang="ru-RU" sz="2400" dirty="0" err="1"/>
              <a:t>душі</a:t>
            </a:r>
            <a:r>
              <a:rPr lang="ru-RU" sz="2400" dirty="0"/>
              <a:t> перед </a:t>
            </a:r>
            <a:r>
              <a:rPr lang="ru-RU" sz="2400" dirty="0" err="1"/>
              <a:t>спокусами</a:t>
            </a:r>
            <a:r>
              <a:rPr lang="ru-RU" sz="2400" dirty="0"/>
              <a:t> і </a:t>
            </a:r>
            <a:r>
              <a:rPr lang="ru-RU" sz="2400" dirty="0" err="1"/>
              <a:t>випробуваннями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кидає</a:t>
            </a:r>
            <a:r>
              <a:rPr lang="ru-RU" sz="2400" dirty="0"/>
              <a:t> доля. Вона </a:t>
            </a:r>
            <a:r>
              <a:rPr lang="ru-RU" sz="2400" dirty="0" err="1"/>
              <a:t>символізує</a:t>
            </a:r>
            <a:r>
              <a:rPr lang="ru-RU" sz="2400" dirty="0"/>
              <a:t> </a:t>
            </a:r>
            <a:r>
              <a:rPr lang="ru-RU" sz="2400" dirty="0" err="1"/>
              <a:t>конфлікт</a:t>
            </a:r>
            <a:r>
              <a:rPr lang="ru-RU" sz="2400" dirty="0"/>
              <a:t> </a:t>
            </a:r>
            <a:r>
              <a:rPr lang="ru-RU" sz="2400" dirty="0" err="1"/>
              <a:t>між</a:t>
            </a:r>
            <a:r>
              <a:rPr lang="ru-RU" sz="2400" dirty="0"/>
              <a:t> </a:t>
            </a:r>
            <a:r>
              <a:rPr lang="ru-RU" sz="2400" dirty="0" err="1"/>
              <a:t>любов'ю</a:t>
            </a:r>
            <a:r>
              <a:rPr lang="ru-RU" sz="2400" dirty="0"/>
              <a:t>, </a:t>
            </a:r>
            <a:r>
              <a:rPr lang="ru-RU" sz="2400" dirty="0" err="1"/>
              <a:t>гріхом</a:t>
            </a:r>
            <a:r>
              <a:rPr lang="ru-RU" sz="2400" dirty="0"/>
              <a:t> і </a:t>
            </a:r>
            <a:r>
              <a:rPr lang="ru-RU" sz="2400" dirty="0" err="1"/>
              <a:t>спокутою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є центральною темою </a:t>
            </a:r>
            <a:r>
              <a:rPr lang="ru-RU" sz="2400" dirty="0" err="1"/>
              <a:t>твору</a:t>
            </a:r>
            <a:r>
              <a:rPr lang="ru-RU" sz="2400" dirty="0"/>
              <a:t>. </a:t>
            </a:r>
            <a:r>
              <a:rPr lang="ru-RU" sz="2400" dirty="0" err="1"/>
              <a:t>Її</a:t>
            </a:r>
            <a:r>
              <a:rPr lang="ru-RU" sz="2400" dirty="0"/>
              <a:t> образ </a:t>
            </a:r>
            <a:r>
              <a:rPr lang="ru-RU" sz="2400" dirty="0" err="1"/>
              <a:t>нагадує</a:t>
            </a:r>
            <a:r>
              <a:rPr lang="ru-RU" sz="2400" dirty="0"/>
              <a:t> про те,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навіть</a:t>
            </a:r>
            <a:r>
              <a:rPr lang="ru-RU" sz="2400" dirty="0"/>
              <a:t> </a:t>
            </a:r>
            <a:r>
              <a:rPr lang="ru-RU" sz="2400" dirty="0" err="1"/>
              <a:t>після</a:t>
            </a:r>
            <a:r>
              <a:rPr lang="ru-RU" sz="2400" dirty="0"/>
              <a:t> </a:t>
            </a:r>
            <a:r>
              <a:rPr lang="ru-RU" sz="2400" dirty="0" err="1"/>
              <a:t>падіння</a:t>
            </a:r>
            <a:r>
              <a:rPr lang="ru-RU" sz="2400" dirty="0"/>
              <a:t> </a:t>
            </a:r>
            <a:r>
              <a:rPr lang="ru-RU" sz="2400" dirty="0" err="1"/>
              <a:t>людина</a:t>
            </a:r>
            <a:r>
              <a:rPr lang="ru-RU" sz="2400" dirty="0"/>
              <a:t> </a:t>
            </a:r>
            <a:r>
              <a:rPr lang="ru-RU" sz="2400" dirty="0" err="1"/>
              <a:t>може</a:t>
            </a:r>
            <a:r>
              <a:rPr lang="ru-RU" sz="2400" dirty="0"/>
              <a:t> </a:t>
            </a:r>
            <a:r>
              <a:rPr lang="ru-RU" sz="2400" dirty="0" err="1"/>
              <a:t>знайти</a:t>
            </a:r>
            <a:r>
              <a:rPr lang="ru-RU" sz="2400" dirty="0"/>
              <a:t> шлях до </a:t>
            </a:r>
            <a:r>
              <a:rPr lang="ru-RU" sz="2400" dirty="0" err="1"/>
              <a:t>очищення</a:t>
            </a:r>
            <a:r>
              <a:rPr lang="ru-RU" sz="2400" dirty="0"/>
              <a:t> через </a:t>
            </a:r>
            <a:r>
              <a:rPr lang="ru-RU" sz="2400" dirty="0" err="1"/>
              <a:t>покаяння</a:t>
            </a:r>
            <a:r>
              <a:rPr lang="ru-RU" sz="2400" dirty="0"/>
              <a:t> і </a:t>
            </a:r>
            <a:r>
              <a:rPr lang="ru-RU" sz="2400" dirty="0" err="1"/>
              <a:t>віру</a:t>
            </a:r>
            <a:r>
              <a:rPr lang="ru-RU" sz="2400" dirty="0"/>
              <a:t>.</a:t>
            </a:r>
          </a:p>
          <a:p>
            <a:pPr indent="457200" algn="just"/>
            <a:r>
              <a:rPr lang="ru-RU" sz="2400" b="1" dirty="0" err="1"/>
              <a:t>Трагічна</a:t>
            </a:r>
            <a:r>
              <a:rPr lang="ru-RU" sz="2400" b="1" dirty="0"/>
              <a:t> доля:</a:t>
            </a:r>
          </a:p>
          <a:p>
            <a:pPr indent="457200" algn="just"/>
            <a:r>
              <a:rPr lang="ru-RU" sz="2400" dirty="0" err="1"/>
              <a:t>Любов</a:t>
            </a:r>
            <a:r>
              <a:rPr lang="ru-RU" sz="2400" dirty="0"/>
              <a:t> до Фауста </a:t>
            </a:r>
            <a:r>
              <a:rPr lang="ru-RU" sz="2400" dirty="0" err="1"/>
              <a:t>призводить</a:t>
            </a:r>
            <a:r>
              <a:rPr lang="ru-RU" sz="2400" dirty="0"/>
              <a:t> Маргариту до морального і </a:t>
            </a:r>
            <a:r>
              <a:rPr lang="ru-RU" sz="2400" dirty="0" err="1"/>
              <a:t>фізичного</a:t>
            </a:r>
            <a:r>
              <a:rPr lang="ru-RU" sz="2400" dirty="0"/>
              <a:t> </a:t>
            </a:r>
            <a:r>
              <a:rPr lang="ru-RU" sz="2400" dirty="0" err="1"/>
              <a:t>падіння</a:t>
            </a:r>
            <a:r>
              <a:rPr lang="ru-RU" sz="2400" dirty="0"/>
              <a:t>. </a:t>
            </a:r>
            <a:r>
              <a:rPr lang="ru-RU" sz="2400" dirty="0" err="1"/>
              <a:t>Втрата</a:t>
            </a:r>
            <a:r>
              <a:rPr lang="ru-RU" sz="2400" dirty="0"/>
              <a:t> </a:t>
            </a:r>
            <a:r>
              <a:rPr lang="ru-RU" sz="2400" dirty="0" err="1"/>
              <a:t>репутації</a:t>
            </a:r>
            <a:r>
              <a:rPr lang="ru-RU" sz="2400" dirty="0"/>
              <a:t>, смерть </a:t>
            </a:r>
            <a:r>
              <a:rPr lang="ru-RU" sz="2400" dirty="0" err="1"/>
              <a:t>матері</a:t>
            </a:r>
            <a:r>
              <a:rPr lang="ru-RU" sz="2400" dirty="0"/>
              <a:t> і брата, </a:t>
            </a:r>
            <a:r>
              <a:rPr lang="ru-RU" sz="2400" dirty="0" err="1"/>
              <a:t>вбивство</a:t>
            </a:r>
            <a:r>
              <a:rPr lang="ru-RU" sz="2400" dirty="0"/>
              <a:t> </a:t>
            </a:r>
            <a:r>
              <a:rPr lang="ru-RU" sz="2400" dirty="0" err="1"/>
              <a:t>дитини</a:t>
            </a:r>
            <a:r>
              <a:rPr lang="ru-RU" sz="2400" dirty="0"/>
              <a:t> і </a:t>
            </a:r>
            <a:r>
              <a:rPr lang="ru-RU" sz="2400" dirty="0" err="1"/>
              <a:t>ув’язнення</a:t>
            </a:r>
            <a:r>
              <a:rPr lang="ru-RU" sz="2400" dirty="0"/>
              <a:t> — </a:t>
            </a:r>
            <a:r>
              <a:rPr lang="ru-RU" sz="2400" dirty="0" err="1"/>
              <a:t>всі</a:t>
            </a:r>
            <a:r>
              <a:rPr lang="ru-RU" sz="2400" dirty="0"/>
              <a:t> </a:t>
            </a:r>
            <a:r>
              <a:rPr lang="ru-RU" sz="2400" dirty="0" err="1"/>
              <a:t>ці</a:t>
            </a:r>
            <a:r>
              <a:rPr lang="ru-RU" sz="2400" dirty="0"/>
              <a:t> </a:t>
            </a:r>
            <a:r>
              <a:rPr lang="ru-RU" sz="2400" dirty="0" err="1"/>
              <a:t>події</a:t>
            </a:r>
            <a:r>
              <a:rPr lang="ru-RU" sz="2400" dirty="0"/>
              <a:t> </a:t>
            </a:r>
            <a:r>
              <a:rPr lang="ru-RU" sz="2400" dirty="0" err="1"/>
              <a:t>підштовхують</a:t>
            </a:r>
            <a:r>
              <a:rPr lang="ru-RU" sz="2400" dirty="0"/>
              <a:t> </a:t>
            </a:r>
            <a:r>
              <a:rPr lang="ru-RU" sz="2400" dirty="0" err="1"/>
              <a:t>її</a:t>
            </a:r>
            <a:r>
              <a:rPr lang="ru-RU" sz="2400" dirty="0"/>
              <a:t> до </a:t>
            </a:r>
            <a:r>
              <a:rPr lang="ru-RU" sz="2400" dirty="0" err="1"/>
              <a:t>повного</a:t>
            </a:r>
            <a:r>
              <a:rPr lang="ru-RU" sz="2400" dirty="0"/>
              <a:t> </a:t>
            </a:r>
            <a:r>
              <a:rPr lang="ru-RU" sz="2400" dirty="0" err="1"/>
              <a:t>відчаю</a:t>
            </a:r>
            <a:r>
              <a:rPr lang="ru-RU" sz="2400" dirty="0"/>
              <a:t>. </a:t>
            </a:r>
            <a:r>
              <a:rPr lang="ru-RU" sz="2400" dirty="0" err="1"/>
              <a:t>Проте</a:t>
            </a:r>
            <a:r>
              <a:rPr lang="ru-RU" sz="2400" dirty="0"/>
              <a:t> </a:t>
            </a:r>
            <a:r>
              <a:rPr lang="ru-RU" sz="2400" dirty="0" err="1"/>
              <a:t>її</a:t>
            </a:r>
            <a:r>
              <a:rPr lang="ru-RU" sz="2400" dirty="0"/>
              <a:t> </a:t>
            </a:r>
            <a:r>
              <a:rPr lang="ru-RU" sz="2400" dirty="0" err="1"/>
              <a:t>щире</a:t>
            </a:r>
            <a:r>
              <a:rPr lang="ru-RU" sz="2400" dirty="0"/>
              <a:t> </a:t>
            </a:r>
            <a:r>
              <a:rPr lang="ru-RU" sz="2400" dirty="0" err="1"/>
              <a:t>розкаяння</a:t>
            </a:r>
            <a:r>
              <a:rPr lang="ru-RU" sz="2400" dirty="0"/>
              <a:t> і </a:t>
            </a:r>
            <a:r>
              <a:rPr lang="ru-RU" sz="2400" dirty="0" err="1"/>
              <a:t>пошук</a:t>
            </a:r>
            <a:r>
              <a:rPr lang="ru-RU" sz="2400" dirty="0"/>
              <a:t> </a:t>
            </a:r>
            <a:r>
              <a:rPr lang="ru-RU" sz="2400" dirty="0" err="1"/>
              <a:t>Божого</a:t>
            </a:r>
            <a:r>
              <a:rPr lang="ru-RU" sz="2400" dirty="0"/>
              <a:t> </a:t>
            </a:r>
            <a:r>
              <a:rPr lang="ru-RU" sz="2400" dirty="0" err="1"/>
              <a:t>прощення</a:t>
            </a:r>
            <a:r>
              <a:rPr lang="ru-RU" sz="2400" dirty="0"/>
              <a:t> </a:t>
            </a:r>
            <a:r>
              <a:rPr lang="ru-RU" sz="2400" dirty="0" err="1"/>
              <a:t>дозволяють</a:t>
            </a:r>
            <a:r>
              <a:rPr lang="ru-RU" sz="2400" dirty="0"/>
              <a:t> </a:t>
            </a:r>
            <a:r>
              <a:rPr lang="ru-RU" sz="2400" dirty="0" err="1"/>
              <a:t>їй</a:t>
            </a:r>
            <a:r>
              <a:rPr lang="ru-RU" sz="2400" dirty="0"/>
              <a:t> у </a:t>
            </a:r>
            <a:r>
              <a:rPr lang="ru-RU" sz="2400" dirty="0" err="1"/>
              <a:t>фіналі</a:t>
            </a:r>
            <a:r>
              <a:rPr lang="ru-RU" sz="2400" dirty="0"/>
              <a:t> </a:t>
            </a:r>
            <a:r>
              <a:rPr lang="ru-RU" sz="2400" dirty="0" err="1"/>
              <a:t>знайти</a:t>
            </a:r>
            <a:r>
              <a:rPr lang="ru-RU" sz="2400" dirty="0"/>
              <a:t> </a:t>
            </a:r>
            <a:r>
              <a:rPr lang="ru-RU" sz="2400" dirty="0" err="1"/>
              <a:t>духовний</a:t>
            </a:r>
            <a:r>
              <a:rPr lang="ru-RU" sz="2400" dirty="0"/>
              <a:t> </a:t>
            </a:r>
            <a:r>
              <a:rPr lang="ru-RU" sz="2400" dirty="0" err="1"/>
              <a:t>порятунок</a:t>
            </a:r>
            <a:r>
              <a:rPr lang="ru-RU" sz="2400" dirty="0"/>
              <a:t>, </a:t>
            </a:r>
            <a:r>
              <a:rPr lang="ru-RU" sz="2400" dirty="0" err="1"/>
              <a:t>хоч</a:t>
            </a:r>
            <a:r>
              <a:rPr lang="ru-RU" sz="2400" dirty="0"/>
              <a:t> і через </a:t>
            </a:r>
            <a:r>
              <a:rPr lang="ru-RU" sz="2400" dirty="0" err="1"/>
              <a:t>страждання</a:t>
            </a:r>
            <a:r>
              <a:rPr lang="ru-RU" sz="2400" dirty="0"/>
              <a:t>. У </a:t>
            </a:r>
            <a:r>
              <a:rPr lang="ru-RU" sz="2400" dirty="0" err="1"/>
              <a:t>кінці</a:t>
            </a:r>
            <a:r>
              <a:rPr lang="ru-RU" sz="2400" dirty="0"/>
              <a:t> </a:t>
            </a:r>
            <a:r>
              <a:rPr lang="ru-RU" sz="2400" dirty="0" err="1"/>
              <a:t>першої</a:t>
            </a:r>
            <a:r>
              <a:rPr lang="ru-RU" sz="2400" dirty="0"/>
              <a:t> </a:t>
            </a:r>
            <a:r>
              <a:rPr lang="ru-RU" sz="2400" dirty="0" err="1"/>
              <a:t>частини</a:t>
            </a:r>
            <a:r>
              <a:rPr lang="ru-RU" sz="2400" dirty="0"/>
              <a:t> </a:t>
            </a:r>
            <a:r>
              <a:rPr lang="ru-RU" sz="2400" dirty="0" err="1"/>
              <a:t>трагедії</a:t>
            </a:r>
            <a:r>
              <a:rPr lang="ru-RU" sz="2400" dirty="0"/>
              <a:t> Бог </a:t>
            </a:r>
            <a:r>
              <a:rPr lang="ru-RU" sz="2400" dirty="0" err="1"/>
              <a:t>прощає</a:t>
            </a:r>
            <a:r>
              <a:rPr lang="ru-RU" sz="2400" dirty="0"/>
              <a:t> </a:t>
            </a:r>
            <a:r>
              <a:rPr lang="ru-RU" sz="2400" dirty="0" err="1"/>
              <a:t>її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підкреслює</a:t>
            </a:r>
            <a:r>
              <a:rPr lang="ru-RU" sz="2400" dirty="0"/>
              <a:t> </a:t>
            </a:r>
            <a:r>
              <a:rPr lang="ru-RU" sz="2400" dirty="0" err="1"/>
              <a:t>важливість</a:t>
            </a:r>
            <a:r>
              <a:rPr lang="ru-RU" sz="2400" dirty="0"/>
              <a:t> </a:t>
            </a:r>
            <a:r>
              <a:rPr lang="ru-RU" sz="2400" dirty="0" err="1"/>
              <a:t>спокути</a:t>
            </a:r>
            <a:r>
              <a:rPr lang="ru-RU" sz="2400" dirty="0"/>
              <a:t> й </a:t>
            </a:r>
            <a:r>
              <a:rPr lang="ru-RU" sz="2400" dirty="0" err="1"/>
              <a:t>очищення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1937747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0173" y="-144015"/>
            <a:ext cx="3883968" cy="908719"/>
          </a:xfrm>
        </p:spPr>
        <p:txBody>
          <a:bodyPr>
            <a:normAutofit fontScale="90000"/>
          </a:bodyPr>
          <a:lstStyle/>
          <a:p>
            <a:r>
              <a:rPr lang="ru-RU" sz="3200" b="1" dirty="0" err="1">
                <a:solidFill>
                  <a:srgbClr val="002060"/>
                </a:solidFill>
              </a:rPr>
              <a:t>Дослідницька</a:t>
            </a:r>
            <a:r>
              <a:rPr lang="ru-RU" sz="3200" b="1" dirty="0">
                <a:solidFill>
                  <a:srgbClr val="002060"/>
                </a:solidFill>
              </a:rPr>
              <a:t> робота</a:t>
            </a:r>
          </a:p>
        </p:txBody>
      </p:sp>
      <p:pic>
        <p:nvPicPr>
          <p:cNvPr id="8" name="Рисунок 7" descr="us8zd2wgsoon-faust-margarita-i-mefistof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295726"/>
            <a:ext cx="4022555" cy="5363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экранная лупа - Самое интересное в блогах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45801">
            <a:off x="8400464" y="276675"/>
            <a:ext cx="1044190" cy="82491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0172" y="572451"/>
            <a:ext cx="8514275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800" b="1" dirty="0" smtClean="0"/>
              <a:t>2. </a:t>
            </a:r>
            <a:r>
              <a:rPr lang="ru-RU" sz="2000" dirty="0" err="1" smtClean="0"/>
              <a:t>Проаналізуйте</a:t>
            </a:r>
            <a:r>
              <a:rPr lang="ru-RU" sz="2000" dirty="0" smtClean="0"/>
              <a:t> </a:t>
            </a:r>
            <a:r>
              <a:rPr lang="ru-RU" sz="2000" dirty="0" err="1"/>
              <a:t>взаємини</a:t>
            </a:r>
            <a:r>
              <a:rPr lang="ru-RU" sz="2000" dirty="0"/>
              <a:t> </a:t>
            </a:r>
            <a:r>
              <a:rPr lang="ru-RU" sz="2000" dirty="0" err="1"/>
              <a:t>між</a:t>
            </a:r>
            <a:r>
              <a:rPr lang="ru-RU" sz="2000" dirty="0"/>
              <a:t> Фаустом і Маргаритою. Чим </a:t>
            </a:r>
            <a:r>
              <a:rPr lang="ru-RU" sz="2000" dirty="0" err="1"/>
              <a:t>закінчується</a:t>
            </a:r>
            <a:r>
              <a:rPr lang="ru-RU" sz="2000" dirty="0"/>
              <a:t> </a:t>
            </a:r>
            <a:r>
              <a:rPr lang="ru-RU" sz="2000" dirty="0" err="1"/>
              <a:t>їх</a:t>
            </a:r>
            <a:r>
              <a:rPr lang="ru-RU" sz="2000" dirty="0"/>
              <a:t> </a:t>
            </a:r>
            <a:r>
              <a:rPr lang="ru-RU" sz="2000" dirty="0" err="1"/>
              <a:t>кохання</a:t>
            </a:r>
            <a:r>
              <a:rPr lang="ru-RU" sz="2000" dirty="0"/>
              <a:t>?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9375" y="581245"/>
            <a:ext cx="8856984" cy="59093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dirty="0" err="1"/>
              <a:t>Взаємини</a:t>
            </a:r>
            <a:r>
              <a:rPr lang="ru-RU" dirty="0"/>
              <a:t> </a:t>
            </a:r>
            <a:r>
              <a:rPr lang="ru-RU" dirty="0" err="1"/>
              <a:t>між</a:t>
            </a:r>
            <a:r>
              <a:rPr lang="ru-RU" dirty="0"/>
              <a:t> Фаустом і Маргаритою у </a:t>
            </a:r>
            <a:r>
              <a:rPr lang="ru-RU" dirty="0" err="1"/>
              <a:t>творі</a:t>
            </a:r>
            <a:r>
              <a:rPr lang="ru-RU" dirty="0"/>
              <a:t> Гете "Фауст" є центральною темою </a:t>
            </a:r>
            <a:r>
              <a:rPr lang="ru-RU" dirty="0" err="1"/>
              <a:t>другої</a:t>
            </a:r>
            <a:r>
              <a:rPr lang="ru-RU" dirty="0"/>
              <a:t> </a:t>
            </a:r>
            <a:r>
              <a:rPr lang="ru-RU" dirty="0" err="1"/>
              <a:t>частини</a:t>
            </a:r>
            <a:r>
              <a:rPr lang="ru-RU" dirty="0"/>
              <a:t> </a:t>
            </a:r>
            <a:r>
              <a:rPr lang="ru-RU" dirty="0" err="1"/>
              <a:t>першого</a:t>
            </a:r>
            <a:r>
              <a:rPr lang="ru-RU" dirty="0"/>
              <a:t> тому. </a:t>
            </a:r>
            <a:r>
              <a:rPr lang="ru-RU" dirty="0" err="1"/>
              <a:t>Їхня</a:t>
            </a:r>
            <a:r>
              <a:rPr lang="ru-RU" dirty="0"/>
              <a:t> </a:t>
            </a:r>
            <a:r>
              <a:rPr lang="ru-RU" dirty="0" err="1"/>
              <a:t>історія</a:t>
            </a:r>
            <a:r>
              <a:rPr lang="ru-RU" dirty="0"/>
              <a:t> </a:t>
            </a:r>
            <a:r>
              <a:rPr lang="ru-RU" dirty="0" err="1"/>
              <a:t>любові</a:t>
            </a:r>
            <a:r>
              <a:rPr lang="ru-RU" dirty="0"/>
              <a:t> </a:t>
            </a:r>
            <a:r>
              <a:rPr lang="ru-RU" dirty="0" err="1"/>
              <a:t>розгортається</a:t>
            </a:r>
            <a:r>
              <a:rPr lang="ru-RU" dirty="0"/>
              <a:t> у </a:t>
            </a:r>
            <a:r>
              <a:rPr lang="ru-RU" dirty="0" err="1"/>
              <a:t>складний</a:t>
            </a:r>
            <a:r>
              <a:rPr lang="ru-RU" dirty="0"/>
              <a:t> </a:t>
            </a:r>
            <a:r>
              <a:rPr lang="ru-RU" dirty="0" err="1"/>
              <a:t>спосіб</a:t>
            </a:r>
            <a:r>
              <a:rPr lang="ru-RU" dirty="0"/>
              <a:t> і </a:t>
            </a:r>
            <a:r>
              <a:rPr lang="ru-RU" dirty="0" err="1"/>
              <a:t>демонструє</a:t>
            </a:r>
            <a:r>
              <a:rPr lang="ru-RU" dirty="0"/>
              <a:t> </a:t>
            </a:r>
            <a:r>
              <a:rPr lang="ru-RU" dirty="0" err="1"/>
              <a:t>наслідки</a:t>
            </a:r>
            <a:r>
              <a:rPr lang="ru-RU" dirty="0"/>
              <a:t> </a:t>
            </a:r>
            <a:r>
              <a:rPr lang="ru-RU" dirty="0" err="1"/>
              <a:t>людських</a:t>
            </a:r>
            <a:r>
              <a:rPr lang="ru-RU" dirty="0"/>
              <a:t> </a:t>
            </a:r>
            <a:r>
              <a:rPr lang="ru-RU" dirty="0" err="1"/>
              <a:t>бажань</a:t>
            </a:r>
            <a:r>
              <a:rPr lang="ru-RU" dirty="0"/>
              <a:t> та </a:t>
            </a:r>
            <a:r>
              <a:rPr lang="ru-RU" dirty="0" err="1"/>
              <a:t>помилок</a:t>
            </a:r>
            <a:r>
              <a:rPr lang="ru-RU" dirty="0"/>
              <a:t>.</a:t>
            </a:r>
          </a:p>
          <a:p>
            <a:pPr indent="457200" algn="just"/>
            <a:r>
              <a:rPr lang="ru-RU" b="1" dirty="0" err="1"/>
              <a:t>Аналіз</a:t>
            </a:r>
            <a:r>
              <a:rPr lang="ru-RU" b="1" dirty="0"/>
              <a:t> </a:t>
            </a:r>
            <a:r>
              <a:rPr lang="ru-RU" b="1" dirty="0" err="1"/>
              <a:t>взаємин</a:t>
            </a:r>
            <a:r>
              <a:rPr lang="ru-RU" b="1" dirty="0"/>
              <a:t>:</a:t>
            </a:r>
          </a:p>
          <a:p>
            <a:pPr indent="457200" algn="just">
              <a:buFont typeface="+mj-lt"/>
              <a:buAutoNum type="arabicPeriod"/>
            </a:pPr>
            <a:r>
              <a:rPr lang="ru-RU" b="1" dirty="0"/>
              <a:t>Початок </a:t>
            </a:r>
            <a:r>
              <a:rPr lang="ru-RU" b="1" dirty="0" err="1"/>
              <a:t>стосунків</a:t>
            </a:r>
            <a:r>
              <a:rPr lang="ru-RU" dirty="0"/>
              <a:t>: Фауст, </a:t>
            </a:r>
            <a:r>
              <a:rPr lang="ru-RU" dirty="0" err="1"/>
              <a:t>підштовхуваний</a:t>
            </a:r>
            <a:r>
              <a:rPr lang="ru-RU" dirty="0"/>
              <a:t> </a:t>
            </a:r>
            <a:r>
              <a:rPr lang="ru-RU" dirty="0" err="1"/>
              <a:t>Мефістофелем</a:t>
            </a:r>
            <a:r>
              <a:rPr lang="ru-RU" dirty="0"/>
              <a:t>, </a:t>
            </a:r>
            <a:r>
              <a:rPr lang="ru-RU" dirty="0" err="1"/>
              <a:t>зачаровується</a:t>
            </a:r>
            <a:r>
              <a:rPr lang="ru-RU" dirty="0"/>
              <a:t> красою і </a:t>
            </a:r>
            <a:r>
              <a:rPr lang="ru-RU" dirty="0" err="1"/>
              <a:t>невинністю</a:t>
            </a:r>
            <a:r>
              <a:rPr lang="ru-RU" dirty="0"/>
              <a:t> </a:t>
            </a:r>
            <a:r>
              <a:rPr lang="ru-RU" dirty="0" err="1"/>
              <a:t>Маргарити</a:t>
            </a:r>
            <a:r>
              <a:rPr lang="ru-RU" dirty="0"/>
              <a:t>. </a:t>
            </a:r>
            <a:r>
              <a:rPr lang="ru-RU" dirty="0" err="1"/>
              <a:t>Їхні</a:t>
            </a:r>
            <a:r>
              <a:rPr lang="ru-RU" dirty="0"/>
              <a:t> </a:t>
            </a:r>
            <a:r>
              <a:rPr lang="ru-RU" dirty="0" err="1"/>
              <a:t>стосунки</a:t>
            </a:r>
            <a:r>
              <a:rPr lang="ru-RU" dirty="0"/>
              <a:t> </a:t>
            </a:r>
            <a:r>
              <a:rPr lang="ru-RU" dirty="0" err="1"/>
              <a:t>швидко</a:t>
            </a:r>
            <a:r>
              <a:rPr lang="ru-RU" dirty="0"/>
              <a:t> </a:t>
            </a:r>
            <a:r>
              <a:rPr lang="ru-RU" dirty="0" err="1"/>
              <a:t>розвиваються</a:t>
            </a:r>
            <a:r>
              <a:rPr lang="ru-RU" dirty="0"/>
              <a:t>, але вони </a:t>
            </a:r>
            <a:r>
              <a:rPr lang="ru-RU" dirty="0" err="1"/>
              <a:t>сповнені</a:t>
            </a:r>
            <a:r>
              <a:rPr lang="ru-RU" dirty="0"/>
              <a:t> обману. Фауст </a:t>
            </a:r>
            <a:r>
              <a:rPr lang="ru-RU" dirty="0" err="1"/>
              <a:t>використовує</a:t>
            </a:r>
            <a:r>
              <a:rPr lang="ru-RU" dirty="0"/>
              <a:t> </a:t>
            </a:r>
            <a:r>
              <a:rPr lang="ru-RU" dirty="0" err="1"/>
              <a:t>магічні</a:t>
            </a:r>
            <a:r>
              <a:rPr lang="ru-RU" dirty="0"/>
              <a:t> </a:t>
            </a:r>
            <a:r>
              <a:rPr lang="ru-RU" dirty="0" err="1"/>
              <a:t>засоби</a:t>
            </a:r>
            <a:r>
              <a:rPr lang="ru-RU" dirty="0"/>
              <a:t>,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завоювати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серце</a:t>
            </a:r>
            <a:r>
              <a:rPr lang="ru-RU" dirty="0"/>
              <a:t>, а Маргарита, </a:t>
            </a:r>
            <a:r>
              <a:rPr lang="ru-RU" dirty="0" err="1"/>
              <a:t>незважаючи</a:t>
            </a:r>
            <a:r>
              <a:rPr lang="ru-RU" dirty="0"/>
              <a:t> на свою </a:t>
            </a:r>
            <a:r>
              <a:rPr lang="ru-RU" dirty="0" err="1"/>
              <a:t>наївність</a:t>
            </a:r>
            <a:r>
              <a:rPr lang="ru-RU" dirty="0"/>
              <a:t>, </a:t>
            </a:r>
            <a:r>
              <a:rPr lang="ru-RU" dirty="0" err="1"/>
              <a:t>повністю</a:t>
            </a:r>
            <a:r>
              <a:rPr lang="ru-RU" dirty="0"/>
              <a:t> </a:t>
            </a:r>
            <a:r>
              <a:rPr lang="ru-RU" dirty="0" err="1"/>
              <a:t>віддається</a:t>
            </a:r>
            <a:r>
              <a:rPr lang="ru-RU" dirty="0"/>
              <a:t> </a:t>
            </a:r>
            <a:r>
              <a:rPr lang="ru-RU" dirty="0" err="1"/>
              <a:t>цьому</a:t>
            </a:r>
            <a:r>
              <a:rPr lang="ru-RU" dirty="0"/>
              <a:t> </a:t>
            </a:r>
            <a:r>
              <a:rPr lang="ru-RU" dirty="0" err="1"/>
              <a:t>почуттю</a:t>
            </a:r>
            <a:r>
              <a:rPr lang="ru-RU" dirty="0"/>
              <a:t>.</a:t>
            </a:r>
          </a:p>
          <a:p>
            <a:pPr indent="457200" algn="just">
              <a:buFont typeface="+mj-lt"/>
              <a:buAutoNum type="arabicPeriod"/>
            </a:pPr>
            <a:r>
              <a:rPr lang="ru-RU" b="1" dirty="0" err="1"/>
              <a:t>Розвиток</a:t>
            </a:r>
            <a:r>
              <a:rPr lang="ru-RU" b="1" dirty="0"/>
              <a:t> </a:t>
            </a:r>
            <a:r>
              <a:rPr lang="ru-RU" b="1" dirty="0" err="1"/>
              <a:t>стосунків</a:t>
            </a:r>
            <a:r>
              <a:rPr lang="ru-RU" dirty="0"/>
              <a:t>: Маргарита, </a:t>
            </a:r>
            <a:r>
              <a:rPr lang="ru-RU" dirty="0" err="1"/>
              <a:t>засліплена</a:t>
            </a:r>
            <a:r>
              <a:rPr lang="ru-RU" dirty="0"/>
              <a:t> </a:t>
            </a:r>
            <a:r>
              <a:rPr lang="ru-RU" dirty="0" err="1"/>
              <a:t>коханням</a:t>
            </a:r>
            <a:r>
              <a:rPr lang="ru-RU" dirty="0"/>
              <a:t> до Фауста, </a:t>
            </a:r>
            <a:r>
              <a:rPr lang="ru-RU" dirty="0" err="1"/>
              <a:t>поступово</a:t>
            </a:r>
            <a:r>
              <a:rPr lang="ru-RU" dirty="0"/>
              <a:t> </a:t>
            </a:r>
            <a:r>
              <a:rPr lang="ru-RU" dirty="0" err="1"/>
              <a:t>втрачає</a:t>
            </a:r>
            <a:r>
              <a:rPr lang="ru-RU" dirty="0"/>
              <a:t> </a:t>
            </a:r>
            <a:r>
              <a:rPr lang="ru-RU" dirty="0" err="1"/>
              <a:t>своє</a:t>
            </a:r>
            <a:r>
              <a:rPr lang="ru-RU" dirty="0"/>
              <a:t> </a:t>
            </a:r>
            <a:r>
              <a:rPr lang="ru-RU" dirty="0" err="1"/>
              <a:t>соціальне</a:t>
            </a:r>
            <a:r>
              <a:rPr lang="ru-RU" dirty="0"/>
              <a:t> становище і </a:t>
            </a:r>
            <a:r>
              <a:rPr lang="ru-RU" dirty="0" err="1"/>
              <a:t>повагу</a:t>
            </a:r>
            <a:r>
              <a:rPr lang="ru-RU" dirty="0"/>
              <a:t> в </a:t>
            </a:r>
            <a:r>
              <a:rPr lang="ru-RU" dirty="0" err="1"/>
              <a:t>суспільстві</a:t>
            </a:r>
            <a:r>
              <a:rPr lang="ru-RU" dirty="0"/>
              <a:t>.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зв’язок</a:t>
            </a:r>
            <a:r>
              <a:rPr lang="ru-RU" dirty="0"/>
              <a:t> з Фаустом приводить до </a:t>
            </a:r>
            <a:r>
              <a:rPr lang="ru-RU" dirty="0" err="1"/>
              <a:t>вагітності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є великим </a:t>
            </a:r>
            <a:r>
              <a:rPr lang="ru-RU" dirty="0" err="1"/>
              <a:t>ганебним</a:t>
            </a:r>
            <a:r>
              <a:rPr lang="ru-RU" dirty="0"/>
              <a:t> скандалом в </a:t>
            </a:r>
            <a:r>
              <a:rPr lang="ru-RU" dirty="0" err="1"/>
              <a:t>її</a:t>
            </a:r>
            <a:r>
              <a:rPr lang="ru-RU" dirty="0"/>
              <a:t> консервативному </a:t>
            </a:r>
            <a:r>
              <a:rPr lang="ru-RU" dirty="0" err="1"/>
              <a:t>суспільстві</a:t>
            </a:r>
            <a:r>
              <a:rPr lang="ru-RU" dirty="0"/>
              <a:t>.</a:t>
            </a:r>
          </a:p>
          <a:p>
            <a:pPr indent="457200" algn="just">
              <a:buFont typeface="+mj-lt"/>
              <a:buAutoNum type="arabicPeriod"/>
            </a:pPr>
            <a:r>
              <a:rPr lang="ru-RU" b="1" dirty="0" err="1"/>
              <a:t>Трагічні</a:t>
            </a:r>
            <a:r>
              <a:rPr lang="ru-RU" b="1" dirty="0"/>
              <a:t> </a:t>
            </a:r>
            <a:r>
              <a:rPr lang="ru-RU" b="1" dirty="0" err="1"/>
              <a:t>наслідки</a:t>
            </a:r>
            <a:r>
              <a:rPr lang="ru-RU" dirty="0"/>
              <a:t>: </a:t>
            </a:r>
            <a:r>
              <a:rPr lang="ru-RU" dirty="0" err="1"/>
              <a:t>Вплив</a:t>
            </a:r>
            <a:r>
              <a:rPr lang="ru-RU" dirty="0"/>
              <a:t> Фауста і </a:t>
            </a:r>
            <a:r>
              <a:rPr lang="ru-RU" dirty="0" err="1"/>
              <a:t>маніпуляції</a:t>
            </a:r>
            <a:r>
              <a:rPr lang="ru-RU" dirty="0"/>
              <a:t> </a:t>
            </a:r>
            <a:r>
              <a:rPr lang="ru-RU" dirty="0" err="1"/>
              <a:t>Мефістофеля</a:t>
            </a:r>
            <a:r>
              <a:rPr lang="ru-RU" dirty="0"/>
              <a:t> </a:t>
            </a:r>
            <a:r>
              <a:rPr lang="ru-RU" dirty="0" err="1"/>
              <a:t>призводять</a:t>
            </a:r>
            <a:r>
              <a:rPr lang="ru-RU" dirty="0"/>
              <a:t> до </a:t>
            </a:r>
            <a:r>
              <a:rPr lang="ru-RU" dirty="0" err="1"/>
              <a:t>трагічних</a:t>
            </a:r>
            <a:r>
              <a:rPr lang="ru-RU" dirty="0"/>
              <a:t> </a:t>
            </a:r>
            <a:r>
              <a:rPr lang="ru-RU" dirty="0" err="1"/>
              <a:t>подій</a:t>
            </a:r>
            <a:r>
              <a:rPr lang="ru-RU" dirty="0"/>
              <a:t>: смерть Маргаритиного брата в </a:t>
            </a:r>
            <a:r>
              <a:rPr lang="ru-RU" dirty="0" err="1"/>
              <a:t>дуелі</a:t>
            </a:r>
            <a:r>
              <a:rPr lang="ru-RU" dirty="0"/>
              <a:t> з Фаустом і </a:t>
            </a:r>
            <a:r>
              <a:rPr lang="ru-RU" dirty="0" err="1"/>
              <a:t>самогубство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матері</a:t>
            </a:r>
            <a:r>
              <a:rPr lang="ru-RU" dirty="0"/>
              <a:t> через </a:t>
            </a:r>
            <a:r>
              <a:rPr lang="ru-RU" dirty="0" err="1"/>
              <a:t>отруєння</a:t>
            </a:r>
            <a:r>
              <a:rPr lang="ru-RU" dirty="0"/>
              <a:t>. Маргарита </a:t>
            </a:r>
            <a:r>
              <a:rPr lang="ru-RU" dirty="0" err="1"/>
              <a:t>стає</a:t>
            </a:r>
            <a:r>
              <a:rPr lang="ru-RU" dirty="0"/>
              <a:t> </a:t>
            </a:r>
            <a:r>
              <a:rPr lang="ru-RU" dirty="0" err="1"/>
              <a:t>вбивцею</a:t>
            </a:r>
            <a:r>
              <a:rPr lang="ru-RU" dirty="0"/>
              <a:t> </a:t>
            </a:r>
            <a:r>
              <a:rPr lang="ru-RU" dirty="0" err="1"/>
              <a:t>своєї</a:t>
            </a:r>
            <a:r>
              <a:rPr lang="ru-RU" dirty="0"/>
              <a:t> </a:t>
            </a:r>
            <a:r>
              <a:rPr lang="ru-RU" dirty="0" err="1"/>
              <a:t>власної</a:t>
            </a:r>
            <a:r>
              <a:rPr lang="ru-RU" dirty="0"/>
              <a:t> </a:t>
            </a:r>
            <a:r>
              <a:rPr lang="ru-RU" dirty="0" err="1"/>
              <a:t>дитини</a:t>
            </a:r>
            <a:r>
              <a:rPr lang="ru-RU" dirty="0"/>
              <a:t>, за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потрапляє</a:t>
            </a:r>
            <a:r>
              <a:rPr lang="ru-RU" dirty="0"/>
              <a:t> до </a:t>
            </a:r>
            <a:r>
              <a:rPr lang="ru-RU" dirty="0" err="1"/>
              <a:t>в’язниці</a:t>
            </a:r>
            <a:r>
              <a:rPr lang="ru-RU" dirty="0"/>
              <a:t>.</a:t>
            </a:r>
          </a:p>
          <a:p>
            <a:pPr indent="457200" algn="just"/>
            <a:r>
              <a:rPr lang="ru-RU" b="1" dirty="0" err="1"/>
              <a:t>Закінчення</a:t>
            </a:r>
            <a:r>
              <a:rPr lang="ru-RU" b="1" dirty="0"/>
              <a:t> </a:t>
            </a:r>
            <a:r>
              <a:rPr lang="ru-RU" b="1" dirty="0" err="1"/>
              <a:t>їхнього</a:t>
            </a:r>
            <a:r>
              <a:rPr lang="ru-RU" b="1" dirty="0"/>
              <a:t> </a:t>
            </a:r>
            <a:r>
              <a:rPr lang="ru-RU" b="1" dirty="0" err="1"/>
              <a:t>кохання</a:t>
            </a:r>
            <a:r>
              <a:rPr lang="ru-RU" b="1" dirty="0"/>
              <a:t>:</a:t>
            </a:r>
          </a:p>
          <a:p>
            <a:pPr indent="457200" algn="just"/>
            <a:r>
              <a:rPr lang="ru-RU" dirty="0" err="1"/>
              <a:t>Любовна</a:t>
            </a:r>
            <a:r>
              <a:rPr lang="ru-RU" dirty="0"/>
              <a:t> </a:t>
            </a:r>
            <a:r>
              <a:rPr lang="ru-RU" dirty="0" err="1"/>
              <a:t>історія</a:t>
            </a:r>
            <a:r>
              <a:rPr lang="ru-RU" dirty="0"/>
              <a:t> Фауста і </a:t>
            </a:r>
            <a:r>
              <a:rPr lang="ru-RU" dirty="0" err="1"/>
              <a:t>Маргарити</a:t>
            </a:r>
            <a:r>
              <a:rPr lang="ru-RU" dirty="0"/>
              <a:t> </a:t>
            </a:r>
            <a:r>
              <a:rPr lang="ru-RU" dirty="0" err="1"/>
              <a:t>закінчується</a:t>
            </a:r>
            <a:r>
              <a:rPr lang="ru-RU" dirty="0"/>
              <a:t> </a:t>
            </a:r>
            <a:r>
              <a:rPr lang="ru-RU" dirty="0" err="1"/>
              <a:t>трагічно</a:t>
            </a:r>
            <a:r>
              <a:rPr lang="ru-RU" dirty="0"/>
              <a:t>. Фауст </a:t>
            </a:r>
            <a:r>
              <a:rPr lang="ru-RU" dirty="0" err="1"/>
              <a:t>намагається</a:t>
            </a:r>
            <a:r>
              <a:rPr lang="ru-RU" dirty="0"/>
              <a:t> </a:t>
            </a:r>
            <a:r>
              <a:rPr lang="ru-RU" dirty="0" err="1"/>
              <a:t>визволити</a:t>
            </a:r>
            <a:r>
              <a:rPr lang="ru-RU" dirty="0"/>
              <a:t> Маргариту з </a:t>
            </a:r>
            <a:r>
              <a:rPr lang="ru-RU" dirty="0" err="1"/>
              <a:t>в’язниці</a:t>
            </a:r>
            <a:r>
              <a:rPr lang="ru-RU" dirty="0"/>
              <a:t>, але вона </a:t>
            </a:r>
            <a:r>
              <a:rPr lang="ru-RU" dirty="0" err="1"/>
              <a:t>відмовляється</a:t>
            </a:r>
            <a:r>
              <a:rPr lang="ru-RU" dirty="0"/>
              <a:t> </a:t>
            </a:r>
            <a:r>
              <a:rPr lang="ru-RU" dirty="0" err="1"/>
              <a:t>втекти</a:t>
            </a:r>
            <a:r>
              <a:rPr lang="ru-RU" dirty="0"/>
              <a:t> з ним. Маргарита </a:t>
            </a:r>
            <a:r>
              <a:rPr lang="ru-RU" dirty="0" err="1"/>
              <a:t>обирає</a:t>
            </a:r>
            <a:r>
              <a:rPr lang="ru-RU" dirty="0"/>
              <a:t> </a:t>
            </a:r>
            <a:r>
              <a:rPr lang="ru-RU" dirty="0" err="1"/>
              <a:t>прийняти</a:t>
            </a:r>
            <a:r>
              <a:rPr lang="ru-RU" dirty="0"/>
              <a:t> свою долю, </a:t>
            </a:r>
            <a:r>
              <a:rPr lang="ru-RU" dirty="0" err="1"/>
              <a:t>звертаючись</a:t>
            </a:r>
            <a:r>
              <a:rPr lang="ru-RU" dirty="0"/>
              <a:t> до Бога за </a:t>
            </a:r>
            <a:r>
              <a:rPr lang="ru-RU" dirty="0" err="1"/>
              <a:t>прощенням</a:t>
            </a:r>
            <a:r>
              <a:rPr lang="ru-RU" dirty="0"/>
              <a:t> і </a:t>
            </a:r>
            <a:r>
              <a:rPr lang="ru-RU" dirty="0" err="1"/>
              <a:t>спасінням</a:t>
            </a:r>
            <a:r>
              <a:rPr lang="ru-RU" dirty="0"/>
              <a:t>. Вона </a:t>
            </a:r>
            <a:r>
              <a:rPr lang="ru-RU" dirty="0" err="1"/>
              <a:t>відмовляється</a:t>
            </a:r>
            <a:r>
              <a:rPr lang="ru-RU" dirty="0"/>
              <a:t>, </a:t>
            </a:r>
            <a:r>
              <a:rPr lang="ru-RU" dirty="0" err="1"/>
              <a:t>бо</a:t>
            </a:r>
            <a:r>
              <a:rPr lang="ru-RU" dirty="0"/>
              <a:t> </a:t>
            </a:r>
            <a:r>
              <a:rPr lang="ru-RU" dirty="0" err="1"/>
              <a:t>відчуває</a:t>
            </a:r>
            <a:r>
              <a:rPr lang="ru-RU" dirty="0"/>
              <a:t> </a:t>
            </a:r>
            <a:r>
              <a:rPr lang="ru-RU" dirty="0" err="1"/>
              <a:t>глибоку</a:t>
            </a:r>
            <a:r>
              <a:rPr lang="ru-RU" dirty="0"/>
              <a:t> </a:t>
            </a:r>
            <a:r>
              <a:rPr lang="ru-RU" dirty="0" err="1"/>
              <a:t>провину</a:t>
            </a:r>
            <a:r>
              <a:rPr lang="ru-RU" dirty="0"/>
              <a:t> за </a:t>
            </a:r>
            <a:r>
              <a:rPr lang="ru-RU" dirty="0" err="1"/>
              <a:t>свої</a:t>
            </a:r>
            <a:r>
              <a:rPr lang="ru-RU" dirty="0"/>
              <a:t> </a:t>
            </a:r>
            <a:r>
              <a:rPr lang="ru-RU" dirty="0" err="1"/>
              <a:t>гріхи</a:t>
            </a:r>
            <a:r>
              <a:rPr lang="ru-RU" dirty="0"/>
              <a:t> та </a:t>
            </a:r>
            <a:r>
              <a:rPr lang="ru-RU" dirty="0" err="1"/>
              <a:t>прагне</a:t>
            </a:r>
            <a:r>
              <a:rPr lang="ru-RU" dirty="0"/>
              <a:t> </a:t>
            </a:r>
            <a:r>
              <a:rPr lang="ru-RU" dirty="0" err="1"/>
              <a:t>спокути</a:t>
            </a:r>
            <a:r>
              <a:rPr lang="ru-RU" dirty="0"/>
              <a:t> перед </a:t>
            </a:r>
            <a:r>
              <a:rPr lang="ru-RU" dirty="0" err="1"/>
              <a:t>обличчям</a:t>
            </a:r>
            <a:r>
              <a:rPr lang="ru-RU" dirty="0"/>
              <a:t> </a:t>
            </a:r>
            <a:r>
              <a:rPr lang="ru-RU" dirty="0" err="1"/>
              <a:t>Божим</a:t>
            </a:r>
            <a:r>
              <a:rPr lang="ru-RU" dirty="0"/>
              <a:t>, а не </a:t>
            </a:r>
            <a:r>
              <a:rPr lang="ru-RU" dirty="0" err="1"/>
              <a:t>продовжувати</a:t>
            </a:r>
            <a:r>
              <a:rPr lang="ru-RU" dirty="0"/>
              <a:t> </a:t>
            </a:r>
            <a:r>
              <a:rPr lang="ru-RU" dirty="0" err="1"/>
              <a:t>бігство</a:t>
            </a:r>
            <a:r>
              <a:rPr lang="ru-RU" dirty="0"/>
              <a:t> та обмани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8625292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8568952" cy="144655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ctr"/>
            <a:r>
              <a:rPr lang="ru-RU" sz="4400" dirty="0"/>
              <a:t>І головне, </a:t>
            </a:r>
            <a:r>
              <a:rPr lang="ru-RU" sz="4400" dirty="0" err="1"/>
              <a:t>що</a:t>
            </a:r>
            <a:r>
              <a:rPr lang="ru-RU" sz="4400" dirty="0"/>
              <a:t> ми </a:t>
            </a:r>
            <a:r>
              <a:rPr lang="ru-RU" sz="4400" dirty="0" err="1"/>
              <a:t>можемо</a:t>
            </a:r>
            <a:r>
              <a:rPr lang="ru-RU" sz="4400" dirty="0"/>
              <a:t> </a:t>
            </a:r>
            <a:r>
              <a:rPr lang="ru-RU" sz="4400" dirty="0" err="1"/>
              <a:t>винести</a:t>
            </a:r>
            <a:r>
              <a:rPr lang="ru-RU" sz="4400" dirty="0"/>
              <a:t> з </a:t>
            </a:r>
            <a:r>
              <a:rPr lang="ru-RU" sz="4400" dirty="0" err="1"/>
              <a:t>цієї</a:t>
            </a:r>
            <a:r>
              <a:rPr lang="ru-RU" sz="4400" dirty="0"/>
              <a:t> </a:t>
            </a:r>
            <a:r>
              <a:rPr lang="ru-RU" sz="4400" dirty="0" err="1"/>
              <a:t>складної</a:t>
            </a:r>
            <a:r>
              <a:rPr lang="ru-RU" sz="4400" dirty="0"/>
              <a:t> </a:t>
            </a:r>
            <a:r>
              <a:rPr lang="ru-RU" sz="4400" dirty="0" err="1"/>
              <a:t>драми</a:t>
            </a:r>
            <a:r>
              <a:rPr lang="ru-RU" sz="4400" dirty="0"/>
              <a:t>?</a:t>
            </a:r>
            <a:endParaRPr lang="ru-RU" sz="4400" dirty="0"/>
          </a:p>
        </p:txBody>
      </p:sp>
      <p:pic>
        <p:nvPicPr>
          <p:cNvPr id="3078" name="Picture 6" descr="Фауст. Трагедия. Часть 1 [Иоганн Вольфганг Гёте] купить книгу в Киеве,  Украина — Книгоград. ISBN 978-5-9925-1284-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783" y="1672355"/>
            <a:ext cx="3524250" cy="487680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Фауст: трагедія. — Серія ''Класна література'' / Йоганн Вольфґанґ Ґете. —  К., 2024. — 431 c., тв. пал. Артикул 7555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1" r="4595" b="6066"/>
          <a:stretch/>
        </p:blipFill>
        <p:spPr bwMode="auto">
          <a:xfrm>
            <a:off x="-180528" y="2021888"/>
            <a:ext cx="3168487" cy="483611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Фауст&quot; Гете короткий зміст - Dovidka.biz.u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993" y="2282031"/>
            <a:ext cx="3191183" cy="470699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178439" y="1672355"/>
            <a:ext cx="2743561" cy="132343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/>
              <a:t>Прагнення</a:t>
            </a:r>
            <a:r>
              <a:rPr lang="ru-RU" sz="2000" b="1" dirty="0"/>
              <a:t> до </a:t>
            </a:r>
            <a:r>
              <a:rPr lang="ru-RU" sz="2000" b="1" dirty="0" err="1"/>
              <a:t>пізнання</a:t>
            </a:r>
            <a:r>
              <a:rPr lang="ru-RU" sz="2000" b="1" dirty="0"/>
              <a:t> і </a:t>
            </a:r>
            <a:r>
              <a:rPr lang="ru-RU" sz="2000" b="1" dirty="0" err="1"/>
              <a:t>межі</a:t>
            </a:r>
            <a:r>
              <a:rPr lang="ru-RU" sz="2000" b="1" dirty="0"/>
              <a:t> </a:t>
            </a:r>
            <a:r>
              <a:rPr lang="ru-RU" sz="2000" b="1" dirty="0" err="1"/>
              <a:t>людських</a:t>
            </a:r>
            <a:r>
              <a:rPr lang="ru-RU" sz="2000" b="1" dirty="0"/>
              <a:t> </a:t>
            </a:r>
            <a:r>
              <a:rPr lang="ru-RU" sz="2000" b="1" dirty="0" err="1"/>
              <a:t>можливостей</a:t>
            </a:r>
            <a:endParaRPr lang="en-US" sz="20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077311" y="3118905"/>
            <a:ext cx="3066689" cy="7078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/>
              <a:t>Боротьба</a:t>
            </a:r>
            <a:r>
              <a:rPr lang="ru-RU" sz="2000" b="1" dirty="0"/>
              <a:t> добра і зла у </a:t>
            </a:r>
            <a:r>
              <a:rPr lang="ru-RU" sz="2000" b="1" dirty="0" err="1"/>
              <a:t>людині</a:t>
            </a:r>
            <a:endParaRPr lang="en-US" sz="2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077311" y="6210382"/>
            <a:ext cx="3063880" cy="7078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/>
              <a:t>Цінність</a:t>
            </a:r>
            <a:r>
              <a:rPr lang="ru-RU" sz="2000" b="1" dirty="0"/>
              <a:t> </a:t>
            </a:r>
            <a:r>
              <a:rPr lang="ru-RU" sz="2000" b="1" dirty="0" err="1"/>
              <a:t>людської</a:t>
            </a:r>
            <a:r>
              <a:rPr lang="ru-RU" sz="2000" b="1" dirty="0"/>
              <a:t> </a:t>
            </a:r>
            <a:r>
              <a:rPr lang="ru-RU" sz="2000" b="1" dirty="0" err="1"/>
              <a:t>душі</a:t>
            </a:r>
            <a:r>
              <a:rPr lang="ru-RU" sz="2000" b="1" dirty="0"/>
              <a:t> і </a:t>
            </a:r>
            <a:r>
              <a:rPr lang="ru-RU" sz="2000" b="1" dirty="0" err="1"/>
              <a:t>спокута</a:t>
            </a:r>
            <a:endParaRPr lang="en-US" sz="2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041992" y="6195213"/>
            <a:ext cx="2765824" cy="7078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/>
              <a:t>Роль </a:t>
            </a:r>
            <a:r>
              <a:rPr lang="ru-RU" sz="2000" b="1" dirty="0" err="1"/>
              <a:t>любові</a:t>
            </a:r>
            <a:r>
              <a:rPr lang="ru-RU" sz="2000" b="1" dirty="0"/>
              <a:t> і </a:t>
            </a:r>
            <a:r>
              <a:rPr lang="ru-RU" sz="2000" b="1" dirty="0" err="1"/>
              <a:t>відповідальності</a:t>
            </a:r>
            <a:endParaRPr lang="en-US" sz="2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2161" y="1880379"/>
            <a:ext cx="2669765" cy="7078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/>
              <a:t>Непостійність</a:t>
            </a:r>
            <a:r>
              <a:rPr lang="ru-RU" sz="2000" b="1" dirty="0"/>
              <a:t> земного щастя</a:t>
            </a:r>
            <a:endParaRPr lang="en-US" sz="20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107068" y="1657186"/>
            <a:ext cx="2907031" cy="7078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/>
              <a:t>Роль Бога і </a:t>
            </a:r>
            <a:r>
              <a:rPr lang="ru-RU" sz="2000" b="1" dirty="0" err="1"/>
              <a:t>вищого</a:t>
            </a:r>
            <a:r>
              <a:rPr lang="ru-RU" sz="2000" b="1" dirty="0"/>
              <a:t> </a:t>
            </a:r>
            <a:r>
              <a:rPr lang="ru-RU" sz="2000" b="1" dirty="0" err="1"/>
              <a:t>провидіння</a:t>
            </a:r>
            <a:endParaRPr lang="en-US" sz="2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-37639" y="6253726"/>
            <a:ext cx="2725197" cy="7078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/>
              <a:t>Моральні</a:t>
            </a:r>
            <a:r>
              <a:rPr lang="ru-RU" sz="2000" b="1" dirty="0"/>
              <a:t> </a:t>
            </a:r>
            <a:r>
              <a:rPr lang="ru-RU" sz="2000" b="1" dirty="0" err="1"/>
              <a:t>вибори</a:t>
            </a:r>
            <a:r>
              <a:rPr lang="ru-RU" sz="2000" b="1" dirty="0"/>
              <a:t> і </a:t>
            </a:r>
            <a:r>
              <a:rPr lang="ru-RU" sz="2000" b="1" dirty="0" err="1"/>
              <a:t>їхні</a:t>
            </a:r>
            <a:r>
              <a:rPr lang="ru-RU" sz="2000" b="1" dirty="0"/>
              <a:t> </a:t>
            </a:r>
            <a:r>
              <a:rPr lang="ru-RU" sz="2000" b="1" dirty="0" err="1"/>
              <a:t>наслідки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280167725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2917" y="188640"/>
            <a:ext cx="8856984" cy="230832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 smtClean="0"/>
              <a:t>З </a:t>
            </a:r>
            <a:r>
              <a:rPr lang="ru-RU" sz="2400" dirty="0" err="1"/>
              <a:t>драми</a:t>
            </a:r>
            <a:r>
              <a:rPr lang="ru-RU" sz="2400" dirty="0"/>
              <a:t> "Фауст" ми </a:t>
            </a:r>
            <a:r>
              <a:rPr lang="ru-RU" sz="2400" dirty="0" err="1"/>
              <a:t>можемо</a:t>
            </a:r>
            <a:r>
              <a:rPr lang="ru-RU" sz="2400" dirty="0"/>
              <a:t> </a:t>
            </a:r>
            <a:r>
              <a:rPr lang="ru-RU" sz="2400" dirty="0" err="1"/>
              <a:t>винести</a:t>
            </a:r>
            <a:r>
              <a:rPr lang="ru-RU" sz="2400" dirty="0"/>
              <a:t> </a:t>
            </a:r>
            <a:r>
              <a:rPr lang="ru-RU" sz="2400" dirty="0" err="1"/>
              <a:t>глибоке</a:t>
            </a:r>
            <a:r>
              <a:rPr lang="ru-RU" sz="2400" dirty="0"/>
              <a:t> </a:t>
            </a:r>
            <a:r>
              <a:rPr lang="ru-RU" sz="2400" dirty="0" err="1"/>
              <a:t>розуміння</a:t>
            </a:r>
            <a:r>
              <a:rPr lang="ru-RU" sz="2400" dirty="0"/>
              <a:t> </a:t>
            </a:r>
            <a:r>
              <a:rPr lang="ru-RU" sz="2400" dirty="0" err="1"/>
              <a:t>складності</a:t>
            </a:r>
            <a:r>
              <a:rPr lang="ru-RU" sz="2400" dirty="0"/>
              <a:t> </a:t>
            </a:r>
            <a:r>
              <a:rPr lang="ru-RU" sz="2400" dirty="0" err="1"/>
              <a:t>людської</a:t>
            </a:r>
            <a:r>
              <a:rPr lang="ru-RU" sz="2400" dirty="0"/>
              <a:t> </a:t>
            </a:r>
            <a:r>
              <a:rPr lang="ru-RU" sz="2400" dirty="0" err="1"/>
              <a:t>природи</a:t>
            </a:r>
            <a:r>
              <a:rPr lang="ru-RU" sz="2400" dirty="0"/>
              <a:t>, </a:t>
            </a:r>
            <a:r>
              <a:rPr lang="ru-RU" sz="2400" dirty="0" err="1"/>
              <a:t>необхідності</a:t>
            </a:r>
            <a:r>
              <a:rPr lang="ru-RU" sz="2400" dirty="0"/>
              <a:t> морального </a:t>
            </a:r>
            <a:r>
              <a:rPr lang="ru-RU" sz="2400" dirty="0" err="1"/>
              <a:t>вибору</a:t>
            </a:r>
            <a:r>
              <a:rPr lang="ru-RU" sz="2400" dirty="0"/>
              <a:t>, </a:t>
            </a:r>
            <a:r>
              <a:rPr lang="ru-RU" sz="2400" dirty="0" err="1"/>
              <a:t>цінності</a:t>
            </a:r>
            <a:r>
              <a:rPr lang="ru-RU" sz="2400" dirty="0"/>
              <a:t> </a:t>
            </a:r>
            <a:r>
              <a:rPr lang="ru-RU" sz="2400" dirty="0" err="1"/>
              <a:t>пізнання</a:t>
            </a:r>
            <a:r>
              <a:rPr lang="ru-RU" sz="2400" dirty="0"/>
              <a:t> і духовного </a:t>
            </a:r>
            <a:r>
              <a:rPr lang="ru-RU" sz="2400" dirty="0" err="1"/>
              <a:t>пошуку</a:t>
            </a:r>
            <a:r>
              <a:rPr lang="ru-RU" sz="2400" dirty="0"/>
              <a:t>. Гете </a:t>
            </a:r>
            <a:r>
              <a:rPr lang="ru-RU" sz="2400" dirty="0" err="1"/>
              <a:t>наголошує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, попри </a:t>
            </a:r>
            <a:r>
              <a:rPr lang="ru-RU" sz="2400" dirty="0" err="1"/>
              <a:t>всі</a:t>
            </a:r>
            <a:r>
              <a:rPr lang="ru-RU" sz="2400" dirty="0"/>
              <a:t> </a:t>
            </a:r>
            <a:r>
              <a:rPr lang="ru-RU" sz="2400" dirty="0" err="1"/>
              <a:t>гріхи</a:t>
            </a:r>
            <a:r>
              <a:rPr lang="ru-RU" sz="2400" dirty="0"/>
              <a:t> і </a:t>
            </a:r>
            <a:r>
              <a:rPr lang="ru-RU" sz="2400" dirty="0" err="1"/>
              <a:t>помилки</a:t>
            </a:r>
            <a:r>
              <a:rPr lang="ru-RU" sz="2400" dirty="0"/>
              <a:t>, </a:t>
            </a:r>
            <a:r>
              <a:rPr lang="ru-RU" sz="2400" dirty="0" err="1"/>
              <a:t>людина</a:t>
            </a:r>
            <a:r>
              <a:rPr lang="ru-RU" sz="2400" dirty="0"/>
              <a:t> </a:t>
            </a:r>
            <a:r>
              <a:rPr lang="ru-RU" sz="2400" dirty="0" err="1"/>
              <a:t>завжди</a:t>
            </a:r>
            <a:r>
              <a:rPr lang="ru-RU" sz="2400" dirty="0"/>
              <a:t> </a:t>
            </a:r>
            <a:r>
              <a:rPr lang="ru-RU" sz="2400" dirty="0" err="1"/>
              <a:t>має</a:t>
            </a:r>
            <a:r>
              <a:rPr lang="ru-RU" sz="2400" dirty="0"/>
              <a:t> </a:t>
            </a:r>
            <a:r>
              <a:rPr lang="ru-RU" sz="2400" dirty="0" err="1"/>
              <a:t>можливість</a:t>
            </a:r>
            <a:r>
              <a:rPr lang="ru-RU" sz="2400" dirty="0"/>
              <a:t> </a:t>
            </a:r>
            <a:r>
              <a:rPr lang="ru-RU" sz="2400" dirty="0" err="1"/>
              <a:t>змінитися</a:t>
            </a:r>
            <a:r>
              <a:rPr lang="ru-RU" sz="2400" dirty="0"/>
              <a:t> і </a:t>
            </a:r>
            <a:r>
              <a:rPr lang="ru-RU" sz="2400" dirty="0" err="1"/>
              <a:t>знайти</a:t>
            </a:r>
            <a:r>
              <a:rPr lang="ru-RU" sz="2400" dirty="0"/>
              <a:t> шлях до </a:t>
            </a:r>
            <a:r>
              <a:rPr lang="ru-RU" sz="2400" dirty="0" err="1"/>
              <a:t>істини</a:t>
            </a:r>
            <a:r>
              <a:rPr lang="ru-RU" sz="2400" dirty="0"/>
              <a:t>, </a:t>
            </a:r>
            <a:r>
              <a:rPr lang="ru-RU" sz="2400" dirty="0" err="1"/>
              <a:t>навіть</a:t>
            </a:r>
            <a:r>
              <a:rPr lang="ru-RU" sz="2400" dirty="0"/>
              <a:t> </a:t>
            </a:r>
            <a:r>
              <a:rPr lang="ru-RU" sz="2400" dirty="0" err="1"/>
              <a:t>якщо</a:t>
            </a:r>
            <a:r>
              <a:rPr lang="ru-RU" sz="2400" dirty="0"/>
              <a:t> </a:t>
            </a:r>
            <a:r>
              <a:rPr lang="ru-RU" sz="2400" dirty="0" err="1"/>
              <a:t>цей</a:t>
            </a:r>
            <a:r>
              <a:rPr lang="ru-RU" sz="2400" dirty="0"/>
              <a:t> шлях </a:t>
            </a:r>
            <a:r>
              <a:rPr lang="ru-RU" sz="2400" dirty="0" err="1"/>
              <a:t>тернистий</a:t>
            </a:r>
            <a:r>
              <a:rPr lang="ru-RU" sz="2400" dirty="0"/>
              <a:t> і </a:t>
            </a:r>
            <a:r>
              <a:rPr lang="ru-RU" sz="2400" dirty="0" err="1"/>
              <a:t>сповнений</a:t>
            </a:r>
            <a:r>
              <a:rPr lang="ru-RU" sz="2400" dirty="0"/>
              <a:t> </a:t>
            </a:r>
            <a:r>
              <a:rPr lang="ru-RU" sz="2400" dirty="0" err="1"/>
              <a:t>випробувань</a:t>
            </a:r>
            <a:r>
              <a:rPr lang="ru-RU" sz="2400" dirty="0"/>
              <a:t>.</a:t>
            </a:r>
          </a:p>
        </p:txBody>
      </p:sp>
      <p:pic>
        <p:nvPicPr>
          <p:cNvPr id="4100" name="Picture 4" descr="Фауст&quot; Характеристика Мефістофеля з цитатами - Dovidka.biz.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96964"/>
            <a:ext cx="7540158" cy="424133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002990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6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6b70271dc6eea7c488fb4ba33c3d5dc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5696" y="3306503"/>
            <a:ext cx="5688632" cy="3396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9811" y="-315416"/>
            <a:ext cx="4964088" cy="1470025"/>
          </a:xfrm>
        </p:spPr>
        <p:txBody>
          <a:bodyPr>
            <a:normAutofit/>
          </a:bodyPr>
          <a:lstStyle/>
          <a:p>
            <a:r>
              <a:rPr lang="uk-UA" sz="3200" b="1" dirty="0" smtClean="0"/>
              <a:t>Домашнє завдання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875056"/>
            <a:ext cx="5904656" cy="2672321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ru-RU" sz="2800" dirty="0" err="1" smtClean="0">
                <a:solidFill>
                  <a:schemeClr val="tx1"/>
                </a:solidFill>
              </a:rPr>
              <a:t>Виконати</a:t>
            </a:r>
            <a:r>
              <a:rPr lang="ru-RU" sz="2800" dirty="0" smtClean="0">
                <a:solidFill>
                  <a:schemeClr val="tx1"/>
                </a:solidFill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</a:rPr>
              <a:t>тестові</a:t>
            </a:r>
            <a:r>
              <a:rPr lang="ru-RU" sz="2800" dirty="0" smtClean="0">
                <a:solidFill>
                  <a:schemeClr val="tx1"/>
                </a:solidFill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</a:rPr>
              <a:t>завдання</a:t>
            </a:r>
            <a:r>
              <a:rPr lang="ru-RU" sz="2800" dirty="0" smtClean="0">
                <a:solidFill>
                  <a:schemeClr val="tx1"/>
                </a:solidFill>
              </a:rPr>
              <a:t> за </a:t>
            </a:r>
            <a:r>
              <a:rPr lang="ru-RU" sz="2800" dirty="0" err="1" smtClean="0">
                <a:solidFill>
                  <a:schemeClr val="tx1"/>
                </a:solidFill>
              </a:rPr>
              <a:t>посиланням</a:t>
            </a:r>
            <a:r>
              <a:rPr lang="ru-RU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>
                <a:solidFill>
                  <a:schemeClr val="tx1"/>
                </a:solidFill>
                <a:hlinkClick r:id="rId4"/>
              </a:rPr>
              <a:t>https://</a:t>
            </a:r>
            <a:r>
              <a:rPr lang="en-US" sz="2800" dirty="0" smtClean="0">
                <a:solidFill>
                  <a:schemeClr val="tx1"/>
                </a:solidFill>
                <a:hlinkClick r:id="rId4"/>
              </a:rPr>
              <a:t>learningapps.org/watch?v=pmczmqq8c24</a:t>
            </a:r>
            <a:r>
              <a:rPr lang="uk-UA" sz="2800" dirty="0" smtClean="0">
                <a:solidFill>
                  <a:schemeClr val="tx1"/>
                </a:solidFill>
              </a:rPr>
              <a:t> </a:t>
            </a:r>
          </a:p>
          <a:p>
            <a:r>
              <a:rPr lang="uk-UA" sz="2800" dirty="0" smtClean="0">
                <a:solidFill>
                  <a:schemeClr val="tx1"/>
                </a:solidFill>
              </a:rPr>
              <a:t>Надіслати </a:t>
            </a:r>
            <a:r>
              <a:rPr lang="uk-UA" sz="2800" dirty="0" err="1" smtClean="0">
                <a:solidFill>
                  <a:schemeClr val="tx1"/>
                </a:solidFill>
              </a:rPr>
              <a:t>скіншот</a:t>
            </a:r>
            <a:r>
              <a:rPr lang="uk-UA" sz="2800" dirty="0" smtClean="0">
                <a:solidFill>
                  <a:schemeClr val="tx1"/>
                </a:solidFill>
              </a:rPr>
              <a:t> виконаного завдання 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f91090a6b6281d3c412f322523cb494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43892">
            <a:off x="6591143" y="277980"/>
            <a:ext cx="2671163" cy="4240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Книжкова полиця: Образ Фауста в музиц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509" y="188640"/>
            <a:ext cx="4901980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355976" y="3356992"/>
            <a:ext cx="4608512" cy="2929328"/>
          </a:xfrm>
          <a:prstGeom prst="rect">
            <a:avLst/>
          </a:prstGeom>
          <a:solidFill>
            <a:srgbClr val="FFC000"/>
          </a:solidFill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685800">
              <a:lnSpc>
                <a:spcPct val="106000"/>
              </a:lnSpc>
            </a:pPr>
            <a:r>
              <a:rPr lang="ru-RU" sz="4400" b="1" dirty="0" err="1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Використано</a:t>
            </a:r>
            <a:r>
              <a:rPr lang="ru-RU" sz="44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матеріали</a:t>
            </a:r>
            <a:r>
              <a:rPr lang="ru-RU" sz="44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4400" b="1" dirty="0" err="1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вільного</a:t>
            </a:r>
            <a:r>
              <a:rPr lang="ru-RU" sz="44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доступу </a:t>
            </a:r>
            <a:r>
              <a:rPr lang="ru-RU" sz="4400" b="1" dirty="0" err="1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мережі</a:t>
            </a:r>
            <a:r>
              <a:rPr lang="ru-RU" sz="44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Інтернет</a:t>
            </a:r>
            <a:endParaRPr lang="en-US" sz="44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4" name="Picture 6" descr="Фауст&quot; АНАЛІЗ твору (паспорт) - Йоганн Вольфганг Гете - Dovidka.biz.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2656"/>
            <a:ext cx="4864539" cy="27363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683539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2360</Words>
  <Application>Microsoft Office PowerPoint</Application>
  <PresentationFormat>Экран (4:3)</PresentationFormat>
  <Paragraphs>188</Paragraphs>
  <Slides>25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0" baseType="lpstr">
      <vt:lpstr>Arial</vt:lpstr>
      <vt:lpstr>Calibri</vt:lpstr>
      <vt:lpstr>Times New Roman</vt:lpstr>
      <vt:lpstr>Wingdings</vt:lpstr>
      <vt:lpstr>Тема Office</vt:lpstr>
      <vt:lpstr>Опозиція Фауст – Мефістофель.  Фауст і Маргарита. </vt:lpstr>
      <vt:lpstr>Презентация PowerPoint</vt:lpstr>
      <vt:lpstr>Презентация PowerPoint</vt:lpstr>
      <vt:lpstr>Презентация PowerPoint</vt:lpstr>
      <vt:lpstr>Пригадаємо</vt:lpstr>
      <vt:lpstr>Пригадаємо</vt:lpstr>
      <vt:lpstr>Пригадаємо</vt:lpstr>
      <vt:lpstr>Пригадаємо</vt:lpstr>
      <vt:lpstr>Презентация PowerPoint</vt:lpstr>
      <vt:lpstr>Бліц-опитування</vt:lpstr>
      <vt:lpstr>Дослідницька робота</vt:lpstr>
      <vt:lpstr>Презентация PowerPoint</vt:lpstr>
      <vt:lpstr>Презентация PowerPoint</vt:lpstr>
      <vt:lpstr>Через які випробовування проводить Мефістофель Фауста?</vt:lpstr>
      <vt:lpstr>ОПОЗИЦІЯ   ФАУСТ - МЕФІСТОФЕЛЬ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Дослідницька робота</vt:lpstr>
      <vt:lpstr>Презентация PowerPoint</vt:lpstr>
      <vt:lpstr>Презентация PowerPoint</vt:lpstr>
      <vt:lpstr>Домашнє завдання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Опозиція Фауст – Мефістофель. Фауст і Маргарита. Жанрова своєрідність твору</dc:title>
  <dc:creator>User</dc:creator>
  <cp:lastModifiedBy>irina</cp:lastModifiedBy>
  <cp:revision>30</cp:revision>
  <dcterms:created xsi:type="dcterms:W3CDTF">2020-06-19T08:39:33Z</dcterms:created>
  <dcterms:modified xsi:type="dcterms:W3CDTF">2024-09-26T14:36:21Z</dcterms:modified>
</cp:coreProperties>
</file>