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64" r:id="rId2"/>
    <p:sldId id="288" r:id="rId3"/>
    <p:sldId id="277" r:id="rId4"/>
    <p:sldId id="276" r:id="rId5"/>
    <p:sldId id="273" r:id="rId6"/>
    <p:sldId id="289" r:id="rId7"/>
    <p:sldId id="267" r:id="rId8"/>
    <p:sldId id="283" r:id="rId9"/>
    <p:sldId id="260" r:id="rId10"/>
    <p:sldId id="290" r:id="rId11"/>
    <p:sldId id="295" r:id="rId12"/>
    <p:sldId id="291" r:id="rId13"/>
    <p:sldId id="292" r:id="rId14"/>
    <p:sldId id="274" r:id="rId15"/>
    <p:sldId id="270" r:id="rId16"/>
    <p:sldId id="278" r:id="rId17"/>
    <p:sldId id="293" r:id="rId18"/>
    <p:sldId id="294" r:id="rId19"/>
    <p:sldId id="266" r:id="rId20"/>
    <p:sldId id="296" r:id="rId21"/>
    <p:sldId id="271" r:id="rId22"/>
    <p:sldId id="268" r:id="rId23"/>
    <p:sldId id="297" r:id="rId24"/>
    <p:sldId id="298" r:id="rId25"/>
    <p:sldId id="299" r:id="rId26"/>
    <p:sldId id="300" r:id="rId27"/>
    <p:sldId id="301" r:id="rId28"/>
    <p:sldId id="302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55" autoAdjust="0"/>
    <p:restoredTop sz="94660"/>
  </p:normalViewPr>
  <p:slideViewPr>
    <p:cSldViewPr>
      <p:cViewPr varScale="1">
        <p:scale>
          <a:sx n="65" d="100"/>
          <a:sy n="65" d="100"/>
        </p:scale>
        <p:origin x="-165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820E0-35DE-4AA0-A605-538109B93801}" type="datetimeFigureOut">
              <a:rPr lang="ru-RU" smtClean="0"/>
              <a:t>20.11.2015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C1A931-C62A-4C4B-957E-5F0323B914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821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931-C62A-4C4B-957E-5F0323B914C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557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C1A931-C62A-4C4B-957E-5F0323B914C8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316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6D29D-2467-4D8E-9DEE-67FF8387C283}" type="datetimeFigureOut">
              <a:rPr lang="ru-RU" smtClean="0"/>
              <a:pPr/>
              <a:t>20.11.2015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A0F56-AA90-4092-A6E3-97B6AE00B02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6D29D-2467-4D8E-9DEE-67FF8387C283}" type="datetimeFigureOut">
              <a:rPr lang="ru-RU" smtClean="0"/>
              <a:pPr/>
              <a:t>20.11.2015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A0F56-AA90-4092-A6E3-97B6AE00B0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6D29D-2467-4D8E-9DEE-67FF8387C283}" type="datetimeFigureOut">
              <a:rPr lang="ru-RU" smtClean="0"/>
              <a:pPr/>
              <a:t>20.11.2015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A0F56-AA90-4092-A6E3-97B6AE00B0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6D29D-2467-4D8E-9DEE-67FF8387C283}" type="datetimeFigureOut">
              <a:rPr lang="ru-RU" smtClean="0"/>
              <a:pPr/>
              <a:t>20.11.2015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A0F56-AA90-4092-A6E3-97B6AE00B0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6D29D-2467-4D8E-9DEE-67FF8387C283}" type="datetimeFigureOut">
              <a:rPr lang="ru-RU" smtClean="0"/>
              <a:pPr/>
              <a:t>20.11.2015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A0F56-AA90-4092-A6E3-97B6AE00B0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6D29D-2467-4D8E-9DEE-67FF8387C283}" type="datetimeFigureOut">
              <a:rPr lang="ru-RU" smtClean="0"/>
              <a:pPr/>
              <a:t>20.11.2015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A0F56-AA90-4092-A6E3-97B6AE00B0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6D29D-2467-4D8E-9DEE-67FF8387C283}" type="datetimeFigureOut">
              <a:rPr lang="ru-RU" smtClean="0"/>
              <a:pPr/>
              <a:t>20.11.2015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A0F56-AA90-4092-A6E3-97B6AE00B0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6D29D-2467-4D8E-9DEE-67FF8387C283}" type="datetimeFigureOut">
              <a:rPr lang="ru-RU" smtClean="0"/>
              <a:pPr/>
              <a:t>20.11.2015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A0F56-AA90-4092-A6E3-97B6AE00B02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6D29D-2467-4D8E-9DEE-67FF8387C283}" type="datetimeFigureOut">
              <a:rPr lang="ru-RU" smtClean="0"/>
              <a:pPr/>
              <a:t>20.11.2015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A0F56-AA90-4092-A6E3-97B6AE00B02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6D29D-2467-4D8E-9DEE-67FF8387C283}" type="datetimeFigureOut">
              <a:rPr lang="ru-RU" smtClean="0"/>
              <a:pPr/>
              <a:t>20.11.2015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A0F56-AA90-4092-A6E3-97B6AE00B0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6D29D-2467-4D8E-9DEE-67FF8387C283}" type="datetimeFigureOut">
              <a:rPr lang="ru-RU" smtClean="0"/>
              <a:pPr/>
              <a:t>20.11.2015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8A0F56-AA90-4092-A6E3-97B6AE00B0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186D29D-2467-4D8E-9DEE-67FF8387C283}" type="datetimeFigureOut">
              <a:rPr lang="ru-RU" smtClean="0"/>
              <a:pPr/>
              <a:t>20.11.2015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68A0F56-AA90-4092-A6E3-97B6AE00B02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Чехов А_П_ Фотографии Чехова.files\chehov-photo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681" y="260649"/>
            <a:ext cx="4104319" cy="55972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-576504" y="5661247"/>
            <a:ext cx="6192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000" b="1" dirty="0" smtClean="0">
                <a:latin typeface="Book Antiqua" pitchFamily="18" charset="0"/>
              </a:rPr>
              <a:t>Антон Павлович Чехов</a:t>
            </a:r>
          </a:p>
          <a:p>
            <a:pPr algn="ctr"/>
            <a:r>
              <a:rPr lang="uk-UA" sz="3000" b="1" dirty="0" smtClean="0">
                <a:latin typeface="Book Antiqua" pitchFamily="18" charset="0"/>
              </a:rPr>
              <a:t>(1860-1904)</a:t>
            </a:r>
            <a:endParaRPr lang="ru-RU" sz="3000" b="1" dirty="0">
              <a:latin typeface="Book Antiqua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572000" y="373179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Тема: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Антон Павлович Чехов –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неперевершений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майстер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прозового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драматургічного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жанрів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Життєвий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творчий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шлях.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0" y="1571653"/>
            <a:ext cx="410445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План </a:t>
            </a:r>
            <a:r>
              <a:rPr lang="ru-RU" dirty="0" err="1" smtClean="0"/>
              <a:t>заняття</a:t>
            </a:r>
            <a:endParaRPr lang="ru-RU" dirty="0"/>
          </a:p>
          <a:p>
            <a:pPr algn="just"/>
            <a:r>
              <a:rPr lang="ru-RU" b="1" dirty="0"/>
              <a:t>І. </a:t>
            </a:r>
            <a:r>
              <a:rPr lang="ru-RU" b="1" dirty="0" err="1"/>
              <a:t>Життєві</a:t>
            </a:r>
            <a:r>
              <a:rPr lang="ru-RU" b="1" dirty="0"/>
              <a:t> дороги Чехова</a:t>
            </a:r>
            <a:r>
              <a:rPr lang="ru-RU" b="1" dirty="0" smtClean="0"/>
              <a:t>:</a:t>
            </a:r>
            <a:endParaRPr lang="ru-RU" b="1" dirty="0"/>
          </a:p>
          <a:p>
            <a:pPr algn="just"/>
            <a:r>
              <a:rPr lang="ru-RU" dirty="0" smtClean="0"/>
              <a:t>1. Таганрог</a:t>
            </a:r>
            <a:r>
              <a:rPr lang="ru-RU" dirty="0"/>
              <a:t>. </a:t>
            </a:r>
            <a:r>
              <a:rPr lang="ru-RU" dirty="0" err="1"/>
              <a:t>Дитинство</a:t>
            </a:r>
            <a:r>
              <a:rPr lang="ru-RU" dirty="0"/>
              <a:t> і </a:t>
            </a:r>
            <a:r>
              <a:rPr lang="ru-RU" dirty="0" err="1"/>
              <a:t>гімназійні</a:t>
            </a:r>
            <a:r>
              <a:rPr lang="ru-RU" dirty="0"/>
              <a:t> роки.</a:t>
            </a:r>
          </a:p>
          <a:p>
            <a:pPr algn="just"/>
            <a:r>
              <a:rPr lang="ru-RU" dirty="0" smtClean="0"/>
              <a:t>2.Москва</a:t>
            </a:r>
            <a:r>
              <a:rPr lang="ru-RU" dirty="0"/>
              <a:t>. </a:t>
            </a:r>
            <a:r>
              <a:rPr lang="ru-RU" dirty="0" err="1"/>
              <a:t>Університет</a:t>
            </a:r>
            <a:r>
              <a:rPr lang="ru-RU" dirty="0"/>
              <a:t> і початок </a:t>
            </a:r>
            <a:r>
              <a:rPr lang="ru-RU" dirty="0" err="1"/>
              <a:t>літературної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.</a:t>
            </a:r>
          </a:p>
          <a:p>
            <a:pPr algn="just"/>
            <a:r>
              <a:rPr lang="ru-RU" dirty="0" smtClean="0"/>
              <a:t>3. </a:t>
            </a:r>
            <a:r>
              <a:rPr lang="ru-RU" dirty="0" err="1" smtClean="0"/>
              <a:t>Лікар</a:t>
            </a:r>
            <a:r>
              <a:rPr lang="ru-RU" dirty="0" smtClean="0"/>
              <a:t> </a:t>
            </a:r>
            <a:r>
              <a:rPr lang="ru-RU" dirty="0"/>
              <a:t>і </a:t>
            </a:r>
            <a:r>
              <a:rPr lang="ru-RU" dirty="0" err="1"/>
              <a:t>письменник</a:t>
            </a:r>
            <a:r>
              <a:rPr lang="ru-RU" dirty="0"/>
              <a:t>.</a:t>
            </a:r>
          </a:p>
          <a:p>
            <a:pPr algn="just"/>
            <a:r>
              <a:rPr lang="ru-RU" dirty="0" smtClean="0"/>
              <a:t>4. </a:t>
            </a:r>
            <a:r>
              <a:rPr lang="ru-RU" dirty="0" err="1" smtClean="0"/>
              <a:t>Поїздка</a:t>
            </a:r>
            <a:r>
              <a:rPr lang="ru-RU" dirty="0" smtClean="0"/>
              <a:t> </a:t>
            </a:r>
            <a:r>
              <a:rPr lang="ru-RU" dirty="0"/>
              <a:t>на </a:t>
            </a:r>
            <a:r>
              <a:rPr lang="ru-RU" dirty="0" err="1"/>
              <a:t>Сахалін</a:t>
            </a:r>
            <a:r>
              <a:rPr lang="ru-RU" dirty="0"/>
              <a:t>.</a:t>
            </a:r>
          </a:p>
          <a:p>
            <a:pPr algn="just"/>
            <a:r>
              <a:rPr lang="ru-RU" dirty="0" smtClean="0"/>
              <a:t>5. </a:t>
            </a:r>
            <a:r>
              <a:rPr lang="ru-RU" dirty="0" err="1" smtClean="0"/>
              <a:t>Україна</a:t>
            </a:r>
            <a:r>
              <a:rPr lang="ru-RU" dirty="0" smtClean="0"/>
              <a:t> </a:t>
            </a:r>
            <a:r>
              <a:rPr lang="ru-RU" dirty="0"/>
              <a:t>в </a:t>
            </a:r>
            <a:r>
              <a:rPr lang="ru-RU" dirty="0" err="1"/>
              <a:t>житті</a:t>
            </a:r>
            <a:r>
              <a:rPr lang="ru-RU" dirty="0"/>
              <a:t> Чехова.</a:t>
            </a:r>
          </a:p>
          <a:p>
            <a:pPr algn="just"/>
            <a:r>
              <a:rPr lang="ru-RU" dirty="0" smtClean="0"/>
              <a:t>6. </a:t>
            </a:r>
            <a:r>
              <a:rPr lang="ru-RU" dirty="0" err="1" smtClean="0"/>
              <a:t>Меліховський</a:t>
            </a:r>
            <a:r>
              <a:rPr lang="ru-RU" dirty="0" smtClean="0"/>
              <a:t> </a:t>
            </a:r>
            <a:r>
              <a:rPr lang="ru-RU" dirty="0" err="1"/>
              <a:t>період</a:t>
            </a:r>
            <a:r>
              <a:rPr lang="ru-RU" dirty="0"/>
              <a:t>.</a:t>
            </a:r>
          </a:p>
          <a:p>
            <a:pPr algn="just"/>
            <a:r>
              <a:rPr lang="ru-RU" dirty="0" smtClean="0"/>
              <a:t>7. </a:t>
            </a:r>
            <a:r>
              <a:rPr lang="ru-RU" dirty="0" err="1" smtClean="0"/>
              <a:t>Життя</a:t>
            </a:r>
            <a:r>
              <a:rPr lang="ru-RU" dirty="0" smtClean="0"/>
              <a:t> </a:t>
            </a:r>
            <a:r>
              <a:rPr lang="ru-RU" dirty="0"/>
              <a:t>в </a:t>
            </a:r>
            <a:r>
              <a:rPr lang="ru-RU" dirty="0" err="1"/>
              <a:t>Ялті</a:t>
            </a:r>
            <a:r>
              <a:rPr lang="ru-RU" dirty="0"/>
              <a:t>. </a:t>
            </a:r>
          </a:p>
          <a:p>
            <a:pPr algn="just"/>
            <a:r>
              <a:rPr lang="ru-RU" dirty="0" smtClean="0"/>
              <a:t>8. Театр </a:t>
            </a:r>
            <a:r>
              <a:rPr lang="ru-RU" dirty="0"/>
              <a:t>і </a:t>
            </a:r>
            <a:r>
              <a:rPr lang="ru-RU" dirty="0" err="1"/>
              <a:t>кохання</a:t>
            </a:r>
            <a:r>
              <a:rPr lang="ru-RU" dirty="0"/>
              <a:t>.</a:t>
            </a:r>
          </a:p>
          <a:p>
            <a:pPr algn="just"/>
            <a:r>
              <a:rPr lang="ru-RU" dirty="0" smtClean="0"/>
              <a:t>9. </a:t>
            </a:r>
            <a:r>
              <a:rPr lang="ru-RU" dirty="0" err="1" smtClean="0"/>
              <a:t>Останні</a:t>
            </a:r>
            <a:r>
              <a:rPr lang="ru-RU" dirty="0" smtClean="0"/>
              <a:t> </a:t>
            </a:r>
            <a:r>
              <a:rPr lang="ru-RU" dirty="0"/>
              <a:t>роки </a:t>
            </a:r>
            <a:r>
              <a:rPr lang="ru-RU" dirty="0" err="1"/>
              <a:t>життя</a:t>
            </a:r>
            <a:r>
              <a:rPr lang="ru-RU" dirty="0" smtClean="0"/>
              <a:t>.</a:t>
            </a:r>
            <a:endParaRPr lang="ru-RU" dirty="0"/>
          </a:p>
          <a:p>
            <a:pPr algn="just"/>
            <a:r>
              <a:rPr lang="ru-RU" b="1" dirty="0"/>
              <a:t>ІІ. </a:t>
            </a:r>
            <a:r>
              <a:rPr lang="ru-RU" b="1" dirty="0" err="1"/>
              <a:t>Особливості</a:t>
            </a:r>
            <a:r>
              <a:rPr lang="ru-RU" b="1" dirty="0"/>
              <a:t> «</a:t>
            </a:r>
            <a:r>
              <a:rPr lang="ru-RU" b="1" dirty="0" err="1"/>
              <a:t>малої</a:t>
            </a:r>
            <a:r>
              <a:rPr lang="ru-RU" b="1" dirty="0"/>
              <a:t> </a:t>
            </a:r>
            <a:r>
              <a:rPr lang="ru-RU" b="1" dirty="0" err="1"/>
              <a:t>прози</a:t>
            </a:r>
            <a:r>
              <a:rPr lang="ru-RU" b="1" dirty="0"/>
              <a:t>» Чехова.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10236" y="5332737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«Там, де є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мистецтво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де є талант, </a:t>
            </a:r>
          </a:p>
          <a:p>
            <a:pPr algn="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там нема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ні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старості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ні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самотності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ні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хвороби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ні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смерті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…»</a:t>
            </a:r>
          </a:p>
          <a:p>
            <a:pPr algn="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Антон Чехов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6120680" cy="41814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168" y="3140968"/>
            <a:ext cx="5148064" cy="35345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4908240"/>
            <a:ext cx="36724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м. Таганрог і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будинок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де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народився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Антон Чехов</a:t>
            </a:r>
          </a:p>
        </p:txBody>
      </p:sp>
    </p:spTree>
    <p:extLst>
      <p:ext uri="{BB962C8B-B14F-4D97-AF65-F5344CB8AC3E}">
        <p14:creationId xmlns:p14="http://schemas.microsoft.com/office/powerpoint/2010/main" val="301780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G:\Чехов А_П_ Фотографии Чехова.files\000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404664"/>
            <a:ext cx="4248471" cy="5517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59" name="Picture 3" descr="G:\Чехов А_П_ Фотографии Чехова.files\0000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15526"/>
            <a:ext cx="4399048" cy="55307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0" y="6143644"/>
            <a:ext cx="9144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b="1" dirty="0" smtClean="0"/>
              <a:t>Дід - Єгор Михайлович Чехов          Баба Єфросинія Омелянівна Чехова</a:t>
            </a:r>
            <a:endParaRPr lang="ru-RU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G:\Чехов А_П_ Фотографии Чехова.files\dnevnik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39756" y="332656"/>
            <a:ext cx="5264488" cy="56886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0" y="616530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/>
              <a:t>Батьки - Павло Єгорович та Євгенія Яківна Чехови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G:\Чехов А_П_ Фотографии Чехова.files\chehov-photo-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0904" y="332655"/>
            <a:ext cx="8501090" cy="59046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24295" y="6221663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Сім</a:t>
            </a:r>
            <a:r>
              <a:rPr lang="en-US" sz="3200" b="1" dirty="0" smtClean="0"/>
              <a:t>’</a:t>
            </a:r>
            <a:r>
              <a:rPr lang="uk-UA" sz="3200" b="1" dirty="0" smtClean="0"/>
              <a:t>я </a:t>
            </a:r>
            <a:r>
              <a:rPr lang="uk-UA" sz="3200" b="1" dirty="0" smtClean="0"/>
              <a:t>Чехових. 1874 р.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32656"/>
            <a:ext cx="5327528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852936"/>
            <a:ext cx="2985898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1"/>
            <a:ext cx="3119815" cy="41044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107988" y="4449708"/>
            <a:ext cx="60481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 </a:t>
            </a:r>
            <a:r>
              <a:rPr lang="ru-RU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Чоловіча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гімназія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де </a:t>
            </a:r>
            <a:r>
              <a:rPr lang="ru-RU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навчався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Чехов і </a:t>
            </a:r>
            <a:r>
              <a:rPr lang="ru-RU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його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гімназійні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фото 1874 і 1879 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років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30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92696"/>
            <a:ext cx="4680521" cy="5328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 descr="G:\Чехов А_П_ Фотографии Чехова.files\368026235_tonne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41" y="260648"/>
            <a:ext cx="4320480" cy="54492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1221" y="612712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/>
              <a:t>Чехов - студент медичного факультету Московського університету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09317"/>
            <a:ext cx="2304256" cy="29916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388" y="549099"/>
            <a:ext cx="2160240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497979"/>
            <a:ext cx="2520280" cy="3130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60648"/>
            <a:ext cx="2343472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952" y="3284983"/>
            <a:ext cx="2622798" cy="3343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Чехов А_П_ Биография Чехова (вариант 1).files\sahalin1_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033" y="260648"/>
            <a:ext cx="8581933" cy="5760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07504" y="6022691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Поїздка на острів Сахалін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7556"/>
            <a:ext cx="2664296" cy="31728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50707"/>
            <a:ext cx="6019428" cy="3310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11882"/>
            <a:ext cx="3898404" cy="33916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340980"/>
            <a:ext cx="4390732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70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316875"/>
            <a:ext cx="3775199" cy="4824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28574"/>
            <a:ext cx="3744416" cy="50384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17448" y="620688"/>
            <a:ext cx="78851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Марія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Заньковецька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Антон Чехов</a:t>
            </a:r>
          </a:p>
        </p:txBody>
      </p:sp>
    </p:spTree>
    <p:extLst>
      <p:ext uri="{BB962C8B-B14F-4D97-AF65-F5344CB8AC3E}">
        <p14:creationId xmlns:p14="http://schemas.microsoft.com/office/powerpoint/2010/main" val="286490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62" y="188640"/>
            <a:ext cx="4752528" cy="30963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88640"/>
            <a:ext cx="4447952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415108"/>
            <a:ext cx="3511848" cy="30719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58" y="3284983"/>
            <a:ext cx="5002203" cy="27363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2727" y="6052521"/>
            <a:ext cx="51333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Музей Чехова у Сумах </a:t>
            </a:r>
          </a:p>
        </p:txBody>
      </p:sp>
    </p:spTree>
    <p:extLst>
      <p:ext uri="{BB962C8B-B14F-4D97-AF65-F5344CB8AC3E}">
        <p14:creationId xmlns:p14="http://schemas.microsoft.com/office/powerpoint/2010/main" val="62947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536568"/>
            <a:ext cx="4355111" cy="2880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184" y="586073"/>
            <a:ext cx="4033822" cy="27813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788141"/>
            <a:ext cx="2455924" cy="29225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446" y="3855534"/>
            <a:ext cx="2915114" cy="26751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3477" y="3869273"/>
            <a:ext cx="3106017" cy="25625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94699" y="132728"/>
            <a:ext cx="67118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err="1" smtClean="0"/>
              <a:t>Савур</a:t>
            </a:r>
            <a:r>
              <a:rPr lang="ru-RU" sz="3600" b="1" dirty="0" smtClean="0"/>
              <a:t>-могила </a:t>
            </a:r>
            <a:endParaRPr lang="ru-RU" sz="36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5" y="3367382"/>
            <a:ext cx="87484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Генерал </a:t>
            </a:r>
            <a:r>
              <a:rPr lang="ru-RU" sz="2400" b="1" dirty="0" err="1"/>
              <a:t>Іловайський</a:t>
            </a:r>
            <a:r>
              <a:rPr lang="ru-RU" sz="2400" b="1" dirty="0"/>
              <a:t> та фото </a:t>
            </a:r>
            <a:r>
              <a:rPr lang="ru-RU" sz="2400" b="1" dirty="0" err="1"/>
              <a:t>міста</a:t>
            </a:r>
            <a:r>
              <a:rPr lang="ru-RU" sz="2400" b="1" dirty="0"/>
              <a:t> </a:t>
            </a:r>
            <a:r>
              <a:rPr lang="ru-RU" sz="2400" b="1" dirty="0" err="1"/>
              <a:t>Іловайська</a:t>
            </a:r>
            <a:r>
              <a:rPr lang="ru-RU" sz="2400" b="1" dirty="0"/>
              <a:t> в 19 ст. та 21 ст.</a:t>
            </a:r>
          </a:p>
        </p:txBody>
      </p:sp>
    </p:spTree>
    <p:extLst>
      <p:ext uri="{BB962C8B-B14F-4D97-AF65-F5344CB8AC3E}">
        <p14:creationId xmlns:p14="http://schemas.microsoft.com/office/powerpoint/2010/main" val="34265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236" y="4709167"/>
            <a:ext cx="4466795" cy="19193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47864" y="6158665"/>
            <a:ext cx="5652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3200" b="1" dirty="0" smtClean="0"/>
              <a:t>Будинок Чехова в с. </a:t>
            </a:r>
            <a:r>
              <a:rPr lang="uk-UA" sz="3200" b="1" dirty="0" err="1" smtClean="0"/>
              <a:t>Меліхово</a:t>
            </a:r>
            <a:endParaRPr lang="ru-RU" sz="3200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68" y="222703"/>
            <a:ext cx="3667514" cy="2593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461" y="222703"/>
            <a:ext cx="3440748" cy="24862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32" y="2492896"/>
            <a:ext cx="2857500" cy="22479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710" y="2708920"/>
            <a:ext cx="3072342" cy="23042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052" y="2345643"/>
            <a:ext cx="2980648" cy="22354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125" y="222703"/>
            <a:ext cx="1668575" cy="21229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474" y="4393450"/>
            <a:ext cx="2695804" cy="17984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G:\Чехов А_П_ Фотографии Чехова.files\12357307241e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5179" y="260648"/>
            <a:ext cx="8450296" cy="59766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24295" y="6267527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/>
              <a:t>Чехов і актори Московського художнього театру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G:\Чехов А_П_ Фотографии Чехова.files\chekhov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428925"/>
            <a:ext cx="2800096" cy="3360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0" y="6357958"/>
            <a:ext cx="60121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b="1" dirty="0" smtClean="0"/>
              <a:t>Ліка </a:t>
            </a:r>
            <a:r>
              <a:rPr lang="uk-UA" sz="2200" b="1" dirty="0" err="1" smtClean="0"/>
              <a:t>Мізінова</a:t>
            </a:r>
            <a:r>
              <a:rPr lang="uk-UA" sz="2200" b="1" dirty="0" smtClean="0"/>
              <a:t> і Чехов</a:t>
            </a:r>
            <a:endParaRPr lang="ru-RU" sz="2200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41083"/>
            <a:ext cx="4057263" cy="32106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00" y="3763469"/>
            <a:ext cx="3714750" cy="26479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22023"/>
            <a:ext cx="4635594" cy="35010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8373">
            <a:off x="567452" y="700387"/>
            <a:ext cx="2204348" cy="304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774854"/>
            <a:ext cx="2694806" cy="30003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7798" y="662868"/>
            <a:ext cx="2443558" cy="29048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813760"/>
            <a:ext cx="2838822" cy="29400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4889">
            <a:off x="5800850" y="3442660"/>
            <a:ext cx="2692374" cy="31337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68" y="3671260"/>
            <a:ext cx="2109099" cy="29051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01725" y="174622"/>
            <a:ext cx="53852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/>
              <a:t>Твори </a:t>
            </a:r>
            <a:r>
              <a:rPr lang="ru-RU" sz="3200" b="1" dirty="0" err="1"/>
              <a:t>меліховського</a:t>
            </a:r>
            <a:r>
              <a:rPr lang="ru-RU" sz="3200" b="1" dirty="0"/>
              <a:t> </a:t>
            </a:r>
            <a:r>
              <a:rPr lang="ru-RU" sz="3200" b="1" dirty="0" err="1"/>
              <a:t>періоду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159418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235748"/>
            <a:ext cx="2448272" cy="33132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10" y="3304121"/>
            <a:ext cx="3504102" cy="27156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42057"/>
            <a:ext cx="4462819" cy="26989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867" y="442057"/>
            <a:ext cx="3816085" cy="28620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188064"/>
            <a:ext cx="2592288" cy="28317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40774" y="5877272"/>
            <a:ext cx="4225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/>
              <a:t>Чехов у </a:t>
            </a:r>
            <a:r>
              <a:rPr lang="ru-RU" sz="4400" b="1" dirty="0" err="1"/>
              <a:t>Ялті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152984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\Чехов А_П_ Фотографии Чехова.files\chehov-chay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4644" y="260648"/>
            <a:ext cx="5447476" cy="5256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644136" y="5798438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/>
              <a:t>Чехов </a:t>
            </a:r>
            <a:r>
              <a:rPr lang="uk-UA" sz="2800" b="1" dirty="0" smtClean="0"/>
              <a:t>читає “Чайку</a:t>
            </a:r>
            <a:r>
              <a:rPr lang="uk-UA" sz="2800" b="1" dirty="0" smtClean="0"/>
              <a:t>” з акторами </a:t>
            </a:r>
            <a:r>
              <a:rPr lang="uk-UA" sz="2800" b="1" dirty="0" err="1" smtClean="0"/>
              <a:t>МХАТу</a:t>
            </a:r>
            <a:endParaRPr lang="ru-RU" sz="2800" b="1" dirty="0"/>
          </a:p>
        </p:txBody>
      </p:sp>
      <p:pic>
        <p:nvPicPr>
          <p:cNvPr id="5" name="Picture 2" descr="G:\Чехов А_П_ Фотографии Чехова.files\Chehov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2185" y="260647"/>
            <a:ext cx="3240360" cy="54006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40581"/>
            <a:ext cx="3744416" cy="5140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240581"/>
            <a:ext cx="3552825" cy="52863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39856" y="288635"/>
            <a:ext cx="502092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Останні</a:t>
            </a: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твори </a:t>
            </a:r>
          </a:p>
        </p:txBody>
      </p:sp>
    </p:spTree>
    <p:extLst>
      <p:ext uri="{BB962C8B-B14F-4D97-AF65-F5344CB8AC3E}">
        <p14:creationId xmlns:p14="http://schemas.microsoft.com/office/powerpoint/2010/main" val="81743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576" y="5661248"/>
            <a:ext cx="3024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/>
              <a:t>Чехов з дружиною Ольгою </a:t>
            </a:r>
            <a:r>
              <a:rPr lang="uk-UA" sz="2400" b="1" dirty="0" err="1" smtClean="0"/>
              <a:t>Кніппер</a:t>
            </a:r>
            <a:endParaRPr lang="ru-RU" sz="2400" b="1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1350"/>
            <a:ext cx="3228975" cy="49898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503" y="311351"/>
            <a:ext cx="2619375" cy="381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503" y="4121351"/>
            <a:ext cx="4075931" cy="26373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924" y="311350"/>
            <a:ext cx="2642624" cy="35496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:\Чехов А_П_ Фотографии Чехова.files\chekhov1.jpg"/>
          <p:cNvPicPr>
            <a:picLocks noChangeAspect="1" noChangeArrowheads="1"/>
          </p:cNvPicPr>
          <p:nvPr/>
        </p:nvPicPr>
        <p:blipFill>
          <a:blip r:embed="rId2" cstate="print"/>
          <a:srcRect l="16107" t="7687" r="25319" b="4452"/>
          <a:stretch>
            <a:fillRect/>
          </a:stretch>
        </p:blipFill>
        <p:spPr bwMode="auto">
          <a:xfrm>
            <a:off x="251520" y="229857"/>
            <a:ext cx="2783115" cy="51279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77147" y="5357826"/>
            <a:ext cx="285748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b="1" dirty="0" smtClean="0"/>
              <a:t>Могила Чехова на </a:t>
            </a:r>
            <a:r>
              <a:rPr lang="uk-UA" sz="2200" b="1" dirty="0" err="1" smtClean="0"/>
              <a:t>Новодівичому</a:t>
            </a:r>
            <a:r>
              <a:rPr lang="uk-UA" sz="2200" b="1" dirty="0" smtClean="0"/>
              <a:t> цвинтарі в Москві</a:t>
            </a:r>
            <a:endParaRPr lang="ru-RU" sz="2200" b="1" dirty="0"/>
          </a:p>
        </p:txBody>
      </p:sp>
      <p:pic>
        <p:nvPicPr>
          <p:cNvPr id="6" name="Picture 2" descr="G:\Чехов А_П_ Фотографии Чехова.files\Памятник_Чехову_(Чехов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34635" y="229858"/>
            <a:ext cx="4254101" cy="27670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7113469" y="764704"/>
            <a:ext cx="20357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b="1" dirty="0" err="1" smtClean="0"/>
              <a:t>Пам</a:t>
            </a:r>
            <a:r>
              <a:rPr lang="en-US" sz="2200" b="1" dirty="0" smtClean="0"/>
              <a:t>’</a:t>
            </a:r>
            <a:r>
              <a:rPr lang="uk-UA" sz="2200" b="1" dirty="0" err="1" smtClean="0"/>
              <a:t>ятник</a:t>
            </a:r>
            <a:r>
              <a:rPr lang="uk-UA" sz="2200" b="1" dirty="0" smtClean="0"/>
              <a:t> Чехову в Москві</a:t>
            </a:r>
            <a:endParaRPr lang="ru-RU" sz="2200" b="1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9352" y="2996952"/>
            <a:ext cx="3806904" cy="34688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556175" y="3284984"/>
            <a:ext cx="238113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/>
              <a:t>Пам’ятник</a:t>
            </a:r>
            <a:r>
              <a:rPr lang="ru-RU" sz="2400" b="1" dirty="0"/>
              <a:t> Чехову в  </a:t>
            </a:r>
            <a:r>
              <a:rPr lang="ru-RU" sz="2400" b="1" dirty="0" smtClean="0"/>
              <a:t>Сумах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84" y="319181"/>
            <a:ext cx="2756591" cy="36716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236" y="333342"/>
            <a:ext cx="2640173" cy="37988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799" y="548680"/>
            <a:ext cx="3024336" cy="40324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84" y="3990870"/>
            <a:ext cx="3433564" cy="27468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990870"/>
            <a:ext cx="4135461" cy="27449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852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31086"/>
            <a:ext cx="806489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err="1"/>
              <a:t>Особливості</a:t>
            </a:r>
            <a:r>
              <a:rPr lang="ru-RU" sz="3600" b="1" dirty="0"/>
              <a:t> «</a:t>
            </a:r>
            <a:r>
              <a:rPr lang="ru-RU" sz="3600" b="1" dirty="0" err="1"/>
              <a:t>малої</a:t>
            </a:r>
            <a:r>
              <a:rPr lang="ru-RU" sz="3600" b="1" dirty="0"/>
              <a:t> </a:t>
            </a:r>
            <a:r>
              <a:rPr lang="ru-RU" sz="3600" b="1" dirty="0" err="1"/>
              <a:t>прози</a:t>
            </a:r>
            <a:r>
              <a:rPr lang="ru-RU" sz="3600" b="1" dirty="0"/>
              <a:t>» </a:t>
            </a:r>
            <a:r>
              <a:rPr lang="ru-RU" sz="3600" b="1" dirty="0" smtClean="0"/>
              <a:t>Чехова:</a:t>
            </a:r>
          </a:p>
          <a:p>
            <a:pPr algn="just"/>
            <a:r>
              <a:rPr lang="ru-RU" sz="3600" b="1" dirty="0" smtClean="0"/>
              <a:t> </a:t>
            </a:r>
          </a:p>
          <a:p>
            <a:pPr marL="457200" indent="-457200" algn="just">
              <a:buFontTx/>
              <a:buChar char="-"/>
            </a:pPr>
            <a:r>
              <a:rPr lang="uk-UA" sz="3600" b="1" dirty="0" smtClean="0"/>
              <a:t>Простота.</a:t>
            </a:r>
          </a:p>
          <a:p>
            <a:pPr marL="457200" indent="-457200" algn="just">
              <a:buFontTx/>
              <a:buChar char="-"/>
            </a:pPr>
            <a:r>
              <a:rPr lang="uk-UA" sz="3600" b="1" dirty="0" smtClean="0"/>
              <a:t>Стислість.</a:t>
            </a:r>
          </a:p>
          <a:p>
            <a:pPr marL="457200" indent="-457200" algn="just">
              <a:buFontTx/>
              <a:buChar char="-"/>
            </a:pPr>
            <a:r>
              <a:rPr lang="uk-UA" sz="3600" b="1" dirty="0" smtClean="0"/>
              <a:t>Лаконічність.</a:t>
            </a:r>
          </a:p>
          <a:p>
            <a:pPr marL="457200" indent="-457200" algn="just">
              <a:buFontTx/>
              <a:buChar char="-"/>
            </a:pPr>
            <a:r>
              <a:rPr lang="uk-UA" sz="3600" b="1" dirty="0" smtClean="0"/>
              <a:t>Комізм.</a:t>
            </a:r>
          </a:p>
          <a:p>
            <a:pPr marL="457200" indent="-457200" algn="just">
              <a:buFontTx/>
              <a:buChar char="-"/>
            </a:pPr>
            <a:r>
              <a:rPr lang="uk-UA" sz="3600" b="1" dirty="0" smtClean="0"/>
              <a:t>Іронія.</a:t>
            </a:r>
          </a:p>
          <a:p>
            <a:pPr marL="457200" indent="-457200" algn="just">
              <a:buFontTx/>
              <a:buChar char="-"/>
            </a:pPr>
            <a:r>
              <a:rPr lang="uk-UA" sz="3600" b="1" dirty="0" smtClean="0"/>
              <a:t>Викриття аморальності міщанства.</a:t>
            </a:r>
          </a:p>
          <a:p>
            <a:pPr marL="457200" indent="-457200" algn="just">
              <a:buFontTx/>
              <a:buChar char="-"/>
            </a:pPr>
            <a:r>
              <a:rPr lang="uk-UA" sz="3600" b="1" dirty="0" smtClean="0"/>
              <a:t>Гостра реакція на актуальні проблеми сучасності</a:t>
            </a:r>
            <a:r>
              <a:rPr lang="uk-UA" sz="4000" b="1" dirty="0" smtClean="0"/>
              <a:t>.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6013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691" y="404664"/>
            <a:ext cx="8928992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 </a:t>
            </a:r>
            <a:r>
              <a:rPr lang="ru-RU" sz="2000" b="1" i="1" dirty="0" err="1"/>
              <a:t>Завдання</a:t>
            </a:r>
            <a:r>
              <a:rPr lang="ru-RU" sz="2000" b="1" i="1" dirty="0"/>
              <a:t> на </a:t>
            </a:r>
            <a:r>
              <a:rPr lang="ru-RU" sz="2000" b="1" i="1" dirty="0" err="1"/>
              <a:t>повторення</a:t>
            </a:r>
            <a:r>
              <a:rPr lang="ru-RU" sz="2000" b="1" i="1" dirty="0"/>
              <a:t>.</a:t>
            </a:r>
          </a:p>
          <a:p>
            <a:pPr algn="just"/>
            <a:r>
              <a:rPr lang="ru-RU" sz="2000" b="1" i="1" dirty="0" err="1"/>
              <a:t>Уточніть</a:t>
            </a:r>
            <a:r>
              <a:rPr lang="ru-RU" sz="2000" b="1" i="1" dirty="0"/>
              <a:t> </a:t>
            </a:r>
            <a:r>
              <a:rPr lang="ru-RU" sz="2000" b="1" i="1" dirty="0" err="1"/>
              <a:t>послідовність</a:t>
            </a:r>
            <a:r>
              <a:rPr lang="ru-RU" sz="2000" b="1" i="1" dirty="0"/>
              <a:t> </a:t>
            </a:r>
            <a:r>
              <a:rPr lang="ru-RU" sz="2000" b="1" i="1" dirty="0" err="1" smtClean="0"/>
              <a:t>подій</a:t>
            </a:r>
            <a:r>
              <a:rPr lang="ru-RU" sz="2000" b="1" i="1" dirty="0" smtClean="0"/>
              <a:t> по </a:t>
            </a:r>
            <a:r>
              <a:rPr lang="ru-RU" sz="2000" b="1" i="1" dirty="0" err="1"/>
              <a:t>життєвому</a:t>
            </a:r>
            <a:r>
              <a:rPr lang="ru-RU" sz="2000" b="1" i="1" dirty="0"/>
              <a:t> і </a:t>
            </a:r>
            <a:r>
              <a:rPr lang="ru-RU" sz="2000" b="1" i="1" dirty="0" err="1"/>
              <a:t>творчому</a:t>
            </a:r>
            <a:r>
              <a:rPr lang="ru-RU" sz="2000" b="1" i="1" dirty="0"/>
              <a:t> шляху Чехова</a:t>
            </a:r>
            <a:r>
              <a:rPr lang="ru-RU" sz="2000" b="1" i="1" dirty="0" smtClean="0"/>
              <a:t>.</a:t>
            </a:r>
          </a:p>
          <a:p>
            <a:pPr algn="just"/>
            <a:endParaRPr lang="ru-RU" sz="2000" b="1" i="1" dirty="0"/>
          </a:p>
          <a:p>
            <a:pPr algn="just"/>
            <a:r>
              <a:rPr lang="ru-RU" sz="2000" dirty="0" smtClean="0"/>
              <a:t>1</a:t>
            </a:r>
            <a:r>
              <a:rPr lang="ru-RU" sz="2000" dirty="0"/>
              <a:t>. 17 </a:t>
            </a:r>
            <a:r>
              <a:rPr lang="ru-RU" sz="2000" dirty="0" err="1"/>
              <a:t>січня</a:t>
            </a:r>
            <a:r>
              <a:rPr lang="ru-RU" sz="2000" dirty="0"/>
              <a:t> 1860 року в </a:t>
            </a:r>
            <a:r>
              <a:rPr lang="ru-RU" sz="2000" dirty="0" err="1"/>
              <a:t>південноросійському</a:t>
            </a:r>
            <a:r>
              <a:rPr lang="ru-RU" sz="2000" dirty="0"/>
              <a:t> </a:t>
            </a:r>
            <a:r>
              <a:rPr lang="ru-RU" sz="2000" dirty="0" err="1"/>
              <a:t>невеличкому</a:t>
            </a:r>
            <a:r>
              <a:rPr lang="ru-RU" sz="2000" dirty="0"/>
              <a:t> </a:t>
            </a:r>
            <a:r>
              <a:rPr lang="ru-RU" sz="2000" dirty="0" err="1"/>
              <a:t>провінційному</a:t>
            </a:r>
            <a:r>
              <a:rPr lang="ru-RU" sz="2000" dirty="0"/>
              <a:t> </a:t>
            </a:r>
            <a:r>
              <a:rPr lang="ru-RU" sz="2000" dirty="0" err="1"/>
              <a:t>місті</a:t>
            </a:r>
            <a:r>
              <a:rPr lang="ru-RU" sz="2000" dirty="0"/>
              <a:t> </a:t>
            </a:r>
            <a:r>
              <a:rPr lang="ru-RU" sz="2000" dirty="0" err="1"/>
              <a:t>Таганрозі</a:t>
            </a:r>
            <a:r>
              <a:rPr lang="ru-RU" sz="2000" dirty="0"/>
              <a:t> </a:t>
            </a:r>
            <a:r>
              <a:rPr lang="ru-RU" sz="2000" dirty="0" err="1"/>
              <a:t>народився</a:t>
            </a:r>
            <a:r>
              <a:rPr lang="ru-RU" sz="2000" dirty="0"/>
              <a:t> А.П. Чехов.</a:t>
            </a:r>
          </a:p>
          <a:p>
            <a:pPr algn="just"/>
            <a:r>
              <a:rPr lang="ru-RU" sz="2000" dirty="0"/>
              <a:t>2. Через </a:t>
            </a:r>
            <a:r>
              <a:rPr lang="ru-RU" sz="2000" dirty="0" err="1"/>
              <a:t>різке</a:t>
            </a:r>
            <a:r>
              <a:rPr lang="ru-RU" sz="2000" dirty="0"/>
              <a:t> </a:t>
            </a:r>
            <a:r>
              <a:rPr lang="ru-RU" sz="2000" dirty="0" err="1"/>
              <a:t>погіршення</a:t>
            </a:r>
            <a:r>
              <a:rPr lang="ru-RU" sz="2000" dirty="0"/>
              <a:t> стану </a:t>
            </a:r>
            <a:r>
              <a:rPr lang="ru-RU" sz="2000" dirty="0" err="1"/>
              <a:t>здоров’я</a:t>
            </a:r>
            <a:r>
              <a:rPr lang="ru-RU" sz="2000" dirty="0"/>
              <a:t> </a:t>
            </a:r>
            <a:r>
              <a:rPr lang="ru-RU" sz="2000" dirty="0" err="1"/>
              <a:t>письменник</a:t>
            </a:r>
            <a:r>
              <a:rPr lang="ru-RU" sz="2000" dirty="0"/>
              <a:t> </a:t>
            </a:r>
            <a:r>
              <a:rPr lang="ru-RU" sz="2000" dirty="0" err="1"/>
              <a:t>більшу</a:t>
            </a:r>
            <a:r>
              <a:rPr lang="ru-RU" sz="2000" dirty="0"/>
              <a:t> </a:t>
            </a:r>
            <a:r>
              <a:rPr lang="ru-RU" sz="2000" dirty="0" err="1"/>
              <a:t>частину</a:t>
            </a:r>
            <a:r>
              <a:rPr lang="ru-RU" sz="2000" dirty="0"/>
              <a:t> року проводить у </a:t>
            </a:r>
            <a:r>
              <a:rPr lang="ru-RU" sz="2000" dirty="0" err="1"/>
              <a:t>Ялті</a:t>
            </a:r>
            <a:r>
              <a:rPr lang="ru-RU" sz="2000" dirty="0"/>
              <a:t> в </a:t>
            </a:r>
            <a:r>
              <a:rPr lang="ru-RU" sz="2000" dirty="0" err="1"/>
              <a:t>будинку</a:t>
            </a:r>
            <a:r>
              <a:rPr lang="ru-RU" sz="2000" dirty="0"/>
              <a:t> на </a:t>
            </a:r>
            <a:r>
              <a:rPr lang="ru-RU" sz="2000" dirty="0" err="1"/>
              <a:t>горі</a:t>
            </a:r>
            <a:r>
              <a:rPr lang="ru-RU" sz="2000" dirty="0"/>
              <a:t>.</a:t>
            </a:r>
          </a:p>
          <a:p>
            <a:pPr algn="just"/>
            <a:r>
              <a:rPr lang="ru-RU" sz="2000" dirty="0"/>
              <a:t>3. Написав </a:t>
            </a:r>
            <a:r>
              <a:rPr lang="ru-RU" sz="2000" dirty="0" err="1"/>
              <a:t>оповідання</a:t>
            </a:r>
            <a:r>
              <a:rPr lang="ru-RU" sz="2000" dirty="0"/>
              <a:t> «</a:t>
            </a:r>
            <a:r>
              <a:rPr lang="ru-RU" sz="2000" dirty="0" err="1"/>
              <a:t>Товстий</a:t>
            </a:r>
            <a:r>
              <a:rPr lang="ru-RU" sz="2000" dirty="0"/>
              <a:t> і тонкий», «Хамелеон», «</a:t>
            </a:r>
            <a:r>
              <a:rPr lang="ru-RU" sz="2000" dirty="0" err="1"/>
              <a:t>Зловмисник</a:t>
            </a:r>
            <a:r>
              <a:rPr lang="ru-RU" sz="2000" dirty="0"/>
              <a:t>».</a:t>
            </a:r>
          </a:p>
          <a:p>
            <a:pPr algn="just"/>
            <a:r>
              <a:rPr lang="ru-RU" sz="2000" dirty="0"/>
              <a:t>4. </a:t>
            </a:r>
            <a:r>
              <a:rPr lang="ru-RU" sz="2000" dirty="0" err="1"/>
              <a:t>Навчався</a:t>
            </a:r>
            <a:r>
              <a:rPr lang="ru-RU" sz="2000" dirty="0"/>
              <a:t> у </a:t>
            </a:r>
            <a:r>
              <a:rPr lang="ru-RU" sz="2000" dirty="0" err="1"/>
              <a:t>Таганрозькій</a:t>
            </a:r>
            <a:r>
              <a:rPr lang="ru-RU" sz="2000" dirty="0"/>
              <a:t> </a:t>
            </a:r>
            <a:r>
              <a:rPr lang="ru-RU" sz="2000" dirty="0" err="1"/>
              <a:t>гімназії</a:t>
            </a:r>
            <a:r>
              <a:rPr lang="ru-RU" sz="2000" dirty="0"/>
              <a:t>.</a:t>
            </a:r>
          </a:p>
          <a:p>
            <a:pPr algn="just"/>
            <a:r>
              <a:rPr lang="ru-RU" sz="2000" dirty="0"/>
              <a:t>5. Почав </a:t>
            </a:r>
            <a:r>
              <a:rPr lang="ru-RU" sz="2000" dirty="0" err="1"/>
              <a:t>писати</a:t>
            </a:r>
            <a:r>
              <a:rPr lang="ru-RU" sz="2000" dirty="0"/>
              <a:t> для театру та </a:t>
            </a:r>
            <a:r>
              <a:rPr lang="ru-RU" sz="2000" dirty="0" err="1"/>
              <a:t>співпрацює</a:t>
            </a:r>
            <a:r>
              <a:rPr lang="ru-RU" sz="2000" dirty="0"/>
              <a:t> з </a:t>
            </a:r>
            <a:r>
              <a:rPr lang="ru-RU" sz="2000" dirty="0" err="1"/>
              <a:t>Московським</a:t>
            </a:r>
            <a:r>
              <a:rPr lang="ru-RU" sz="2000" dirty="0"/>
              <a:t> </a:t>
            </a:r>
            <a:r>
              <a:rPr lang="ru-RU" sz="2000" dirty="0" err="1"/>
              <a:t>художнім</a:t>
            </a:r>
            <a:r>
              <a:rPr lang="ru-RU" sz="2000" dirty="0"/>
              <a:t> театром.</a:t>
            </a:r>
          </a:p>
          <a:p>
            <a:pPr algn="just"/>
            <a:r>
              <a:rPr lang="ru-RU" sz="2000" dirty="0"/>
              <a:t>6. Купив </a:t>
            </a:r>
            <a:r>
              <a:rPr lang="ru-RU" sz="2000" dirty="0" err="1"/>
              <a:t>маєток</a:t>
            </a:r>
            <a:r>
              <a:rPr lang="ru-RU" sz="2000" dirty="0"/>
              <a:t> у с. </a:t>
            </a:r>
            <a:r>
              <a:rPr lang="ru-RU" sz="2000" dirty="0" err="1"/>
              <a:t>Меліхово</a:t>
            </a:r>
            <a:r>
              <a:rPr lang="ru-RU" sz="2000" dirty="0"/>
              <a:t> (</a:t>
            </a:r>
            <a:r>
              <a:rPr lang="ru-RU" sz="2000" dirty="0" err="1"/>
              <a:t>під</a:t>
            </a:r>
            <a:r>
              <a:rPr lang="ru-RU" sz="2000" dirty="0"/>
              <a:t> </a:t>
            </a:r>
            <a:r>
              <a:rPr lang="ru-RU" sz="2000" dirty="0" err="1"/>
              <a:t>Москвою</a:t>
            </a:r>
            <a:r>
              <a:rPr lang="ru-RU" sz="2000" dirty="0"/>
              <a:t>), де жив </a:t>
            </a:r>
            <a:r>
              <a:rPr lang="ru-RU" sz="2000" dirty="0" err="1"/>
              <a:t>із</a:t>
            </a:r>
            <a:r>
              <a:rPr lang="ru-RU" sz="2000" dirty="0"/>
              <a:t> членами </a:t>
            </a:r>
            <a:r>
              <a:rPr lang="ru-RU" sz="2000" dirty="0" err="1"/>
              <a:t>родини</a:t>
            </a:r>
            <a:r>
              <a:rPr lang="ru-RU" sz="2000" dirty="0"/>
              <a:t>.</a:t>
            </a:r>
          </a:p>
          <a:p>
            <a:pPr algn="just"/>
            <a:r>
              <a:rPr lang="ru-RU" sz="2000" dirty="0"/>
              <a:t>7. </a:t>
            </a:r>
            <a:r>
              <a:rPr lang="ru-RU" sz="2000" dirty="0" err="1"/>
              <a:t>Господарство</a:t>
            </a:r>
            <a:r>
              <a:rPr lang="ru-RU" sz="2000" dirty="0"/>
              <a:t> </a:t>
            </a:r>
            <a:r>
              <a:rPr lang="ru-RU" sz="2000" dirty="0" err="1"/>
              <a:t>повністю</a:t>
            </a:r>
            <a:r>
              <a:rPr lang="ru-RU" sz="2000" dirty="0"/>
              <a:t> вела </a:t>
            </a:r>
            <a:r>
              <a:rPr lang="ru-RU" sz="2000" dirty="0" err="1"/>
              <a:t>мати</a:t>
            </a:r>
            <a:r>
              <a:rPr lang="ru-RU" sz="2000" dirty="0"/>
              <a:t>, </a:t>
            </a:r>
            <a:r>
              <a:rPr lang="ru-RU" sz="2000" dirty="0" err="1"/>
              <a:t>добрий</a:t>
            </a:r>
            <a:r>
              <a:rPr lang="ru-RU" sz="2000" dirty="0"/>
              <a:t> і </a:t>
            </a:r>
            <a:r>
              <a:rPr lang="ru-RU" sz="2000" dirty="0" err="1"/>
              <a:t>лагідний</a:t>
            </a:r>
            <a:r>
              <a:rPr lang="ru-RU" sz="2000" dirty="0"/>
              <a:t> Антон </a:t>
            </a:r>
            <a:r>
              <a:rPr lang="ru-RU" sz="2000" dirty="0" err="1"/>
              <a:t>допомагав</a:t>
            </a:r>
            <a:r>
              <a:rPr lang="ru-RU" sz="2000" dirty="0"/>
              <a:t> </a:t>
            </a:r>
            <a:r>
              <a:rPr lang="ru-RU" sz="2000" dirty="0" err="1"/>
              <a:t>їй</a:t>
            </a:r>
            <a:r>
              <a:rPr lang="ru-RU" sz="2000" dirty="0"/>
              <a:t>.</a:t>
            </a:r>
          </a:p>
          <a:p>
            <a:pPr algn="just"/>
            <a:r>
              <a:rPr lang="ru-RU" sz="2000" dirty="0"/>
              <a:t>8. </a:t>
            </a:r>
            <a:r>
              <a:rPr lang="ru-RU" sz="2000" dirty="0" err="1"/>
              <a:t>Одружився</a:t>
            </a:r>
            <a:r>
              <a:rPr lang="ru-RU" sz="2000" dirty="0"/>
              <a:t> з Ольгою </a:t>
            </a:r>
            <a:r>
              <a:rPr lang="ru-RU" sz="2000" dirty="0" err="1"/>
              <a:t>Кніппер</a:t>
            </a:r>
            <a:r>
              <a:rPr lang="ru-RU" sz="2000" dirty="0"/>
              <a:t>.</a:t>
            </a:r>
          </a:p>
          <a:p>
            <a:pPr algn="just"/>
            <a:r>
              <a:rPr lang="ru-RU" sz="2000" dirty="0"/>
              <a:t>9. Студент Чехов почав </a:t>
            </a:r>
            <a:r>
              <a:rPr lang="ru-RU" sz="2000" dirty="0" err="1"/>
              <a:t>писати</a:t>
            </a:r>
            <a:r>
              <a:rPr lang="ru-RU" sz="2000" dirty="0"/>
              <a:t> і </a:t>
            </a:r>
            <a:r>
              <a:rPr lang="ru-RU" sz="2000" dirty="0" err="1"/>
              <a:t>друкуватися</a:t>
            </a:r>
            <a:r>
              <a:rPr lang="ru-RU" sz="2000" dirty="0"/>
              <a:t> в </a:t>
            </a:r>
            <a:r>
              <a:rPr lang="ru-RU" sz="2000" dirty="0" err="1"/>
              <a:t>різних</a:t>
            </a:r>
            <a:r>
              <a:rPr lang="ru-RU" sz="2000" dirty="0"/>
              <a:t> </a:t>
            </a:r>
            <a:r>
              <a:rPr lang="ru-RU" sz="2000" dirty="0" err="1"/>
              <a:t>виданнях</a:t>
            </a:r>
            <a:r>
              <a:rPr lang="ru-RU" sz="2000" dirty="0"/>
              <a:t>, </a:t>
            </a:r>
            <a:r>
              <a:rPr lang="ru-RU" sz="2000" dirty="0" err="1"/>
              <a:t>зокрема</a:t>
            </a:r>
            <a:r>
              <a:rPr lang="ru-RU" sz="2000" dirty="0"/>
              <a:t> в </a:t>
            </a:r>
            <a:r>
              <a:rPr lang="ru-RU" sz="2000" dirty="0" err="1"/>
              <a:t>гумористичних</a:t>
            </a:r>
            <a:r>
              <a:rPr lang="ru-RU" sz="2000" dirty="0"/>
              <a:t> журналах. </a:t>
            </a:r>
            <a:r>
              <a:rPr lang="ru-RU" sz="2000" dirty="0" err="1"/>
              <a:t>Навчався</a:t>
            </a:r>
            <a:r>
              <a:rPr lang="ru-RU" sz="2000" dirty="0"/>
              <a:t> на </a:t>
            </a:r>
            <a:r>
              <a:rPr lang="ru-RU" sz="2000" dirty="0" err="1"/>
              <a:t>медичному</a:t>
            </a:r>
            <a:r>
              <a:rPr lang="ru-RU" sz="2000" dirty="0"/>
              <a:t> </a:t>
            </a:r>
            <a:r>
              <a:rPr lang="ru-RU" sz="2000" dirty="0" err="1"/>
              <a:t>факультеті</a:t>
            </a:r>
            <a:r>
              <a:rPr lang="ru-RU" sz="2000" dirty="0"/>
              <a:t> </a:t>
            </a:r>
            <a:r>
              <a:rPr lang="ru-RU" sz="2000" dirty="0" err="1"/>
              <a:t>Московського</a:t>
            </a:r>
            <a:r>
              <a:rPr lang="ru-RU" sz="2000" dirty="0"/>
              <a:t> </a:t>
            </a:r>
            <a:r>
              <a:rPr lang="ru-RU" sz="2000" dirty="0" err="1"/>
              <a:t>університету</a:t>
            </a:r>
            <a:r>
              <a:rPr lang="ru-RU" sz="2000" dirty="0"/>
              <a:t>.</a:t>
            </a:r>
          </a:p>
          <a:p>
            <a:pPr algn="just"/>
            <a:r>
              <a:rPr lang="ru-RU" sz="2000" dirty="0"/>
              <a:t>10. Коли </a:t>
            </a:r>
            <a:r>
              <a:rPr lang="ru-RU" sz="2000" dirty="0" err="1"/>
              <a:t>було</a:t>
            </a:r>
            <a:r>
              <a:rPr lang="ru-RU" sz="2000" dirty="0"/>
              <a:t> </a:t>
            </a:r>
            <a:r>
              <a:rPr lang="ru-RU" sz="2000" dirty="0" err="1"/>
              <a:t>потрібно</a:t>
            </a:r>
            <a:r>
              <a:rPr lang="ru-RU" sz="2000" dirty="0"/>
              <a:t>, </a:t>
            </a:r>
            <a:r>
              <a:rPr lang="ru-RU" sz="2000" dirty="0" err="1"/>
              <a:t>хлопець</a:t>
            </a:r>
            <a:r>
              <a:rPr lang="ru-RU" sz="2000" dirty="0"/>
              <a:t> </a:t>
            </a:r>
            <a:r>
              <a:rPr lang="ru-RU" sz="2000" dirty="0" err="1"/>
              <a:t>працював</a:t>
            </a:r>
            <a:r>
              <a:rPr lang="ru-RU" sz="2000" dirty="0"/>
              <a:t> у </a:t>
            </a:r>
            <a:r>
              <a:rPr lang="ru-RU" sz="2000" dirty="0" err="1"/>
              <a:t>крамниці</a:t>
            </a:r>
            <a:r>
              <a:rPr lang="ru-RU" sz="2000" dirty="0"/>
              <a:t> </a:t>
            </a:r>
            <a:r>
              <a:rPr lang="ru-RU" sz="2000" dirty="0" err="1"/>
              <a:t>суворого</a:t>
            </a:r>
            <a:r>
              <a:rPr lang="ru-RU" sz="2000" dirty="0"/>
              <a:t> батька.</a:t>
            </a:r>
          </a:p>
          <a:p>
            <a:pPr algn="just"/>
            <a:r>
              <a:rPr lang="ru-RU" sz="2000" dirty="0"/>
              <a:t>11. </a:t>
            </a:r>
            <a:r>
              <a:rPr lang="ru-RU" sz="2000" dirty="0" err="1"/>
              <a:t>Здійснив</a:t>
            </a:r>
            <a:r>
              <a:rPr lang="ru-RU" sz="2000" dirty="0"/>
              <a:t> </a:t>
            </a:r>
            <a:r>
              <a:rPr lang="ru-RU" sz="2000" dirty="0" err="1"/>
              <a:t>тривалу</a:t>
            </a:r>
            <a:r>
              <a:rPr lang="ru-RU" sz="2000" dirty="0"/>
              <a:t> </a:t>
            </a:r>
            <a:r>
              <a:rPr lang="ru-RU" sz="2000" dirty="0" err="1"/>
              <a:t>подорож</a:t>
            </a:r>
            <a:r>
              <a:rPr lang="ru-RU" sz="2000" dirty="0"/>
              <a:t> на Далекий </a:t>
            </a:r>
            <a:r>
              <a:rPr lang="ru-RU" sz="2000" dirty="0" err="1"/>
              <a:t>Схід</a:t>
            </a:r>
            <a:r>
              <a:rPr lang="ru-RU" sz="2000" dirty="0"/>
              <a:t>.</a:t>
            </a:r>
          </a:p>
          <a:p>
            <a:pPr algn="just"/>
            <a:r>
              <a:rPr lang="ru-RU" sz="2000" dirty="0"/>
              <a:t>12. Помер Чехов у </a:t>
            </a:r>
            <a:r>
              <a:rPr lang="ru-RU" sz="2000" dirty="0" err="1"/>
              <a:t>липні</a:t>
            </a:r>
            <a:r>
              <a:rPr lang="ru-RU" sz="2000" dirty="0"/>
              <a:t> 1904 року на </a:t>
            </a:r>
            <a:r>
              <a:rPr lang="ru-RU" sz="2000" dirty="0" err="1"/>
              <a:t>німецькому</a:t>
            </a:r>
            <a:r>
              <a:rPr lang="ru-RU" sz="2000" dirty="0"/>
              <a:t> </a:t>
            </a:r>
            <a:r>
              <a:rPr lang="ru-RU" sz="2000" dirty="0" err="1"/>
              <a:t>курорті</a:t>
            </a:r>
            <a:r>
              <a:rPr lang="ru-RU" sz="2000" dirty="0"/>
              <a:t> </a:t>
            </a:r>
            <a:r>
              <a:rPr lang="ru-RU" sz="2000" dirty="0" err="1"/>
              <a:t>Баденвайлир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001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548680"/>
            <a:ext cx="878497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2100" dirty="0" smtClean="0"/>
              <a:t>17 </a:t>
            </a:r>
            <a:r>
              <a:rPr lang="ru-RU" sz="2100" dirty="0" err="1"/>
              <a:t>січня</a:t>
            </a:r>
            <a:r>
              <a:rPr lang="ru-RU" sz="2100" dirty="0"/>
              <a:t> 1860 року в </a:t>
            </a:r>
            <a:r>
              <a:rPr lang="ru-RU" sz="2100" dirty="0" err="1"/>
              <a:t>південноросійському</a:t>
            </a:r>
            <a:r>
              <a:rPr lang="ru-RU" sz="2100" dirty="0"/>
              <a:t> </a:t>
            </a:r>
            <a:r>
              <a:rPr lang="ru-RU" sz="2100" dirty="0" err="1"/>
              <a:t>невеличкому</a:t>
            </a:r>
            <a:r>
              <a:rPr lang="ru-RU" sz="2100" dirty="0"/>
              <a:t> </a:t>
            </a:r>
            <a:r>
              <a:rPr lang="ru-RU" sz="2100" dirty="0" err="1"/>
              <a:t>провінційному</a:t>
            </a:r>
            <a:r>
              <a:rPr lang="ru-RU" sz="2100" dirty="0"/>
              <a:t> </a:t>
            </a:r>
            <a:r>
              <a:rPr lang="ru-RU" sz="2100" dirty="0" err="1"/>
              <a:t>місті</a:t>
            </a:r>
            <a:r>
              <a:rPr lang="ru-RU" sz="2100" dirty="0"/>
              <a:t> </a:t>
            </a:r>
            <a:r>
              <a:rPr lang="ru-RU" sz="2100" dirty="0" err="1"/>
              <a:t>Таганрозі</a:t>
            </a:r>
            <a:r>
              <a:rPr lang="ru-RU" sz="2100" dirty="0"/>
              <a:t> </a:t>
            </a:r>
            <a:r>
              <a:rPr lang="ru-RU" sz="2100" dirty="0" err="1"/>
              <a:t>народився</a:t>
            </a:r>
            <a:r>
              <a:rPr lang="ru-RU" sz="2100" dirty="0"/>
              <a:t> А.П. Чехов</a:t>
            </a:r>
            <a:r>
              <a:rPr lang="ru-RU" sz="2100" dirty="0" smtClean="0"/>
              <a:t>.</a:t>
            </a:r>
          </a:p>
          <a:p>
            <a:pPr marL="342900" indent="-342900">
              <a:buFontTx/>
              <a:buAutoNum type="arabicPeriod"/>
            </a:pPr>
            <a:r>
              <a:rPr lang="ru-RU" sz="2100" dirty="0"/>
              <a:t>10. Коли </a:t>
            </a:r>
            <a:r>
              <a:rPr lang="ru-RU" sz="2100" dirty="0" err="1"/>
              <a:t>було</a:t>
            </a:r>
            <a:r>
              <a:rPr lang="ru-RU" sz="2100" dirty="0"/>
              <a:t> </a:t>
            </a:r>
            <a:r>
              <a:rPr lang="ru-RU" sz="2100" dirty="0" err="1"/>
              <a:t>потрібно</a:t>
            </a:r>
            <a:r>
              <a:rPr lang="ru-RU" sz="2100" dirty="0"/>
              <a:t>, </a:t>
            </a:r>
            <a:r>
              <a:rPr lang="ru-RU" sz="2100" dirty="0" err="1"/>
              <a:t>хлопець</a:t>
            </a:r>
            <a:r>
              <a:rPr lang="ru-RU" sz="2100" dirty="0"/>
              <a:t> </a:t>
            </a:r>
            <a:r>
              <a:rPr lang="ru-RU" sz="2100" dirty="0" err="1"/>
              <a:t>працював</a:t>
            </a:r>
            <a:r>
              <a:rPr lang="ru-RU" sz="2100" dirty="0"/>
              <a:t> у </a:t>
            </a:r>
            <a:r>
              <a:rPr lang="ru-RU" sz="2100" dirty="0" err="1"/>
              <a:t>крамниці</a:t>
            </a:r>
            <a:r>
              <a:rPr lang="ru-RU" sz="2100" dirty="0"/>
              <a:t> </a:t>
            </a:r>
            <a:r>
              <a:rPr lang="ru-RU" sz="2100" dirty="0" err="1"/>
              <a:t>суворого</a:t>
            </a:r>
            <a:r>
              <a:rPr lang="ru-RU" sz="2100" dirty="0"/>
              <a:t> батька.</a:t>
            </a:r>
          </a:p>
          <a:p>
            <a:pPr marL="342900" indent="-342900">
              <a:buFontTx/>
              <a:buAutoNum type="arabicPeriod"/>
            </a:pPr>
            <a:r>
              <a:rPr lang="ru-RU" sz="2100" dirty="0"/>
              <a:t>7. </a:t>
            </a:r>
            <a:r>
              <a:rPr lang="ru-RU" sz="2100" dirty="0" err="1"/>
              <a:t>Господарство</a:t>
            </a:r>
            <a:r>
              <a:rPr lang="ru-RU" sz="2100" dirty="0"/>
              <a:t> </a:t>
            </a:r>
            <a:r>
              <a:rPr lang="ru-RU" sz="2100" dirty="0" err="1"/>
              <a:t>повністю</a:t>
            </a:r>
            <a:r>
              <a:rPr lang="ru-RU" sz="2100" dirty="0"/>
              <a:t> вела </a:t>
            </a:r>
            <a:r>
              <a:rPr lang="ru-RU" sz="2100" dirty="0" err="1"/>
              <a:t>мати</a:t>
            </a:r>
            <a:r>
              <a:rPr lang="ru-RU" sz="2100" dirty="0"/>
              <a:t>, </a:t>
            </a:r>
            <a:r>
              <a:rPr lang="ru-RU" sz="2100" dirty="0" err="1"/>
              <a:t>добрий</a:t>
            </a:r>
            <a:r>
              <a:rPr lang="ru-RU" sz="2100" dirty="0"/>
              <a:t> і </a:t>
            </a:r>
            <a:r>
              <a:rPr lang="ru-RU" sz="2100" dirty="0" err="1"/>
              <a:t>лагідний</a:t>
            </a:r>
            <a:r>
              <a:rPr lang="ru-RU" sz="2100" dirty="0"/>
              <a:t> Антон </a:t>
            </a:r>
            <a:r>
              <a:rPr lang="ru-RU" sz="2100" dirty="0" err="1"/>
              <a:t>допомагав</a:t>
            </a:r>
            <a:r>
              <a:rPr lang="ru-RU" sz="2100" dirty="0"/>
              <a:t> </a:t>
            </a:r>
            <a:r>
              <a:rPr lang="ru-RU" sz="2100" dirty="0" err="1"/>
              <a:t>їй</a:t>
            </a:r>
            <a:r>
              <a:rPr lang="ru-RU" sz="2100" dirty="0" smtClean="0"/>
              <a:t>.</a:t>
            </a:r>
          </a:p>
          <a:p>
            <a:pPr marL="342900" indent="-342900">
              <a:buFontTx/>
              <a:buAutoNum type="arabicPeriod"/>
            </a:pPr>
            <a:r>
              <a:rPr lang="ru-RU" sz="2100" dirty="0"/>
              <a:t>4. </a:t>
            </a:r>
            <a:r>
              <a:rPr lang="ru-RU" sz="2100" dirty="0" err="1"/>
              <a:t>Навчався</a:t>
            </a:r>
            <a:r>
              <a:rPr lang="ru-RU" sz="2100" dirty="0"/>
              <a:t> у </a:t>
            </a:r>
            <a:r>
              <a:rPr lang="ru-RU" sz="2100" dirty="0" err="1"/>
              <a:t>Таганрозькій</a:t>
            </a:r>
            <a:r>
              <a:rPr lang="ru-RU" sz="2100" dirty="0"/>
              <a:t> </a:t>
            </a:r>
            <a:r>
              <a:rPr lang="ru-RU" sz="2100" dirty="0" err="1"/>
              <a:t>гімназії</a:t>
            </a:r>
            <a:r>
              <a:rPr lang="ru-RU" sz="2100" dirty="0" smtClean="0"/>
              <a:t>.</a:t>
            </a:r>
            <a:endParaRPr lang="ru-RU" sz="2100" dirty="0"/>
          </a:p>
          <a:p>
            <a:pPr marL="342900" indent="-342900">
              <a:buFontTx/>
              <a:buAutoNum type="arabicPeriod"/>
            </a:pPr>
            <a:r>
              <a:rPr lang="ru-RU" sz="2100" dirty="0"/>
              <a:t>9. Студент Чехов почав </a:t>
            </a:r>
            <a:r>
              <a:rPr lang="ru-RU" sz="2100" dirty="0" err="1"/>
              <a:t>писати</a:t>
            </a:r>
            <a:r>
              <a:rPr lang="ru-RU" sz="2100" dirty="0"/>
              <a:t> і </a:t>
            </a:r>
            <a:r>
              <a:rPr lang="ru-RU" sz="2100" dirty="0" err="1"/>
              <a:t>друкуватися</a:t>
            </a:r>
            <a:r>
              <a:rPr lang="ru-RU" sz="2100" dirty="0"/>
              <a:t> в </a:t>
            </a:r>
            <a:r>
              <a:rPr lang="ru-RU" sz="2100" dirty="0" err="1"/>
              <a:t>різних</a:t>
            </a:r>
            <a:r>
              <a:rPr lang="ru-RU" sz="2100" dirty="0"/>
              <a:t> </a:t>
            </a:r>
            <a:r>
              <a:rPr lang="ru-RU" sz="2100" dirty="0" err="1"/>
              <a:t>виданнях</a:t>
            </a:r>
            <a:r>
              <a:rPr lang="ru-RU" sz="2100" dirty="0"/>
              <a:t>, </a:t>
            </a:r>
            <a:r>
              <a:rPr lang="ru-RU" sz="2100" dirty="0" err="1"/>
              <a:t>зокрема</a:t>
            </a:r>
            <a:r>
              <a:rPr lang="ru-RU" sz="2100" dirty="0"/>
              <a:t> в </a:t>
            </a:r>
            <a:r>
              <a:rPr lang="ru-RU" sz="2100" dirty="0" err="1"/>
              <a:t>гумористичних</a:t>
            </a:r>
            <a:r>
              <a:rPr lang="ru-RU" sz="2100" dirty="0"/>
              <a:t> журналах. </a:t>
            </a:r>
            <a:r>
              <a:rPr lang="ru-RU" sz="2100" dirty="0" err="1"/>
              <a:t>Навчався</a:t>
            </a:r>
            <a:r>
              <a:rPr lang="ru-RU" sz="2100" dirty="0"/>
              <a:t> на </a:t>
            </a:r>
            <a:r>
              <a:rPr lang="ru-RU" sz="2100" dirty="0" err="1"/>
              <a:t>медичному</a:t>
            </a:r>
            <a:r>
              <a:rPr lang="ru-RU" sz="2100" dirty="0"/>
              <a:t> </a:t>
            </a:r>
            <a:r>
              <a:rPr lang="ru-RU" sz="2100" dirty="0" err="1"/>
              <a:t>факультеті</a:t>
            </a:r>
            <a:r>
              <a:rPr lang="ru-RU" sz="2100" dirty="0"/>
              <a:t> </a:t>
            </a:r>
            <a:r>
              <a:rPr lang="ru-RU" sz="2100" dirty="0" err="1"/>
              <a:t>Московського</a:t>
            </a:r>
            <a:r>
              <a:rPr lang="ru-RU" sz="2100" dirty="0"/>
              <a:t> </a:t>
            </a:r>
            <a:r>
              <a:rPr lang="ru-RU" sz="2100" dirty="0" err="1"/>
              <a:t>університету</a:t>
            </a:r>
            <a:r>
              <a:rPr lang="ru-RU" sz="2100" dirty="0"/>
              <a:t>.</a:t>
            </a:r>
          </a:p>
          <a:p>
            <a:pPr marL="342900" indent="-342900">
              <a:buFontTx/>
              <a:buAutoNum type="arabicPeriod"/>
            </a:pPr>
            <a:r>
              <a:rPr lang="ru-RU" sz="2100" dirty="0"/>
              <a:t>3. Написав </a:t>
            </a:r>
            <a:r>
              <a:rPr lang="ru-RU" sz="2100" dirty="0" err="1"/>
              <a:t>оповідання</a:t>
            </a:r>
            <a:r>
              <a:rPr lang="ru-RU" sz="2100" dirty="0"/>
              <a:t> «</a:t>
            </a:r>
            <a:r>
              <a:rPr lang="ru-RU" sz="2100" dirty="0" err="1"/>
              <a:t>Товстий</a:t>
            </a:r>
            <a:r>
              <a:rPr lang="ru-RU" sz="2100" dirty="0"/>
              <a:t> і тонкий», «Хамелеон», «</a:t>
            </a:r>
            <a:r>
              <a:rPr lang="ru-RU" sz="2100" dirty="0" err="1"/>
              <a:t>Зловмисник</a:t>
            </a:r>
            <a:r>
              <a:rPr lang="ru-RU" sz="2100" dirty="0"/>
              <a:t>».</a:t>
            </a:r>
          </a:p>
          <a:p>
            <a:pPr marL="342900" indent="-342900">
              <a:buFontTx/>
              <a:buAutoNum type="arabicPeriod"/>
            </a:pPr>
            <a:r>
              <a:rPr lang="ru-RU" sz="2100" dirty="0"/>
              <a:t>11. </a:t>
            </a:r>
            <a:r>
              <a:rPr lang="ru-RU" sz="2100" dirty="0" err="1"/>
              <a:t>Здійснив</a:t>
            </a:r>
            <a:r>
              <a:rPr lang="ru-RU" sz="2100" dirty="0"/>
              <a:t> </a:t>
            </a:r>
            <a:r>
              <a:rPr lang="ru-RU" sz="2100" dirty="0" err="1"/>
              <a:t>тривалу</a:t>
            </a:r>
            <a:r>
              <a:rPr lang="ru-RU" sz="2100" dirty="0"/>
              <a:t> </a:t>
            </a:r>
            <a:r>
              <a:rPr lang="ru-RU" sz="2100" dirty="0" err="1"/>
              <a:t>подорож</a:t>
            </a:r>
            <a:r>
              <a:rPr lang="ru-RU" sz="2100" dirty="0"/>
              <a:t> на Далекий </a:t>
            </a:r>
            <a:r>
              <a:rPr lang="ru-RU" sz="2100" dirty="0" err="1"/>
              <a:t>Схід</a:t>
            </a:r>
            <a:r>
              <a:rPr lang="ru-RU" sz="2100" dirty="0"/>
              <a:t>.</a:t>
            </a:r>
          </a:p>
          <a:p>
            <a:pPr marL="342900" indent="-342900">
              <a:buFontTx/>
              <a:buAutoNum type="arabicPeriod"/>
            </a:pPr>
            <a:r>
              <a:rPr lang="ru-RU" sz="2100" dirty="0"/>
              <a:t>6. Купив </a:t>
            </a:r>
            <a:r>
              <a:rPr lang="ru-RU" sz="2100" dirty="0" err="1"/>
              <a:t>маєток</a:t>
            </a:r>
            <a:r>
              <a:rPr lang="ru-RU" sz="2100" dirty="0"/>
              <a:t> у с. </a:t>
            </a:r>
            <a:r>
              <a:rPr lang="ru-RU" sz="2100" dirty="0" err="1"/>
              <a:t>Меліхово</a:t>
            </a:r>
            <a:r>
              <a:rPr lang="ru-RU" sz="2100" dirty="0"/>
              <a:t> (</a:t>
            </a:r>
            <a:r>
              <a:rPr lang="ru-RU" sz="2100" dirty="0" err="1"/>
              <a:t>під</a:t>
            </a:r>
            <a:r>
              <a:rPr lang="ru-RU" sz="2100" dirty="0"/>
              <a:t> </a:t>
            </a:r>
            <a:r>
              <a:rPr lang="ru-RU" sz="2100" dirty="0" err="1"/>
              <a:t>Москвою</a:t>
            </a:r>
            <a:r>
              <a:rPr lang="ru-RU" sz="2100" dirty="0"/>
              <a:t>), де жив </a:t>
            </a:r>
            <a:r>
              <a:rPr lang="ru-RU" sz="2100" dirty="0" err="1"/>
              <a:t>із</a:t>
            </a:r>
            <a:r>
              <a:rPr lang="ru-RU" sz="2100" dirty="0"/>
              <a:t> членами </a:t>
            </a:r>
            <a:r>
              <a:rPr lang="ru-RU" sz="2100" dirty="0" err="1"/>
              <a:t>родини</a:t>
            </a:r>
            <a:r>
              <a:rPr lang="ru-RU" sz="2100" dirty="0"/>
              <a:t>.</a:t>
            </a:r>
          </a:p>
          <a:p>
            <a:pPr marL="342900" indent="-342900">
              <a:buFontTx/>
              <a:buAutoNum type="arabicPeriod"/>
            </a:pPr>
            <a:r>
              <a:rPr lang="ru-RU" sz="2100" dirty="0"/>
              <a:t>5. Почав </a:t>
            </a:r>
            <a:r>
              <a:rPr lang="ru-RU" sz="2100" dirty="0" err="1"/>
              <a:t>писати</a:t>
            </a:r>
            <a:r>
              <a:rPr lang="ru-RU" sz="2100" dirty="0"/>
              <a:t> для театру та </a:t>
            </a:r>
            <a:r>
              <a:rPr lang="ru-RU" sz="2100" dirty="0" err="1"/>
              <a:t>співпрацює</a:t>
            </a:r>
            <a:r>
              <a:rPr lang="ru-RU" sz="2100" dirty="0"/>
              <a:t> з </a:t>
            </a:r>
            <a:r>
              <a:rPr lang="ru-RU" sz="2100" dirty="0" err="1"/>
              <a:t>Московським</a:t>
            </a:r>
            <a:r>
              <a:rPr lang="ru-RU" sz="2100" dirty="0"/>
              <a:t> </a:t>
            </a:r>
            <a:r>
              <a:rPr lang="ru-RU" sz="2100" dirty="0" err="1"/>
              <a:t>художнім</a:t>
            </a:r>
            <a:r>
              <a:rPr lang="ru-RU" sz="2100" dirty="0"/>
              <a:t> </a:t>
            </a:r>
            <a:r>
              <a:rPr lang="ru-RU" sz="2100" dirty="0" smtClean="0"/>
              <a:t>театром.</a:t>
            </a:r>
          </a:p>
          <a:p>
            <a:pPr marL="342900" indent="-342900">
              <a:buFontTx/>
              <a:buAutoNum type="arabicPeriod"/>
            </a:pPr>
            <a:r>
              <a:rPr lang="ru-RU" sz="2100" dirty="0" smtClean="0"/>
              <a:t>2</a:t>
            </a:r>
            <a:r>
              <a:rPr lang="ru-RU" sz="2100" dirty="0"/>
              <a:t>. Через </a:t>
            </a:r>
            <a:r>
              <a:rPr lang="ru-RU" sz="2100" dirty="0" err="1"/>
              <a:t>різке</a:t>
            </a:r>
            <a:r>
              <a:rPr lang="ru-RU" sz="2100" dirty="0"/>
              <a:t> </a:t>
            </a:r>
            <a:r>
              <a:rPr lang="ru-RU" sz="2100" dirty="0" err="1"/>
              <a:t>погіршення</a:t>
            </a:r>
            <a:r>
              <a:rPr lang="ru-RU" sz="2100" dirty="0"/>
              <a:t> стану </a:t>
            </a:r>
            <a:r>
              <a:rPr lang="ru-RU" sz="2100" dirty="0" err="1"/>
              <a:t>здоров’я</a:t>
            </a:r>
            <a:r>
              <a:rPr lang="ru-RU" sz="2100" dirty="0"/>
              <a:t> </a:t>
            </a:r>
            <a:r>
              <a:rPr lang="ru-RU" sz="2100" dirty="0" err="1"/>
              <a:t>письменник</a:t>
            </a:r>
            <a:r>
              <a:rPr lang="ru-RU" sz="2100" dirty="0"/>
              <a:t> </a:t>
            </a:r>
            <a:r>
              <a:rPr lang="ru-RU" sz="2100" dirty="0" err="1"/>
              <a:t>більшу</a:t>
            </a:r>
            <a:r>
              <a:rPr lang="ru-RU" sz="2100" dirty="0"/>
              <a:t> </a:t>
            </a:r>
            <a:r>
              <a:rPr lang="ru-RU" sz="2100" dirty="0" err="1"/>
              <a:t>частину</a:t>
            </a:r>
            <a:r>
              <a:rPr lang="ru-RU" sz="2100" dirty="0"/>
              <a:t> року проводить у </a:t>
            </a:r>
            <a:r>
              <a:rPr lang="ru-RU" sz="2100" dirty="0" err="1"/>
              <a:t>Ялті</a:t>
            </a:r>
            <a:r>
              <a:rPr lang="ru-RU" sz="2100" dirty="0"/>
              <a:t> в </a:t>
            </a:r>
            <a:r>
              <a:rPr lang="ru-RU" sz="2100" dirty="0" err="1"/>
              <a:t>будинку</a:t>
            </a:r>
            <a:r>
              <a:rPr lang="ru-RU" sz="2100" dirty="0"/>
              <a:t> на </a:t>
            </a:r>
            <a:r>
              <a:rPr lang="ru-RU" sz="2100" dirty="0" err="1" smtClean="0"/>
              <a:t>горі</a:t>
            </a:r>
            <a:r>
              <a:rPr lang="ru-RU" sz="2100" dirty="0" smtClean="0"/>
              <a:t>.</a:t>
            </a:r>
          </a:p>
          <a:p>
            <a:pPr marL="342900" indent="-342900">
              <a:buFontTx/>
              <a:buAutoNum type="arabicPeriod"/>
            </a:pPr>
            <a:r>
              <a:rPr lang="ru-RU" sz="2100" dirty="0" smtClean="0"/>
              <a:t>8</a:t>
            </a:r>
            <a:r>
              <a:rPr lang="ru-RU" sz="2100" dirty="0"/>
              <a:t>. </a:t>
            </a:r>
            <a:r>
              <a:rPr lang="ru-RU" sz="2100" dirty="0" err="1"/>
              <a:t>Одружився</a:t>
            </a:r>
            <a:r>
              <a:rPr lang="ru-RU" sz="2100" dirty="0"/>
              <a:t> з Ольгою </a:t>
            </a:r>
            <a:r>
              <a:rPr lang="ru-RU" sz="2100" dirty="0" err="1"/>
              <a:t>Кніппер</a:t>
            </a:r>
            <a:r>
              <a:rPr lang="ru-RU" sz="2100" dirty="0"/>
              <a:t>.</a:t>
            </a:r>
          </a:p>
          <a:p>
            <a:r>
              <a:rPr lang="ru-RU" sz="2100" dirty="0" smtClean="0"/>
              <a:t>12</a:t>
            </a:r>
            <a:r>
              <a:rPr lang="ru-RU" sz="2100" dirty="0"/>
              <a:t>. Помер Чехов у </a:t>
            </a:r>
            <a:r>
              <a:rPr lang="ru-RU" sz="2100" dirty="0" err="1"/>
              <a:t>липні</a:t>
            </a:r>
            <a:r>
              <a:rPr lang="ru-RU" sz="2100" dirty="0"/>
              <a:t> 1904 року на </a:t>
            </a:r>
            <a:r>
              <a:rPr lang="ru-RU" sz="2100" dirty="0" err="1"/>
              <a:t>німецькому</a:t>
            </a:r>
            <a:r>
              <a:rPr lang="ru-RU" sz="2100" dirty="0"/>
              <a:t> </a:t>
            </a:r>
            <a:r>
              <a:rPr lang="ru-RU" sz="2100" dirty="0" err="1"/>
              <a:t>курорті</a:t>
            </a:r>
            <a:r>
              <a:rPr lang="ru-RU" sz="2100" dirty="0"/>
              <a:t> </a:t>
            </a:r>
            <a:r>
              <a:rPr lang="ru-RU" sz="2100" dirty="0" err="1"/>
              <a:t>Баденвайлир</a:t>
            </a:r>
            <a:r>
              <a:rPr lang="ru-RU" sz="21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79388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980728"/>
            <a:ext cx="878497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 </a:t>
            </a:r>
            <a:r>
              <a:rPr lang="ru-RU" sz="3200" dirty="0" err="1"/>
              <a:t>Інтерактивна</a:t>
            </a:r>
            <a:r>
              <a:rPr lang="ru-RU" sz="3200" dirty="0"/>
              <a:t> </a:t>
            </a:r>
            <a:r>
              <a:rPr lang="ru-RU" sz="3200" dirty="0" err="1"/>
              <a:t>вправа</a:t>
            </a:r>
            <a:r>
              <a:rPr lang="ru-RU" sz="3200" dirty="0"/>
              <a:t> «Коло </a:t>
            </a:r>
            <a:r>
              <a:rPr lang="ru-RU" sz="3200" dirty="0" err="1"/>
              <a:t>ідей</a:t>
            </a:r>
            <a:r>
              <a:rPr lang="ru-RU" sz="3200" dirty="0"/>
              <a:t>»:</a:t>
            </a:r>
          </a:p>
          <a:p>
            <a:pPr algn="r"/>
            <a:endParaRPr lang="ru-RU" sz="3200" i="1" dirty="0" smtClean="0"/>
          </a:p>
          <a:p>
            <a:pPr algn="r"/>
            <a:r>
              <a:rPr lang="ru-RU" sz="3200" i="1" dirty="0" smtClean="0"/>
              <a:t>«</a:t>
            </a:r>
            <a:r>
              <a:rPr lang="ru-RU" sz="3200" i="1" dirty="0"/>
              <a:t>Там, де є </a:t>
            </a:r>
            <a:r>
              <a:rPr lang="ru-RU" sz="3200" i="1" dirty="0" err="1"/>
              <a:t>мистецтво</a:t>
            </a:r>
            <a:r>
              <a:rPr lang="ru-RU" sz="3200" i="1" dirty="0"/>
              <a:t>, де є талант, </a:t>
            </a:r>
          </a:p>
          <a:p>
            <a:pPr algn="r"/>
            <a:r>
              <a:rPr lang="ru-RU" sz="3200" i="1" dirty="0"/>
              <a:t>там нема </a:t>
            </a:r>
            <a:r>
              <a:rPr lang="ru-RU" sz="3200" i="1" dirty="0" err="1"/>
              <a:t>ні</a:t>
            </a:r>
            <a:r>
              <a:rPr lang="ru-RU" sz="3200" i="1" dirty="0"/>
              <a:t> </a:t>
            </a:r>
            <a:r>
              <a:rPr lang="ru-RU" sz="3200" i="1" dirty="0" err="1"/>
              <a:t>старості</a:t>
            </a:r>
            <a:r>
              <a:rPr lang="ru-RU" sz="3200" i="1" dirty="0"/>
              <a:t>, </a:t>
            </a:r>
            <a:r>
              <a:rPr lang="ru-RU" sz="3200" i="1" dirty="0" err="1"/>
              <a:t>ні</a:t>
            </a:r>
            <a:r>
              <a:rPr lang="ru-RU" sz="3200" i="1" dirty="0"/>
              <a:t> </a:t>
            </a:r>
            <a:r>
              <a:rPr lang="ru-RU" sz="3200" i="1" dirty="0" err="1"/>
              <a:t>самотності</a:t>
            </a:r>
            <a:r>
              <a:rPr lang="ru-RU" sz="3200" i="1" dirty="0"/>
              <a:t>, </a:t>
            </a:r>
            <a:r>
              <a:rPr lang="ru-RU" sz="3200" i="1" dirty="0" err="1"/>
              <a:t>ні</a:t>
            </a:r>
            <a:r>
              <a:rPr lang="ru-RU" sz="3200" i="1" dirty="0"/>
              <a:t> </a:t>
            </a:r>
            <a:r>
              <a:rPr lang="ru-RU" sz="3200" i="1" dirty="0" err="1"/>
              <a:t>хвороби</a:t>
            </a:r>
            <a:r>
              <a:rPr lang="ru-RU" sz="3200" i="1" dirty="0"/>
              <a:t>, </a:t>
            </a:r>
            <a:r>
              <a:rPr lang="ru-RU" sz="3200" i="1" dirty="0" err="1"/>
              <a:t>ні</a:t>
            </a:r>
            <a:r>
              <a:rPr lang="ru-RU" sz="3200" i="1" dirty="0"/>
              <a:t> </a:t>
            </a:r>
            <a:r>
              <a:rPr lang="ru-RU" sz="3200" i="1" dirty="0" err="1"/>
              <a:t>смерті</a:t>
            </a:r>
            <a:r>
              <a:rPr lang="ru-RU" sz="3200" i="1" dirty="0"/>
              <a:t>…»</a:t>
            </a:r>
          </a:p>
          <a:p>
            <a:pPr algn="r"/>
            <a:r>
              <a:rPr lang="ru-RU" sz="3200" i="1" dirty="0"/>
              <a:t>Антон Чехов</a:t>
            </a:r>
          </a:p>
          <a:p>
            <a:pPr algn="just"/>
            <a:r>
              <a:rPr lang="ru-RU" sz="3200" i="1" dirty="0"/>
              <a:t>  </a:t>
            </a:r>
            <a:endParaRPr lang="ru-RU" sz="3200" i="1" dirty="0" smtClean="0"/>
          </a:p>
          <a:p>
            <a:pPr algn="just"/>
            <a:r>
              <a:rPr lang="ru-RU" sz="3200" i="1" dirty="0" smtClean="0"/>
              <a:t>   </a:t>
            </a:r>
            <a:r>
              <a:rPr lang="ru-RU" sz="3200" i="1" dirty="0" err="1"/>
              <a:t>Проблемні</a:t>
            </a:r>
            <a:r>
              <a:rPr lang="ru-RU" sz="3200" i="1" dirty="0"/>
              <a:t> </a:t>
            </a:r>
            <a:r>
              <a:rPr lang="ru-RU" sz="3200" i="1" dirty="0" err="1"/>
              <a:t>питання</a:t>
            </a:r>
            <a:r>
              <a:rPr lang="ru-RU" sz="3200" i="1" dirty="0"/>
              <a:t>:</a:t>
            </a:r>
          </a:p>
          <a:p>
            <a:pPr algn="just"/>
            <a:r>
              <a:rPr lang="ru-RU" sz="3200" i="1" dirty="0"/>
              <a:t>-	 </a:t>
            </a:r>
            <a:r>
              <a:rPr lang="ru-RU" sz="3200" b="1" i="1" dirty="0"/>
              <a:t>В </a:t>
            </a:r>
            <a:r>
              <a:rPr lang="ru-RU" sz="3200" b="1" i="1" dirty="0" err="1"/>
              <a:t>чому</a:t>
            </a:r>
            <a:r>
              <a:rPr lang="ru-RU" sz="3200" b="1" i="1" dirty="0"/>
              <a:t> суть </a:t>
            </a:r>
            <a:r>
              <a:rPr lang="ru-RU" sz="3200" b="1" i="1" dirty="0" err="1"/>
              <a:t>цього</a:t>
            </a:r>
            <a:r>
              <a:rPr lang="ru-RU" sz="3200" b="1" i="1" dirty="0"/>
              <a:t> </a:t>
            </a:r>
            <a:r>
              <a:rPr lang="ru-RU" sz="3200" b="1" i="1" dirty="0" err="1"/>
              <a:t>вислову</a:t>
            </a:r>
            <a:r>
              <a:rPr lang="ru-RU" sz="3200" b="1" i="1" dirty="0"/>
              <a:t> </a:t>
            </a:r>
            <a:r>
              <a:rPr lang="ru-RU" sz="3200" b="1" i="1" dirty="0" err="1"/>
              <a:t>письменника</a:t>
            </a:r>
            <a:r>
              <a:rPr lang="ru-RU" sz="3200" b="1" i="1" dirty="0"/>
              <a:t>?</a:t>
            </a:r>
          </a:p>
          <a:p>
            <a:pPr algn="just"/>
            <a:r>
              <a:rPr lang="ru-RU" sz="3200" b="1" i="1" dirty="0"/>
              <a:t>-	В </a:t>
            </a:r>
            <a:r>
              <a:rPr lang="ru-RU" sz="3200" b="1" i="1" dirty="0" err="1"/>
              <a:t>чому</a:t>
            </a:r>
            <a:r>
              <a:rPr lang="ru-RU" sz="3200" b="1" i="1" dirty="0"/>
              <a:t> ж </a:t>
            </a:r>
            <a:r>
              <a:rPr lang="ru-RU" sz="3200" b="1" i="1" dirty="0" err="1"/>
              <a:t>актуальність</a:t>
            </a:r>
            <a:r>
              <a:rPr lang="ru-RU" sz="3200" b="1" i="1" dirty="0"/>
              <a:t> </a:t>
            </a:r>
            <a:r>
              <a:rPr lang="ru-RU" sz="3200" b="1" i="1" dirty="0" err="1"/>
              <a:t>творів</a:t>
            </a:r>
            <a:r>
              <a:rPr lang="ru-RU" sz="3200" b="1" i="1" dirty="0"/>
              <a:t> Чехова в наш час?</a:t>
            </a:r>
          </a:p>
        </p:txBody>
      </p:sp>
    </p:spTree>
    <p:extLst>
      <p:ext uri="{BB962C8B-B14F-4D97-AF65-F5344CB8AC3E}">
        <p14:creationId xmlns:p14="http://schemas.microsoft.com/office/powerpoint/2010/main" val="338944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404664"/>
            <a:ext cx="889248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Антон Чехов —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російський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письменник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класик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світової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літератури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Хронологічна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таблиця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endParaRPr lang="ru-RU" sz="1600" dirty="0" smtClean="0"/>
          </a:p>
          <a:p>
            <a:pPr>
              <a:lnSpc>
                <a:spcPts val="1920"/>
              </a:lnSpc>
            </a:pPr>
            <a:r>
              <a:rPr lang="ru-RU" sz="1600" dirty="0"/>
              <a:t>1860,17 (29) </a:t>
            </a:r>
            <a:r>
              <a:rPr lang="ru-RU" sz="1600" dirty="0" err="1"/>
              <a:t>січня</a:t>
            </a:r>
            <a:r>
              <a:rPr lang="ru-RU" sz="1600" dirty="0"/>
              <a:t> — Антон Павлович </a:t>
            </a:r>
            <a:r>
              <a:rPr lang="ru-RU" sz="1600" dirty="0" err="1"/>
              <a:t>народився</a:t>
            </a:r>
            <a:r>
              <a:rPr lang="ru-RU" sz="1600" dirty="0"/>
              <a:t> в </a:t>
            </a:r>
            <a:r>
              <a:rPr lang="ru-RU" sz="1600" dirty="0" err="1"/>
              <a:t>Таганрозі</a:t>
            </a:r>
            <a:r>
              <a:rPr lang="ru-RU" sz="1600" dirty="0"/>
              <a:t> в </a:t>
            </a:r>
            <a:r>
              <a:rPr lang="ru-RU" sz="1600" dirty="0" err="1"/>
              <a:t>міщанській</a:t>
            </a:r>
            <a:r>
              <a:rPr lang="ru-RU" sz="1600" dirty="0"/>
              <a:t> </a:t>
            </a:r>
            <a:r>
              <a:rPr lang="ru-RU" sz="1600" dirty="0" err="1"/>
              <a:t>родині</a:t>
            </a:r>
            <a:r>
              <a:rPr lang="ru-RU" sz="1600" dirty="0"/>
              <a:t>.</a:t>
            </a:r>
          </a:p>
          <a:p>
            <a:pPr>
              <a:lnSpc>
                <a:spcPts val="1920"/>
              </a:lnSpc>
            </a:pPr>
            <a:r>
              <a:rPr lang="ru-RU" sz="1600" dirty="0"/>
              <a:t>1868-1879 — </a:t>
            </a:r>
            <a:r>
              <a:rPr lang="ru-RU" sz="1600" dirty="0" err="1"/>
              <a:t>Навчання</a:t>
            </a:r>
            <a:r>
              <a:rPr lang="ru-RU" sz="1600" dirty="0"/>
              <a:t> в </a:t>
            </a:r>
            <a:r>
              <a:rPr lang="ru-RU" sz="1600" dirty="0" err="1"/>
              <a:t>Таганрозькій</a:t>
            </a:r>
            <a:r>
              <a:rPr lang="ru-RU" sz="1600" dirty="0"/>
              <a:t> </a:t>
            </a:r>
            <a:r>
              <a:rPr lang="ru-RU" sz="1600" dirty="0" err="1"/>
              <a:t>класичній</a:t>
            </a:r>
            <a:r>
              <a:rPr lang="ru-RU" sz="1600" dirty="0"/>
              <a:t> </a:t>
            </a:r>
            <a:r>
              <a:rPr lang="ru-RU" sz="1600" dirty="0" err="1"/>
              <a:t>гімназії</a:t>
            </a:r>
            <a:r>
              <a:rPr lang="ru-RU" sz="1600" dirty="0"/>
              <a:t>. </a:t>
            </a:r>
            <a:r>
              <a:rPr lang="ru-RU" sz="1600" dirty="0" err="1"/>
              <a:t>Переїзд</a:t>
            </a:r>
            <a:r>
              <a:rPr lang="ru-RU" sz="1600" dirty="0"/>
              <a:t> до </a:t>
            </a:r>
            <a:r>
              <a:rPr lang="ru-RU" sz="1600" dirty="0" err="1"/>
              <a:t>Москви</a:t>
            </a:r>
            <a:r>
              <a:rPr lang="ru-RU" sz="1600" dirty="0"/>
              <a:t> </a:t>
            </a:r>
          </a:p>
          <a:p>
            <a:pPr>
              <a:lnSpc>
                <a:spcPts val="1920"/>
              </a:lnSpc>
            </a:pPr>
            <a:r>
              <a:rPr lang="ru-RU" sz="1600" dirty="0"/>
              <a:t>1879-1874 — </a:t>
            </a:r>
            <a:r>
              <a:rPr lang="ru-RU" sz="1600" dirty="0" err="1"/>
              <a:t>Навчання</a:t>
            </a:r>
            <a:r>
              <a:rPr lang="ru-RU" sz="1600" dirty="0"/>
              <a:t> в </a:t>
            </a:r>
            <a:r>
              <a:rPr lang="ru-RU" sz="1600" dirty="0" err="1"/>
              <a:t>Московському</a:t>
            </a:r>
            <a:r>
              <a:rPr lang="ru-RU" sz="1600" dirty="0"/>
              <a:t> </a:t>
            </a:r>
            <a:r>
              <a:rPr lang="ru-RU" sz="1600" dirty="0" err="1"/>
              <a:t>університеті</a:t>
            </a:r>
            <a:r>
              <a:rPr lang="ru-RU" sz="1600" dirty="0"/>
              <a:t> на </a:t>
            </a:r>
            <a:r>
              <a:rPr lang="ru-RU" sz="1600" dirty="0" err="1"/>
              <a:t>медичному</a:t>
            </a:r>
            <a:r>
              <a:rPr lang="ru-RU" sz="1600" dirty="0"/>
              <a:t> </a:t>
            </a:r>
            <a:r>
              <a:rPr lang="ru-RU" sz="1600" dirty="0" err="1"/>
              <a:t>факультеті</a:t>
            </a:r>
            <a:r>
              <a:rPr lang="ru-RU" sz="1600" dirty="0"/>
              <a:t>. </a:t>
            </a:r>
          </a:p>
          <a:p>
            <a:pPr>
              <a:lnSpc>
                <a:spcPts val="1920"/>
              </a:lnSpc>
            </a:pPr>
            <a:r>
              <a:rPr lang="ru-RU" sz="1600" dirty="0"/>
              <a:t>1880 — </a:t>
            </a:r>
            <a:r>
              <a:rPr lang="ru-RU" sz="1600" dirty="0" err="1"/>
              <a:t>Публікація</a:t>
            </a:r>
            <a:r>
              <a:rPr lang="ru-RU" sz="1600" dirty="0"/>
              <a:t> </a:t>
            </a:r>
            <a:r>
              <a:rPr lang="ru-RU" sz="1600" dirty="0" err="1"/>
              <a:t>першого</a:t>
            </a:r>
            <a:r>
              <a:rPr lang="ru-RU" sz="1600" dirty="0"/>
              <a:t> </a:t>
            </a:r>
            <a:r>
              <a:rPr lang="ru-RU" sz="1600" dirty="0" err="1"/>
              <a:t>оповідання</a:t>
            </a:r>
            <a:r>
              <a:rPr lang="ru-RU" sz="1600" dirty="0"/>
              <a:t> «Лист до </a:t>
            </a:r>
            <a:r>
              <a:rPr lang="ru-RU" sz="1600" dirty="0" err="1"/>
              <a:t>вченого</a:t>
            </a:r>
            <a:r>
              <a:rPr lang="ru-RU" sz="1600" dirty="0"/>
              <a:t> </a:t>
            </a:r>
            <a:r>
              <a:rPr lang="ru-RU" sz="1600" dirty="0" err="1"/>
              <a:t>сусіда</a:t>
            </a:r>
            <a:r>
              <a:rPr lang="ru-RU" sz="1600" dirty="0"/>
              <a:t>». </a:t>
            </a:r>
            <a:r>
              <a:rPr lang="ru-RU" sz="1600" dirty="0" err="1"/>
              <a:t>Починає</a:t>
            </a:r>
            <a:r>
              <a:rPr lang="ru-RU" sz="1600" dirty="0"/>
              <a:t> </a:t>
            </a:r>
            <a:r>
              <a:rPr lang="ru-RU" sz="1600" dirty="0" err="1"/>
              <a:t>друкувати</a:t>
            </a:r>
            <a:r>
              <a:rPr lang="ru-RU" sz="1600" dirty="0"/>
              <a:t> </a:t>
            </a:r>
            <a:r>
              <a:rPr lang="ru-RU" sz="1600" dirty="0" err="1"/>
              <a:t>короткі</a:t>
            </a:r>
            <a:r>
              <a:rPr lang="ru-RU" sz="1600" dirty="0"/>
              <a:t> </a:t>
            </a:r>
            <a:r>
              <a:rPr lang="ru-RU" sz="1600" dirty="0" err="1"/>
              <a:t>гумористичні</a:t>
            </a:r>
            <a:r>
              <a:rPr lang="ru-RU" sz="1600" dirty="0"/>
              <a:t> </a:t>
            </a:r>
            <a:r>
              <a:rPr lang="ru-RU" sz="1600" dirty="0" err="1"/>
              <a:t>оповідання</a:t>
            </a:r>
            <a:r>
              <a:rPr lang="ru-RU" sz="1600" dirty="0"/>
              <a:t> в журналах «Стрекоза», «Будильник». </a:t>
            </a:r>
          </a:p>
          <a:p>
            <a:pPr>
              <a:lnSpc>
                <a:spcPts val="1920"/>
              </a:lnSpc>
            </a:pPr>
            <a:r>
              <a:rPr lang="ru-RU" sz="1600" dirty="0"/>
              <a:t>1878-1881 — Робота над </a:t>
            </a:r>
            <a:r>
              <a:rPr lang="ru-RU" sz="1600" dirty="0" err="1"/>
              <a:t>п’єсою</a:t>
            </a:r>
            <a:r>
              <a:rPr lang="ru-RU" sz="1600" dirty="0"/>
              <a:t> «</a:t>
            </a:r>
            <a:r>
              <a:rPr lang="ru-RU" sz="1600" dirty="0" err="1"/>
              <a:t>Безбатьківщина</a:t>
            </a:r>
            <a:r>
              <a:rPr lang="ru-RU" sz="1600" dirty="0"/>
              <a:t>». </a:t>
            </a:r>
          </a:p>
          <a:p>
            <a:pPr>
              <a:lnSpc>
                <a:spcPts val="1920"/>
              </a:lnSpc>
            </a:pPr>
            <a:r>
              <a:rPr lang="ru-RU" sz="1600" dirty="0"/>
              <a:t>1884 — </a:t>
            </a:r>
            <a:r>
              <a:rPr lang="ru-RU" sz="1600" dirty="0" err="1"/>
              <a:t>закінчив</a:t>
            </a:r>
            <a:r>
              <a:rPr lang="ru-RU" sz="1600" dirty="0"/>
              <a:t> </a:t>
            </a:r>
            <a:r>
              <a:rPr lang="ru-RU" sz="1600" dirty="0" err="1"/>
              <a:t>університет</a:t>
            </a:r>
            <a:r>
              <a:rPr lang="ru-RU" sz="1600" dirty="0"/>
              <a:t>, </a:t>
            </a:r>
            <a:r>
              <a:rPr lang="ru-RU" sz="1600" dirty="0" err="1"/>
              <a:t>зайнявся</a:t>
            </a:r>
            <a:r>
              <a:rPr lang="ru-RU" sz="1600" dirty="0"/>
              <a:t> </a:t>
            </a:r>
            <a:r>
              <a:rPr lang="ru-RU" sz="1600" dirty="0" err="1"/>
              <a:t>медичною</a:t>
            </a:r>
            <a:r>
              <a:rPr lang="ru-RU" sz="1600" dirty="0"/>
              <a:t> практикою. </a:t>
            </a:r>
            <a:r>
              <a:rPr lang="ru-RU" sz="1600" dirty="0" err="1"/>
              <a:t>Розповіді</a:t>
            </a:r>
            <a:r>
              <a:rPr lang="ru-RU" sz="1600" dirty="0"/>
              <a:t> «Хамелеон», «</a:t>
            </a:r>
            <a:r>
              <a:rPr lang="ru-RU" sz="1600" dirty="0" err="1"/>
              <a:t>Хірургія</a:t>
            </a:r>
            <a:r>
              <a:rPr lang="ru-RU" sz="1600" dirty="0"/>
              <a:t>», «</a:t>
            </a:r>
            <a:r>
              <a:rPr lang="ru-RU" sz="1600" dirty="0" err="1"/>
              <a:t>Бродіння</a:t>
            </a:r>
            <a:r>
              <a:rPr lang="ru-RU" sz="1600" dirty="0"/>
              <a:t> </a:t>
            </a:r>
            <a:r>
              <a:rPr lang="ru-RU" sz="1600" dirty="0" err="1"/>
              <a:t>умів</a:t>
            </a:r>
            <a:r>
              <a:rPr lang="ru-RU" sz="1600" dirty="0"/>
              <a:t>», «</a:t>
            </a:r>
            <a:r>
              <a:rPr lang="ru-RU" sz="1600" dirty="0" err="1"/>
              <a:t>Іспит</a:t>
            </a:r>
            <a:r>
              <a:rPr lang="ru-RU" sz="1600" dirty="0"/>
              <a:t> на чин». </a:t>
            </a:r>
          </a:p>
          <a:p>
            <a:pPr>
              <a:lnSpc>
                <a:spcPts val="1920"/>
              </a:lnSpc>
            </a:pPr>
            <a:r>
              <a:rPr lang="ru-RU" sz="1600" dirty="0"/>
              <a:t>1888 — </a:t>
            </a:r>
            <a:r>
              <a:rPr lang="ru-RU" sz="1600" dirty="0" err="1"/>
              <a:t>повість</a:t>
            </a:r>
            <a:r>
              <a:rPr lang="ru-RU" sz="1600" dirty="0"/>
              <a:t> «Степ». Чехову </a:t>
            </a:r>
            <a:r>
              <a:rPr lang="ru-RU" sz="1600" dirty="0" err="1"/>
              <a:t>присуджена</a:t>
            </a:r>
            <a:r>
              <a:rPr lang="ru-RU" sz="1600" dirty="0"/>
              <a:t> </a:t>
            </a:r>
            <a:r>
              <a:rPr lang="ru-RU" sz="1600" dirty="0" err="1"/>
              <a:t>академічна</a:t>
            </a:r>
            <a:r>
              <a:rPr lang="ru-RU" sz="1600" dirty="0"/>
              <a:t> </a:t>
            </a:r>
            <a:r>
              <a:rPr lang="ru-RU" sz="1600" dirty="0" err="1"/>
              <a:t>Пушкінська</a:t>
            </a:r>
            <a:r>
              <a:rPr lang="ru-RU" sz="1600" dirty="0"/>
              <a:t> </a:t>
            </a:r>
            <a:r>
              <a:rPr lang="ru-RU" sz="1600" dirty="0" err="1"/>
              <a:t>премія</a:t>
            </a:r>
            <a:r>
              <a:rPr lang="ru-RU" sz="1600" dirty="0"/>
              <a:t> за </a:t>
            </a:r>
            <a:r>
              <a:rPr lang="ru-RU" sz="1600" dirty="0" err="1"/>
              <a:t>збірку</a:t>
            </a:r>
            <a:r>
              <a:rPr lang="ru-RU" sz="1600" dirty="0"/>
              <a:t> «У </a:t>
            </a:r>
            <a:r>
              <a:rPr lang="ru-RU" sz="1600" dirty="0" err="1"/>
              <a:t>сутінках</a:t>
            </a:r>
            <a:r>
              <a:rPr lang="ru-RU" sz="1600" dirty="0"/>
              <a:t>». </a:t>
            </a:r>
          </a:p>
          <a:p>
            <a:pPr>
              <a:lnSpc>
                <a:spcPts val="1920"/>
              </a:lnSpc>
            </a:pPr>
            <a:r>
              <a:rPr lang="ru-RU" sz="1600" dirty="0"/>
              <a:t>1902 — </a:t>
            </a:r>
            <a:r>
              <a:rPr lang="ru-RU" sz="1600" dirty="0" err="1"/>
              <a:t>внаслідок</a:t>
            </a:r>
            <a:r>
              <a:rPr lang="ru-RU" sz="1600" dirty="0"/>
              <a:t> </a:t>
            </a:r>
            <a:r>
              <a:rPr lang="ru-RU" sz="1600" dirty="0" err="1"/>
              <a:t>захворювання</a:t>
            </a:r>
            <a:r>
              <a:rPr lang="ru-RU" sz="1600" dirty="0"/>
              <a:t> </a:t>
            </a:r>
            <a:r>
              <a:rPr lang="ru-RU" sz="1600" dirty="0" err="1"/>
              <a:t>туберкульозом</a:t>
            </a:r>
            <a:r>
              <a:rPr lang="ru-RU" sz="1600" dirty="0"/>
              <a:t> </a:t>
            </a:r>
            <a:r>
              <a:rPr lang="ru-RU" sz="1600" dirty="0" err="1"/>
              <a:t>переселяється</a:t>
            </a:r>
            <a:r>
              <a:rPr lang="ru-RU" sz="1600" dirty="0"/>
              <a:t> в Ялту, де </a:t>
            </a:r>
            <a:r>
              <a:rPr lang="ru-RU" sz="1600" dirty="0" err="1"/>
              <a:t>зближується</a:t>
            </a:r>
            <a:r>
              <a:rPr lang="ru-RU" sz="1600" dirty="0"/>
              <a:t> з Горьким. </a:t>
            </a:r>
          </a:p>
          <a:p>
            <a:pPr>
              <a:lnSpc>
                <a:spcPts val="1920"/>
              </a:lnSpc>
            </a:pPr>
            <a:r>
              <a:rPr lang="ru-RU" sz="1600" dirty="0"/>
              <a:t>1890 — </a:t>
            </a:r>
            <a:r>
              <a:rPr lang="ru-RU" sz="1600" dirty="0" err="1"/>
              <a:t>здійснює</a:t>
            </a:r>
            <a:r>
              <a:rPr lang="ru-RU" sz="1600" dirty="0"/>
              <a:t> </a:t>
            </a:r>
            <a:r>
              <a:rPr lang="ru-RU" sz="1600" dirty="0" err="1"/>
              <a:t>поїздку</a:t>
            </a:r>
            <a:r>
              <a:rPr lang="ru-RU" sz="1600" dirty="0"/>
              <a:t> на </a:t>
            </a:r>
            <a:r>
              <a:rPr lang="ru-RU" sz="1600" dirty="0" err="1"/>
              <a:t>Сахалін</a:t>
            </a:r>
            <a:r>
              <a:rPr lang="ru-RU" sz="1600" dirty="0"/>
              <a:t>. </a:t>
            </a:r>
            <a:r>
              <a:rPr lang="ru-RU" sz="1600" dirty="0" err="1"/>
              <a:t>Пише</a:t>
            </a:r>
            <a:r>
              <a:rPr lang="ru-RU" sz="1600" dirty="0"/>
              <a:t> книгу «</a:t>
            </a:r>
            <a:r>
              <a:rPr lang="ru-RU" sz="1600" dirty="0" err="1"/>
              <a:t>Острів</a:t>
            </a:r>
            <a:r>
              <a:rPr lang="ru-RU" sz="1600" dirty="0"/>
              <a:t> </a:t>
            </a:r>
            <a:r>
              <a:rPr lang="ru-RU" sz="1600" dirty="0" err="1"/>
              <a:t>Сахалін</a:t>
            </a:r>
            <a:r>
              <a:rPr lang="ru-RU" sz="1600" dirty="0"/>
              <a:t>» (1893-1894) </a:t>
            </a:r>
          </a:p>
          <a:p>
            <a:pPr>
              <a:lnSpc>
                <a:spcPts val="1920"/>
              </a:lnSpc>
            </a:pPr>
            <a:r>
              <a:rPr lang="ru-RU" sz="1600" dirty="0"/>
              <a:t>1892 — </a:t>
            </a:r>
            <a:r>
              <a:rPr lang="ru-RU" sz="1600" dirty="0" err="1"/>
              <a:t>оселився</a:t>
            </a:r>
            <a:r>
              <a:rPr lang="ru-RU" sz="1600" dirty="0"/>
              <a:t> </a:t>
            </a:r>
            <a:r>
              <a:rPr lang="ru-RU" sz="1600" dirty="0" err="1"/>
              <a:t>під</a:t>
            </a:r>
            <a:r>
              <a:rPr lang="ru-RU" sz="1600" dirty="0"/>
              <a:t> </a:t>
            </a:r>
            <a:r>
              <a:rPr lang="ru-RU" sz="1600" dirty="0" err="1"/>
              <a:t>Москвою</a:t>
            </a:r>
            <a:r>
              <a:rPr lang="ru-RU" sz="1600" dirty="0"/>
              <a:t>, в </a:t>
            </a:r>
            <a:r>
              <a:rPr lang="ru-RU" sz="1600" dirty="0" err="1"/>
              <a:t>селі</a:t>
            </a:r>
            <a:r>
              <a:rPr lang="ru-RU" sz="1600" dirty="0"/>
              <a:t> </a:t>
            </a:r>
            <a:r>
              <a:rPr lang="ru-RU" sz="1600" dirty="0" err="1"/>
              <a:t>Меліхово</a:t>
            </a:r>
            <a:r>
              <a:rPr lang="ru-RU" sz="1600" dirty="0"/>
              <a:t> (</a:t>
            </a:r>
            <a:r>
              <a:rPr lang="ru-RU" sz="1600" dirty="0" err="1"/>
              <a:t>нині</a:t>
            </a:r>
            <a:r>
              <a:rPr lang="ru-RU" sz="1600" dirty="0"/>
              <a:t> </a:t>
            </a:r>
            <a:r>
              <a:rPr lang="ru-RU" sz="1600" dirty="0" err="1"/>
              <a:t>Чеховський</a:t>
            </a:r>
            <a:r>
              <a:rPr lang="ru-RU" sz="1600" dirty="0"/>
              <a:t> район). </a:t>
            </a:r>
            <a:r>
              <a:rPr lang="ru-RU" sz="1600" dirty="0" err="1"/>
              <a:t>Створює</a:t>
            </a:r>
            <a:r>
              <a:rPr lang="ru-RU" sz="1600" dirty="0"/>
              <a:t> </a:t>
            </a:r>
            <a:r>
              <a:rPr lang="ru-RU" sz="1600" dirty="0" err="1"/>
              <a:t>повісті</a:t>
            </a:r>
            <a:r>
              <a:rPr lang="ru-RU" sz="1600" dirty="0"/>
              <a:t> й новели — «</a:t>
            </a:r>
            <a:r>
              <a:rPr lang="ru-RU" sz="1600" dirty="0" err="1"/>
              <a:t>Дуель</a:t>
            </a:r>
            <a:r>
              <a:rPr lang="ru-RU" sz="1600" dirty="0"/>
              <a:t>», «</a:t>
            </a:r>
            <a:r>
              <a:rPr lang="ru-RU" sz="1600" dirty="0" err="1"/>
              <a:t>Дім</a:t>
            </a:r>
            <a:r>
              <a:rPr lang="ru-RU" sz="1600" dirty="0"/>
              <a:t> з </a:t>
            </a:r>
            <a:r>
              <a:rPr lang="ru-RU" sz="1600" dirty="0" err="1"/>
              <a:t>мезоніном</a:t>
            </a:r>
            <a:r>
              <a:rPr lang="ru-RU" sz="1600" dirty="0"/>
              <a:t>», «Палата №6» та </a:t>
            </a:r>
            <a:r>
              <a:rPr lang="ru-RU" sz="1600" dirty="0" err="1"/>
              <a:t>інші</a:t>
            </a:r>
            <a:r>
              <a:rPr lang="ru-RU" sz="1600" dirty="0"/>
              <a:t>. </a:t>
            </a:r>
          </a:p>
          <a:p>
            <a:pPr>
              <a:lnSpc>
                <a:spcPts val="1920"/>
              </a:lnSpc>
            </a:pPr>
            <a:r>
              <a:rPr lang="ru-RU" sz="1600" dirty="0"/>
              <a:t>1897-99 — робота </a:t>
            </a:r>
            <a:r>
              <a:rPr lang="ru-RU" sz="1600" dirty="0" err="1"/>
              <a:t>дільничним</a:t>
            </a:r>
            <a:r>
              <a:rPr lang="ru-RU" sz="1600" dirty="0"/>
              <a:t> </a:t>
            </a:r>
            <a:r>
              <a:rPr lang="ru-RU" sz="1600" dirty="0" err="1"/>
              <a:t>лікарем</a:t>
            </a:r>
            <a:r>
              <a:rPr lang="ru-RU" sz="1600" dirty="0"/>
              <a:t>. </a:t>
            </a:r>
            <a:r>
              <a:rPr lang="ru-RU" sz="1600" dirty="0" err="1"/>
              <a:t>Створює</a:t>
            </a:r>
            <a:r>
              <a:rPr lang="ru-RU" sz="1600" dirty="0"/>
              <a:t> </a:t>
            </a:r>
            <a:r>
              <a:rPr lang="ru-RU" sz="1600" dirty="0" err="1"/>
              <a:t>п’єси</a:t>
            </a:r>
            <a:r>
              <a:rPr lang="ru-RU" sz="1600" dirty="0"/>
              <a:t> «Чайка», «Дядя Ваня», «Три </a:t>
            </a:r>
            <a:r>
              <a:rPr lang="ru-RU" sz="1600" dirty="0" err="1"/>
              <a:t>сестри</a:t>
            </a:r>
            <a:r>
              <a:rPr lang="ru-RU" sz="1600" dirty="0"/>
              <a:t>». </a:t>
            </a:r>
          </a:p>
          <a:p>
            <a:pPr>
              <a:lnSpc>
                <a:spcPts val="1920"/>
              </a:lnSpc>
            </a:pPr>
            <a:r>
              <a:rPr lang="ru-RU" sz="1600" dirty="0"/>
              <a:t>1901 — </a:t>
            </a:r>
            <a:r>
              <a:rPr lang="ru-RU" sz="1600" dirty="0" err="1"/>
              <a:t>одружився</a:t>
            </a:r>
            <a:r>
              <a:rPr lang="ru-RU" sz="1600" dirty="0"/>
              <a:t> з </a:t>
            </a:r>
            <a:r>
              <a:rPr lang="ru-RU" sz="1600" dirty="0" err="1"/>
              <a:t>акторкою</a:t>
            </a:r>
            <a:r>
              <a:rPr lang="ru-RU" sz="1600" dirty="0"/>
              <a:t> </a:t>
            </a:r>
            <a:r>
              <a:rPr lang="ru-RU" sz="1600" dirty="0" err="1"/>
              <a:t>художнього</a:t>
            </a:r>
            <a:r>
              <a:rPr lang="ru-RU" sz="1600" dirty="0"/>
              <a:t> театру О.Л. </a:t>
            </a:r>
            <a:r>
              <a:rPr lang="ru-RU" sz="1600" dirty="0" err="1"/>
              <a:t>Кніппер</a:t>
            </a:r>
            <a:r>
              <a:rPr lang="ru-RU" sz="1600" dirty="0"/>
              <a:t>. Робота над </a:t>
            </a:r>
            <a:r>
              <a:rPr lang="ru-RU" sz="1600" dirty="0" err="1"/>
              <a:t>п’єсою</a:t>
            </a:r>
            <a:r>
              <a:rPr lang="ru-RU" sz="1600" dirty="0"/>
              <a:t> «Три </a:t>
            </a:r>
            <a:r>
              <a:rPr lang="ru-RU" sz="1600" dirty="0" err="1"/>
              <a:t>сестри</a:t>
            </a:r>
            <a:r>
              <a:rPr lang="ru-RU" sz="1600" dirty="0"/>
              <a:t>». </a:t>
            </a:r>
          </a:p>
          <a:p>
            <a:pPr>
              <a:lnSpc>
                <a:spcPts val="1920"/>
              </a:lnSpc>
            </a:pPr>
            <a:r>
              <a:rPr lang="ru-RU" sz="1600" dirty="0"/>
              <a:t>1903-04 — </a:t>
            </a:r>
            <a:r>
              <a:rPr lang="ru-RU" sz="1600" dirty="0" err="1"/>
              <a:t>пише</a:t>
            </a:r>
            <a:r>
              <a:rPr lang="ru-RU" sz="1600" dirty="0"/>
              <a:t> </a:t>
            </a:r>
            <a:r>
              <a:rPr lang="ru-RU" sz="1600" dirty="0" err="1"/>
              <a:t>п’єсу</a:t>
            </a:r>
            <a:r>
              <a:rPr lang="ru-RU" sz="1600" dirty="0"/>
              <a:t> «</a:t>
            </a:r>
            <a:r>
              <a:rPr lang="ru-RU" sz="1600" dirty="0" err="1"/>
              <a:t>Вишневий</a:t>
            </a:r>
            <a:r>
              <a:rPr lang="ru-RU" sz="1600" dirty="0"/>
              <a:t> сад». </a:t>
            </a:r>
          </a:p>
          <a:p>
            <a:pPr>
              <a:lnSpc>
                <a:spcPts val="1920"/>
              </a:lnSpc>
            </a:pPr>
            <a:r>
              <a:rPr lang="ru-RU" sz="1600" dirty="0"/>
              <a:t>1904, </a:t>
            </a:r>
            <a:r>
              <a:rPr lang="ru-RU" sz="1600" dirty="0" err="1"/>
              <a:t>червень</a:t>
            </a:r>
            <a:r>
              <a:rPr lang="ru-RU" sz="1600" dirty="0"/>
              <a:t> — у </a:t>
            </a:r>
            <a:r>
              <a:rPr lang="ru-RU" sz="1600" dirty="0" err="1"/>
              <a:t>зв’язку</a:t>
            </a:r>
            <a:r>
              <a:rPr lang="ru-RU" sz="1600" dirty="0"/>
              <a:t> </a:t>
            </a:r>
            <a:r>
              <a:rPr lang="ru-RU" sz="1600" dirty="0" err="1"/>
              <a:t>із</a:t>
            </a:r>
            <a:r>
              <a:rPr lang="ru-RU" sz="1600" dirty="0"/>
              <a:t> </a:t>
            </a:r>
            <a:r>
              <a:rPr lang="ru-RU" sz="1600" dirty="0" err="1"/>
              <a:t>загостренням</a:t>
            </a:r>
            <a:r>
              <a:rPr lang="ru-RU" sz="1600" dirty="0"/>
              <a:t> </a:t>
            </a:r>
            <a:r>
              <a:rPr lang="ru-RU" sz="1600" dirty="0" err="1"/>
              <a:t>туберкульозу</a:t>
            </a:r>
            <a:r>
              <a:rPr lang="ru-RU" sz="1600" dirty="0"/>
              <a:t> </a:t>
            </a:r>
            <a:r>
              <a:rPr lang="ru-RU" sz="1600" dirty="0" err="1"/>
              <a:t>виїжджає</a:t>
            </a:r>
            <a:r>
              <a:rPr lang="ru-RU" sz="1600" dirty="0"/>
              <a:t> з дружиною до </a:t>
            </a:r>
            <a:r>
              <a:rPr lang="ru-RU" sz="1600" dirty="0" err="1"/>
              <a:t>Німеччини</a:t>
            </a:r>
            <a:r>
              <a:rPr lang="ru-RU" sz="1600" dirty="0"/>
              <a:t> для </a:t>
            </a:r>
            <a:r>
              <a:rPr lang="ru-RU" sz="1600" dirty="0" err="1"/>
              <a:t>лікування</a:t>
            </a:r>
            <a:r>
              <a:rPr lang="ru-RU" sz="1600" dirty="0"/>
              <a:t> на курорт </a:t>
            </a:r>
            <a:r>
              <a:rPr lang="ru-RU" sz="1600" dirty="0" err="1"/>
              <a:t>Браденвейлер</a:t>
            </a:r>
            <a:r>
              <a:rPr lang="ru-RU" sz="1600" dirty="0"/>
              <a:t>. </a:t>
            </a:r>
          </a:p>
          <a:p>
            <a:pPr>
              <a:lnSpc>
                <a:spcPts val="1920"/>
              </a:lnSpc>
            </a:pPr>
            <a:r>
              <a:rPr lang="ru-RU" sz="1600" dirty="0"/>
              <a:t>1904, 9 </a:t>
            </a:r>
            <a:r>
              <a:rPr lang="ru-RU" sz="1600" dirty="0" err="1"/>
              <a:t>липня</a:t>
            </a:r>
            <a:r>
              <a:rPr lang="ru-RU" sz="1600" dirty="0"/>
              <a:t> — </a:t>
            </a:r>
            <a:r>
              <a:rPr lang="ru-RU" sz="1600" dirty="0" err="1"/>
              <a:t>Похований</a:t>
            </a:r>
            <a:r>
              <a:rPr lang="ru-RU" sz="1600" dirty="0"/>
              <a:t> на </a:t>
            </a:r>
            <a:r>
              <a:rPr lang="ru-RU" sz="1600" dirty="0" err="1"/>
              <a:t>Новодівичому</a:t>
            </a:r>
            <a:r>
              <a:rPr lang="ru-RU" sz="1600" dirty="0"/>
              <a:t> </a:t>
            </a:r>
            <a:r>
              <a:rPr lang="ru-RU" sz="1600" dirty="0" err="1"/>
              <a:t>кладовищі</a:t>
            </a:r>
            <a:r>
              <a:rPr lang="ru-RU" sz="1600" dirty="0"/>
              <a:t> в </a:t>
            </a:r>
            <a:r>
              <a:rPr lang="ru-RU" sz="1600" dirty="0" err="1"/>
              <a:t>Москві</a:t>
            </a:r>
            <a:r>
              <a:rPr lang="ru-RU" sz="1600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115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314</TotalTime>
  <Words>953</Words>
  <Application>Microsoft Office PowerPoint</Application>
  <PresentationFormat>Экран (4:3)</PresentationFormat>
  <Paragraphs>105</Paragraphs>
  <Slides>28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Паркет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HPPC</cp:lastModifiedBy>
  <cp:revision>30</cp:revision>
  <dcterms:created xsi:type="dcterms:W3CDTF">2010-04-08T05:41:46Z</dcterms:created>
  <dcterms:modified xsi:type="dcterms:W3CDTF">2015-11-20T02:16:24Z</dcterms:modified>
</cp:coreProperties>
</file>