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260648"/>
            <a:ext cx="6264696" cy="3528392"/>
          </a:xfrm>
        </p:spPr>
        <p:txBody>
          <a:bodyPr>
            <a:normAutofit/>
          </a:bodyPr>
          <a:lstStyle/>
          <a:p>
            <a:r>
              <a:rPr lang="uk-UA" sz="6600" dirty="0" smtClean="0">
                <a:solidFill>
                  <a:schemeClr val="accent1">
                    <a:lumMod val="50000"/>
                  </a:schemeClr>
                </a:solidFill>
              </a:rPr>
              <a:t>Михайло Булгаков і Україна</a:t>
            </a:r>
            <a:endParaRPr lang="ru-RU" sz="6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 flipH="1">
            <a:off x="10620672" y="5379622"/>
            <a:ext cx="1440160" cy="1289738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83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404664"/>
            <a:ext cx="4032448" cy="6357320"/>
          </a:xfrm>
        </p:spPr>
        <p:txBody>
          <a:bodyPr>
            <a:normAutofit/>
          </a:bodyPr>
          <a:lstStyle/>
          <a:p>
            <a:r>
              <a:rPr lang="vi-VN" sz="20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Миха́йло Опана́сович </a:t>
            </a:r>
            <a:r>
              <a:rPr lang="vi-VN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Булга́ков</a:t>
            </a:r>
            <a:r>
              <a:rPr lang="vi-VN" sz="2000" dirty="0" smtClean="0">
                <a:latin typeface="Arial" pitchFamily="34" charset="0"/>
                <a:cs typeface="Arial" pitchFamily="34" charset="0"/>
              </a:rPr>
              <a:t>— </a:t>
            </a:r>
            <a:r>
              <a:rPr lang="vi-VN" sz="2000" dirty="0">
                <a:latin typeface="Arial" pitchFamily="34" charset="0"/>
                <a:cs typeface="Arial" pitchFamily="34" charset="0"/>
              </a:rPr>
              <a:t>російський письменник, драматург, лібретист, лікар. </a:t>
            </a:r>
            <a:r>
              <a:rPr lang="vi-VN" sz="2000" dirty="0" smtClean="0">
                <a:latin typeface="Arial" pitchFamily="34" charset="0"/>
                <a:cs typeface="Arial" pitchFamily="34" charset="0"/>
              </a:rPr>
              <a:t>Народився </a:t>
            </a:r>
            <a:r>
              <a:rPr lang="uk-UA" sz="2000" dirty="0">
                <a:latin typeface="Arial" pitchFamily="34" charset="0"/>
                <a:cs typeface="Arial" pitchFamily="34" charset="0"/>
              </a:rPr>
              <a:t>в</a:t>
            </a:r>
            <a:r>
              <a:rPr lang="vi-VN" sz="2000" dirty="0" smtClean="0">
                <a:latin typeface="Arial" pitchFamily="34" charset="0"/>
                <a:cs typeface="Arial" pitchFamily="34" charset="0"/>
              </a:rPr>
              <a:t> Києві.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Випускник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Київського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університету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(1916). За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освітою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лікар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Учасник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Першої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світової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війни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(1914—1918) і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Громадянської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війни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у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Росії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(1917—1921).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2656"/>
            <a:ext cx="3976247" cy="60486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56517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-315416"/>
            <a:ext cx="7467600" cy="1143000"/>
          </a:xfrm>
        </p:spPr>
        <p:txBody>
          <a:bodyPr>
            <a:normAutofit/>
          </a:bodyPr>
          <a:lstStyle/>
          <a:p>
            <a:r>
              <a:rPr lang="uk-UA" sz="48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  <a:r>
              <a:rPr lang="uk-UA" sz="4800" dirty="0" smtClean="0">
                <a:solidFill>
                  <a:schemeClr val="accent1">
                    <a:lumMod val="50000"/>
                  </a:schemeClr>
                </a:solidFill>
              </a:rPr>
              <a:t>М. Булгаков </a:t>
            </a:r>
            <a:r>
              <a:rPr lang="uk-UA" sz="4800" dirty="0" smtClean="0">
                <a:solidFill>
                  <a:schemeClr val="accent1">
                    <a:lumMod val="50000"/>
                  </a:schemeClr>
                </a:solidFill>
              </a:rPr>
              <a:t>і Київ</a:t>
            </a:r>
            <a:endParaRPr lang="ru-RU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764704"/>
            <a:ext cx="8507288" cy="5493224"/>
          </a:xfrm>
        </p:spPr>
        <p:txBody>
          <a:bodyPr/>
          <a:lstStyle/>
          <a:p>
            <a:pPr algn="just"/>
            <a:r>
              <a:rPr lang="ru-RU" sz="2200" dirty="0" smtClean="0"/>
              <a:t>Булгаков любив </a:t>
            </a:r>
            <a:r>
              <a:rPr lang="ru-RU" sz="2200" dirty="0" err="1" smtClean="0"/>
              <a:t>Київ</a:t>
            </a:r>
            <a:r>
              <a:rPr lang="ru-RU" sz="2200" dirty="0" smtClean="0"/>
              <a:t> так </a:t>
            </a:r>
            <a:r>
              <a:rPr lang="ru-RU" sz="2200" dirty="0" err="1" smtClean="0"/>
              <a:t>ніжно</a:t>
            </a:r>
            <a:r>
              <a:rPr lang="ru-RU" sz="2200" dirty="0" smtClean="0"/>
              <a:t> й </a:t>
            </a:r>
            <a:r>
              <a:rPr lang="ru-RU" sz="2200" dirty="0" err="1" smtClean="0"/>
              <a:t>жагуче</a:t>
            </a:r>
            <a:r>
              <a:rPr lang="ru-RU" sz="2200" dirty="0" smtClean="0"/>
              <a:t>, </a:t>
            </a:r>
            <a:r>
              <a:rPr lang="ru-RU" sz="2200" dirty="0" err="1" smtClean="0"/>
              <a:t>якою</a:t>
            </a:r>
            <a:r>
              <a:rPr lang="ru-RU" sz="2200" dirty="0" smtClean="0"/>
              <a:t> </a:t>
            </a:r>
            <a:r>
              <a:rPr lang="ru-RU" sz="2200" dirty="0" err="1" smtClean="0"/>
              <a:t>буває</a:t>
            </a:r>
            <a:r>
              <a:rPr lang="ru-RU" sz="2200" dirty="0" smtClean="0"/>
              <a:t> </a:t>
            </a:r>
            <a:r>
              <a:rPr lang="ru-RU" sz="2200" dirty="0" err="1" smtClean="0"/>
              <a:t>тільки</a:t>
            </a:r>
            <a:r>
              <a:rPr lang="ru-RU" sz="2200" dirty="0" smtClean="0"/>
              <a:t> перша, </a:t>
            </a:r>
            <a:r>
              <a:rPr lang="ru-RU" sz="2200" dirty="0" err="1" smtClean="0"/>
              <a:t>світла</a:t>
            </a:r>
            <a:r>
              <a:rPr lang="ru-RU" sz="2200" dirty="0" smtClean="0"/>
              <a:t> </a:t>
            </a:r>
            <a:r>
              <a:rPr lang="ru-RU" sz="2200" dirty="0" err="1" smtClean="0"/>
              <a:t>любов</a:t>
            </a:r>
            <a:r>
              <a:rPr lang="ru-RU" sz="2200" dirty="0" smtClean="0"/>
              <a:t>. </a:t>
            </a:r>
            <a:r>
              <a:rPr lang="ru-RU" sz="2200" dirty="0" err="1" smtClean="0"/>
              <a:t>Почуття</a:t>
            </a:r>
            <a:r>
              <a:rPr lang="ru-RU" sz="2200" dirty="0" smtClean="0"/>
              <a:t> </a:t>
            </a:r>
            <a:r>
              <a:rPr lang="ru-RU" sz="2200" dirty="0" err="1" smtClean="0"/>
              <a:t>це</a:t>
            </a:r>
            <a:r>
              <a:rPr lang="ru-RU" sz="2200" dirty="0" smtClean="0"/>
              <a:t> не </a:t>
            </a:r>
            <a:r>
              <a:rPr lang="ru-RU" sz="2200" dirty="0" err="1" smtClean="0"/>
              <a:t>змогли</a:t>
            </a:r>
            <a:r>
              <a:rPr lang="ru-RU" sz="2200" dirty="0" smtClean="0"/>
              <a:t> </a:t>
            </a:r>
            <a:r>
              <a:rPr lang="ru-RU" sz="2200" dirty="0" err="1" smtClean="0"/>
              <a:t>затьмарити</a:t>
            </a:r>
            <a:r>
              <a:rPr lang="ru-RU" sz="2200" dirty="0" smtClean="0"/>
              <a:t> </a:t>
            </a:r>
            <a:r>
              <a:rPr lang="ru-RU" sz="2200" dirty="0" err="1" smtClean="0"/>
              <a:t>найпрекрасніші</a:t>
            </a:r>
            <a:r>
              <a:rPr lang="ru-RU" sz="2200" dirty="0" smtClean="0"/>
              <a:t> </a:t>
            </a:r>
            <a:r>
              <a:rPr lang="ru-RU" sz="2200" dirty="0" err="1" smtClean="0"/>
              <a:t>міста</a:t>
            </a:r>
            <a:r>
              <a:rPr lang="ru-RU" sz="2200" dirty="0" smtClean="0"/>
              <a:t> й </a:t>
            </a:r>
            <a:r>
              <a:rPr lang="ru-RU" sz="2200" dirty="0" err="1" smtClean="0"/>
              <a:t>екзотичні</a:t>
            </a:r>
            <a:r>
              <a:rPr lang="ru-RU" sz="2200" dirty="0" smtClean="0"/>
              <a:t> </a:t>
            </a:r>
            <a:r>
              <a:rPr lang="ru-RU" sz="2200" dirty="0" err="1" smtClean="0"/>
              <a:t>куточки</a:t>
            </a:r>
            <a:r>
              <a:rPr lang="ru-RU" sz="2200" dirty="0" smtClean="0"/>
              <a:t> на </a:t>
            </a:r>
            <a:r>
              <a:rPr lang="ru-RU" sz="2200" dirty="0" err="1" smtClean="0"/>
              <a:t>землі</a:t>
            </a:r>
            <a:r>
              <a:rPr lang="ru-RU" sz="2200" dirty="0" smtClean="0"/>
              <a:t>. «Ах, </a:t>
            </a:r>
            <a:r>
              <a:rPr lang="ru-RU" sz="2200" dirty="0" err="1" smtClean="0"/>
              <a:t>які</a:t>
            </a:r>
            <a:r>
              <a:rPr lang="ru-RU" sz="2200" dirty="0" smtClean="0"/>
              <a:t> </a:t>
            </a:r>
            <a:r>
              <a:rPr lang="ru-RU" sz="2200" dirty="0" err="1" smtClean="0"/>
              <a:t>зірки</a:t>
            </a:r>
            <a:r>
              <a:rPr lang="ru-RU" sz="2200" dirty="0" smtClean="0"/>
              <a:t> на </a:t>
            </a:r>
            <a:r>
              <a:rPr lang="ru-RU" sz="2200" dirty="0" err="1" smtClean="0"/>
              <a:t>Україні</a:t>
            </a:r>
            <a:r>
              <a:rPr lang="ru-RU" sz="2200" dirty="0" smtClean="0"/>
              <a:t>. </a:t>
            </a:r>
            <a:r>
              <a:rPr lang="ru-RU" sz="2200" dirty="0" err="1" smtClean="0"/>
              <a:t>Від</a:t>
            </a:r>
            <a:r>
              <a:rPr lang="ru-RU" sz="2200" dirty="0" smtClean="0"/>
              <a:t> семи </a:t>
            </a:r>
            <a:r>
              <a:rPr lang="ru-RU" sz="2200" dirty="0" err="1" smtClean="0"/>
              <a:t>років</a:t>
            </a:r>
            <a:r>
              <a:rPr lang="ru-RU" sz="2200" dirty="0" smtClean="0"/>
              <a:t>  живу у </a:t>
            </a:r>
            <a:r>
              <a:rPr lang="ru-RU" sz="2200" dirty="0" err="1" smtClean="0"/>
              <a:t>Москві</a:t>
            </a:r>
            <a:r>
              <a:rPr lang="ru-RU" sz="2200" dirty="0" smtClean="0"/>
              <a:t>, а все-таки </a:t>
            </a:r>
            <a:r>
              <a:rPr lang="ru-RU" sz="2200" dirty="0" err="1" smtClean="0"/>
              <a:t>тягне</a:t>
            </a:r>
            <a:r>
              <a:rPr lang="ru-RU" sz="2200" dirty="0" smtClean="0"/>
              <a:t> мене на </a:t>
            </a:r>
            <a:r>
              <a:rPr lang="ru-RU" sz="2200" dirty="0" err="1" smtClean="0"/>
              <a:t>батьківщину</a:t>
            </a:r>
            <a:r>
              <a:rPr lang="ru-RU" sz="2200" dirty="0" smtClean="0"/>
              <a:t>. </a:t>
            </a:r>
            <a:r>
              <a:rPr lang="ru-RU" sz="2200" dirty="0" err="1" smtClean="0"/>
              <a:t>Серце</a:t>
            </a:r>
            <a:r>
              <a:rPr lang="ru-RU" sz="2200" dirty="0" smtClean="0"/>
              <a:t> щемить, </a:t>
            </a:r>
            <a:r>
              <a:rPr lang="ru-RU" sz="2200" dirty="0" err="1" smtClean="0"/>
              <a:t>хочеться</a:t>
            </a:r>
            <a:r>
              <a:rPr lang="ru-RU" sz="2200" dirty="0" smtClean="0"/>
              <a:t> </a:t>
            </a:r>
            <a:r>
              <a:rPr lang="ru-RU" sz="2200" dirty="0" err="1" smtClean="0"/>
              <a:t>іноді</a:t>
            </a:r>
            <a:r>
              <a:rPr lang="ru-RU" sz="2200" dirty="0" smtClean="0"/>
              <a:t> </a:t>
            </a:r>
            <a:r>
              <a:rPr lang="ru-RU" sz="2200" dirty="0" err="1" smtClean="0"/>
              <a:t>болісно</a:t>
            </a:r>
            <a:r>
              <a:rPr lang="ru-RU" sz="2200" dirty="0" smtClean="0"/>
              <a:t> в </a:t>
            </a:r>
            <a:r>
              <a:rPr lang="ru-RU" sz="2200" dirty="0" err="1" smtClean="0"/>
              <a:t>поїзд</a:t>
            </a:r>
            <a:r>
              <a:rPr lang="ru-RU" sz="2200" dirty="0" smtClean="0"/>
              <a:t>… і </a:t>
            </a:r>
            <a:r>
              <a:rPr lang="ru-RU" sz="2200" dirty="0" err="1" smtClean="0"/>
              <a:t>туди</a:t>
            </a:r>
            <a:r>
              <a:rPr lang="ru-RU" sz="2200" dirty="0" smtClean="0"/>
              <a:t>. </a:t>
            </a:r>
            <a:r>
              <a:rPr lang="ru-RU" sz="2200" dirty="0" err="1" smtClean="0"/>
              <a:t>Знову</a:t>
            </a:r>
            <a:r>
              <a:rPr lang="ru-RU" sz="2200" dirty="0" smtClean="0"/>
              <a:t> </a:t>
            </a:r>
            <a:r>
              <a:rPr lang="ru-RU" sz="2200" dirty="0" err="1" smtClean="0"/>
              <a:t>побачити</a:t>
            </a:r>
            <a:r>
              <a:rPr lang="ru-RU" sz="2200" dirty="0" smtClean="0"/>
              <a:t> </a:t>
            </a:r>
            <a:r>
              <a:rPr lang="ru-RU" sz="2200" dirty="0" err="1" smtClean="0"/>
              <a:t>обриви</a:t>
            </a:r>
            <a:r>
              <a:rPr lang="ru-RU" sz="2200" dirty="0" smtClean="0"/>
              <a:t>, </a:t>
            </a:r>
            <a:r>
              <a:rPr lang="ru-RU" sz="2200" dirty="0" err="1" smtClean="0"/>
              <a:t>занесені</a:t>
            </a:r>
            <a:r>
              <a:rPr lang="ru-RU" sz="2200" dirty="0" smtClean="0"/>
              <a:t> </a:t>
            </a:r>
            <a:r>
              <a:rPr lang="ru-RU" sz="2200" dirty="0" err="1" smtClean="0"/>
              <a:t>снігом</a:t>
            </a:r>
            <a:r>
              <a:rPr lang="ru-RU" sz="2200" dirty="0" smtClean="0"/>
              <a:t>, </a:t>
            </a:r>
            <a:r>
              <a:rPr lang="ru-RU" sz="2200" dirty="0" err="1" smtClean="0"/>
              <a:t>Дніпро</a:t>
            </a:r>
            <a:r>
              <a:rPr lang="ru-RU" sz="2200" dirty="0" smtClean="0"/>
              <a:t>… </a:t>
            </a:r>
            <a:r>
              <a:rPr lang="ru-RU" sz="2200" dirty="0" err="1" smtClean="0"/>
              <a:t>Немає</a:t>
            </a:r>
            <a:r>
              <a:rPr lang="ru-RU" sz="2200" dirty="0" smtClean="0"/>
              <a:t> </a:t>
            </a:r>
            <a:r>
              <a:rPr lang="ru-RU" sz="2200" dirty="0" err="1" smtClean="0"/>
              <a:t>гарнішого</a:t>
            </a:r>
            <a:r>
              <a:rPr lang="ru-RU" sz="2200" dirty="0" smtClean="0"/>
              <a:t> </a:t>
            </a:r>
            <a:r>
              <a:rPr lang="ru-RU" sz="2200" dirty="0" err="1" smtClean="0"/>
              <a:t>міста</a:t>
            </a:r>
            <a:r>
              <a:rPr lang="ru-RU" sz="2200" dirty="0" smtClean="0"/>
              <a:t> на </a:t>
            </a:r>
            <a:r>
              <a:rPr lang="ru-RU" sz="2200" dirty="0" err="1" smtClean="0"/>
              <a:t>світі</a:t>
            </a:r>
            <a:r>
              <a:rPr lang="ru-RU" sz="2200" dirty="0" smtClean="0"/>
              <a:t>, </a:t>
            </a:r>
            <a:r>
              <a:rPr lang="ru-RU" sz="2200" dirty="0" err="1" smtClean="0"/>
              <a:t>чим</a:t>
            </a:r>
            <a:r>
              <a:rPr lang="ru-RU" sz="2200" dirty="0" smtClean="0"/>
              <a:t> </a:t>
            </a:r>
            <a:r>
              <a:rPr lang="ru-RU" sz="2200" dirty="0" err="1" smtClean="0"/>
              <a:t>Київ</a:t>
            </a:r>
            <a:r>
              <a:rPr lang="ru-RU" sz="2200" dirty="0" smtClean="0"/>
              <a:t>. </a:t>
            </a:r>
            <a:r>
              <a:rPr lang="ru-RU" sz="2200" dirty="0" err="1" smtClean="0"/>
              <a:t>Ех</a:t>
            </a:r>
            <a:r>
              <a:rPr lang="ru-RU" sz="2200" dirty="0" smtClean="0"/>
              <a:t>, </a:t>
            </a:r>
            <a:r>
              <a:rPr lang="ru-RU" sz="2200" dirty="0" err="1" smtClean="0"/>
              <a:t>перлина-Київ</a:t>
            </a:r>
            <a:r>
              <a:rPr lang="ru-RU" sz="2200" dirty="0" smtClean="0"/>
              <a:t>!» - </a:t>
            </a:r>
            <a:r>
              <a:rPr lang="ru-RU" sz="2200" dirty="0" err="1" smtClean="0"/>
              <a:t>каже</a:t>
            </a:r>
            <a:r>
              <a:rPr lang="ru-RU" sz="2200" dirty="0" smtClean="0"/>
              <a:t> </a:t>
            </a:r>
            <a:r>
              <a:rPr lang="ru-RU" sz="2200" dirty="0" err="1" smtClean="0"/>
              <a:t>він</a:t>
            </a:r>
            <a:r>
              <a:rPr lang="ru-RU" sz="2200" dirty="0" smtClean="0"/>
              <a:t> у </a:t>
            </a:r>
            <a:r>
              <a:rPr lang="ru-RU" sz="2200" dirty="0" err="1" smtClean="0"/>
              <a:t>нарисі</a:t>
            </a:r>
            <a:r>
              <a:rPr lang="ru-RU" sz="2200" dirty="0" smtClean="0"/>
              <a:t> «</a:t>
            </a:r>
            <a:r>
              <a:rPr lang="ru-RU" sz="2200" dirty="0" err="1" smtClean="0"/>
              <a:t>Київ-місто</a:t>
            </a:r>
            <a:r>
              <a:rPr lang="ru-RU" sz="2200" dirty="0" smtClean="0"/>
              <a:t>».</a:t>
            </a:r>
          </a:p>
          <a:p>
            <a:pPr algn="just"/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33056"/>
            <a:ext cx="7128792" cy="2715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3069630629"/>
      </p:ext>
    </p:extLst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9552" y="260648"/>
            <a:ext cx="7467600" cy="4873752"/>
          </a:xfrm>
        </p:spPr>
        <p:txBody>
          <a:bodyPr/>
          <a:lstStyle/>
          <a:p>
            <a:r>
              <a:rPr lang="ru-RU" dirty="0" err="1" smtClean="0"/>
              <a:t>Також</a:t>
            </a:r>
            <a:r>
              <a:rPr lang="ru-RU" dirty="0" smtClean="0"/>
              <a:t> Михайло </a:t>
            </a:r>
            <a:r>
              <a:rPr lang="ru-RU" dirty="0"/>
              <a:t>Булгаков любив </a:t>
            </a:r>
            <a:r>
              <a:rPr lang="ru-RU" dirty="0" err="1"/>
              <a:t>підніматися</a:t>
            </a:r>
            <a:r>
              <a:rPr lang="ru-RU" dirty="0"/>
              <a:t> </a:t>
            </a:r>
            <a:r>
              <a:rPr lang="ru-RU" dirty="0" err="1"/>
              <a:t>нагору</a:t>
            </a:r>
            <a:r>
              <a:rPr lang="ru-RU" dirty="0"/>
              <a:t> по </a:t>
            </a:r>
            <a:r>
              <a:rPr lang="ru-RU" dirty="0" err="1"/>
              <a:t>Андріївському</a:t>
            </a:r>
            <a:r>
              <a:rPr lang="ru-RU" dirty="0"/>
              <a:t> </a:t>
            </a:r>
            <a:r>
              <a:rPr lang="ru-RU" dirty="0" err="1" smtClean="0"/>
              <a:t>узвозу</a:t>
            </a:r>
            <a:r>
              <a:rPr lang="ru-RU" dirty="0" smtClean="0"/>
              <a:t>, </a:t>
            </a:r>
            <a:r>
              <a:rPr lang="ru-RU" dirty="0" err="1"/>
              <a:t>доходити</a:t>
            </a:r>
            <a:r>
              <a:rPr lang="ru-RU" dirty="0"/>
              <a:t> до </a:t>
            </a:r>
            <a:r>
              <a:rPr lang="ru-RU" dirty="0" err="1"/>
              <a:t>найвищої</a:t>
            </a:r>
            <a:r>
              <a:rPr lang="ru-RU" dirty="0"/>
              <a:t> </a:t>
            </a:r>
            <a:r>
              <a:rPr lang="ru-RU" dirty="0" smtClean="0"/>
              <a:t>точки й </a:t>
            </a:r>
            <a:r>
              <a:rPr lang="ru-RU" dirty="0" err="1" smtClean="0"/>
              <a:t>звідти</a:t>
            </a:r>
            <a:r>
              <a:rPr lang="ru-RU" dirty="0" smtClean="0"/>
              <a:t> </a:t>
            </a:r>
            <a:r>
              <a:rPr lang="ru-RU" dirty="0" err="1"/>
              <a:t>дивитися</a:t>
            </a:r>
            <a:r>
              <a:rPr lang="ru-RU" dirty="0"/>
              <a:t> на </a:t>
            </a:r>
            <a:r>
              <a:rPr lang="ru-RU" dirty="0" err="1"/>
              <a:t>дахи</a:t>
            </a:r>
            <a:r>
              <a:rPr lang="ru-RU" dirty="0"/>
              <a:t> </a:t>
            </a:r>
            <a:r>
              <a:rPr lang="ru-RU" dirty="0" err="1"/>
              <a:t>багатоповерхових</a:t>
            </a:r>
            <a:r>
              <a:rPr lang="ru-RU" dirty="0"/>
              <a:t> </a:t>
            </a:r>
            <a:r>
              <a:rPr lang="ru-RU" dirty="0" err="1"/>
              <a:t>будинків</a:t>
            </a:r>
            <a:r>
              <a:rPr lang="ru-RU" dirty="0"/>
              <a:t> і </a:t>
            </a:r>
            <a:r>
              <a:rPr lang="ru-RU" dirty="0" err="1" smtClean="0"/>
              <a:t>куполи</a:t>
            </a:r>
            <a:r>
              <a:rPr lang="ru-RU" dirty="0" smtClean="0"/>
              <a:t> </a:t>
            </a:r>
            <a:r>
              <a:rPr lang="ru-RU" dirty="0" err="1"/>
              <a:t>церков</a:t>
            </a:r>
            <a:r>
              <a:rPr lang="ru-RU" dirty="0"/>
              <a:t>, на </a:t>
            </a:r>
            <a:r>
              <a:rPr lang="ru-RU" dirty="0" err="1"/>
              <a:t>вулиці</a:t>
            </a:r>
            <a:r>
              <a:rPr lang="ru-RU" dirty="0"/>
              <a:t>, </a:t>
            </a:r>
            <a:r>
              <a:rPr lang="ru-RU" dirty="0" err="1"/>
              <a:t>провулки</a:t>
            </a:r>
            <a:r>
              <a:rPr lang="ru-RU" dirty="0"/>
              <a:t> й </a:t>
            </a:r>
            <a:r>
              <a:rPr lang="ru-RU" dirty="0" err="1"/>
              <a:t>площі</a:t>
            </a:r>
            <a:r>
              <a:rPr lang="ru-RU" dirty="0"/>
              <a:t>.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вечорами</a:t>
            </a:r>
            <a:r>
              <a:rPr lang="ru-RU" dirty="0" smtClean="0"/>
              <a:t> </a:t>
            </a:r>
            <a:r>
              <a:rPr lang="ru-RU" dirty="0" err="1"/>
              <a:t>довго</a:t>
            </a:r>
            <a:r>
              <a:rPr lang="ru-RU" dirty="0"/>
              <a:t> </a:t>
            </a:r>
            <a:r>
              <a:rPr lang="ru-RU" dirty="0" err="1" smtClean="0"/>
              <a:t>милувався</a:t>
            </a:r>
            <a:r>
              <a:rPr lang="ru-RU" dirty="0" smtClean="0"/>
              <a:t> </a:t>
            </a:r>
            <a:r>
              <a:rPr lang="ru-RU" dirty="0" err="1"/>
              <a:t>своїм</a:t>
            </a:r>
            <a:r>
              <a:rPr lang="ru-RU" dirty="0"/>
              <a:t> </a:t>
            </a:r>
            <a:r>
              <a:rPr lang="ru-RU" dirty="0" err="1" smtClean="0"/>
              <a:t>містом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96952"/>
            <a:ext cx="7274202" cy="36726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264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3970784" cy="628531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err="1"/>
              <a:t>Київ</a:t>
            </a:r>
            <a:r>
              <a:rPr lang="ru-RU" dirty="0"/>
              <a:t> </a:t>
            </a:r>
            <a:r>
              <a:rPr lang="ru-RU" dirty="0" err="1"/>
              <a:t>займав</a:t>
            </a:r>
            <a:r>
              <a:rPr lang="ru-RU" dirty="0"/>
              <a:t> </a:t>
            </a:r>
            <a:r>
              <a:rPr lang="ru-RU" dirty="0" err="1"/>
              <a:t>особливе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в </a:t>
            </a:r>
            <a:r>
              <a:rPr lang="ru-RU" dirty="0" err="1"/>
              <a:t>житті</a:t>
            </a:r>
            <a:r>
              <a:rPr lang="ru-RU" dirty="0"/>
              <a:t> та </a:t>
            </a:r>
            <a:r>
              <a:rPr lang="ru-RU" dirty="0" err="1"/>
              <a:t>творчості</a:t>
            </a:r>
            <a:r>
              <a:rPr lang="ru-RU" dirty="0"/>
              <a:t> </a:t>
            </a:r>
            <a:r>
              <a:rPr lang="ru-RU" dirty="0" err="1"/>
              <a:t>письменника</a:t>
            </a:r>
            <a:r>
              <a:rPr lang="ru-RU" dirty="0"/>
              <a:t>. </a:t>
            </a:r>
            <a:r>
              <a:rPr lang="ru-RU" dirty="0" err="1" smtClean="0"/>
              <a:t>Найбільше</a:t>
            </a:r>
            <a:r>
              <a:rPr lang="ru-RU" dirty="0" smtClean="0"/>
              <a:t> </a:t>
            </a:r>
            <a:r>
              <a:rPr lang="ru-RU" dirty="0" err="1" smtClean="0"/>
              <a:t>подобалося</a:t>
            </a:r>
            <a:r>
              <a:rPr lang="ru-RU" dirty="0" smtClean="0"/>
              <a:t>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місто</a:t>
            </a:r>
            <a:r>
              <a:rPr lang="ru-RU" dirty="0" smtClean="0"/>
              <a:t> </a:t>
            </a:r>
            <a:r>
              <a:rPr lang="ru-RU" dirty="0"/>
              <a:t>Булгакову </a:t>
            </a:r>
            <a:r>
              <a:rPr lang="ru-RU" dirty="0" err="1"/>
              <a:t>взимку</a:t>
            </a:r>
            <a:r>
              <a:rPr lang="ru-RU" dirty="0"/>
              <a:t>. </a:t>
            </a:r>
            <a:r>
              <a:rPr lang="ru-RU" dirty="0" err="1"/>
              <a:t>Зими</a:t>
            </a:r>
            <a:r>
              <a:rPr lang="ru-RU" dirty="0"/>
              <a:t> в </a:t>
            </a:r>
            <a:r>
              <a:rPr lang="ru-RU" dirty="0" err="1"/>
              <a:t>Києві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сніжними</a:t>
            </a:r>
            <a:r>
              <a:rPr lang="ru-RU" dirty="0"/>
              <a:t>, «</a:t>
            </a:r>
            <a:r>
              <a:rPr lang="ru-RU" dirty="0" err="1"/>
              <a:t>вулиці</a:t>
            </a:r>
            <a:r>
              <a:rPr lang="ru-RU" dirty="0"/>
              <a:t>  </a:t>
            </a:r>
            <a:r>
              <a:rPr lang="ru-RU" dirty="0" err="1"/>
              <a:t>курілися</a:t>
            </a:r>
            <a:r>
              <a:rPr lang="ru-RU" dirty="0"/>
              <a:t> </a:t>
            </a:r>
            <a:r>
              <a:rPr lang="ru-RU" dirty="0" err="1"/>
              <a:t>серпанком</a:t>
            </a:r>
            <a:r>
              <a:rPr lang="ru-RU" dirty="0"/>
              <a:t>,  і  </a:t>
            </a:r>
            <a:r>
              <a:rPr lang="ru-RU" dirty="0" err="1"/>
              <a:t>скрипів</a:t>
            </a:r>
            <a:r>
              <a:rPr lang="ru-RU" dirty="0"/>
              <a:t>   </a:t>
            </a:r>
            <a:r>
              <a:rPr lang="ru-RU" dirty="0" err="1"/>
              <a:t>збитий</a:t>
            </a:r>
            <a:r>
              <a:rPr lang="ru-RU" dirty="0"/>
              <a:t>   </a:t>
            </a:r>
            <a:r>
              <a:rPr lang="ru-RU" dirty="0" err="1"/>
              <a:t>гігантський</a:t>
            </a:r>
            <a:r>
              <a:rPr lang="ru-RU" dirty="0"/>
              <a:t> </a:t>
            </a:r>
            <a:r>
              <a:rPr lang="ru-RU" dirty="0" err="1"/>
              <a:t>сніг</a:t>
            </a:r>
            <a:r>
              <a:rPr lang="ru-RU" dirty="0"/>
              <a:t>». Михайло й </a:t>
            </a:r>
            <a:r>
              <a:rPr lang="ru-RU" dirty="0" err="1"/>
              <a:t>Тетяна</a:t>
            </a:r>
            <a:r>
              <a:rPr lang="ru-RU" dirty="0"/>
              <a:t> </a:t>
            </a:r>
            <a:r>
              <a:rPr lang="ru-RU" dirty="0" err="1"/>
              <a:t>Булгакови</a:t>
            </a:r>
            <a:r>
              <a:rPr lang="ru-RU" dirty="0"/>
              <a:t> любили </a:t>
            </a:r>
            <a:r>
              <a:rPr lang="ru-RU" dirty="0" err="1"/>
              <a:t>прогулюватися</a:t>
            </a:r>
            <a:r>
              <a:rPr lang="ru-RU" dirty="0"/>
              <a:t> </a:t>
            </a:r>
            <a:r>
              <a:rPr lang="ru-RU" dirty="0" err="1"/>
              <a:t>взимку</a:t>
            </a:r>
            <a:r>
              <a:rPr lang="ru-RU" dirty="0"/>
              <a:t> в парках. Вони часто </a:t>
            </a:r>
            <a:r>
              <a:rPr lang="ru-RU" dirty="0" err="1" smtClean="0"/>
              <a:t>милувалися</a:t>
            </a:r>
            <a:r>
              <a:rPr lang="ru-RU" dirty="0" smtClean="0"/>
              <a:t> </a:t>
            </a:r>
            <a:r>
              <a:rPr lang="ru-RU" dirty="0"/>
              <a:t>деревами, </a:t>
            </a:r>
            <a:r>
              <a:rPr lang="ru-RU" dirty="0" err="1"/>
              <a:t>покритими</a:t>
            </a:r>
            <a:r>
              <a:rPr lang="ru-RU" dirty="0"/>
              <a:t> </a:t>
            </a:r>
            <a:r>
              <a:rPr lang="ru-RU" dirty="0" err="1"/>
              <a:t>снігом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60648"/>
            <a:ext cx="4032448" cy="30274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58712"/>
            <a:ext cx="4032448" cy="299462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037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4624"/>
            <a:ext cx="7745288" cy="652934"/>
          </a:xfrm>
        </p:spPr>
        <p:txBody>
          <a:bodyPr/>
          <a:lstStyle/>
          <a:p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</a:rPr>
              <a:t>Будинок, де народився М.Булгаков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4104456" cy="285863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764705"/>
            <a:ext cx="4373516" cy="285863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641608"/>
            <a:ext cx="2861348" cy="302775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23334"/>
            <a:ext cx="2664295" cy="304602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638550"/>
            <a:ext cx="3024335" cy="303081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30402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-99392"/>
            <a:ext cx="7467600" cy="666328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chemeClr val="accent1">
                    <a:lumMod val="50000"/>
                  </a:schemeClr>
                </a:solidFill>
              </a:rPr>
              <a:t>Київ у творах Булгакова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38432" y="548680"/>
            <a:ext cx="9001000" cy="5637240"/>
          </a:xfrm>
        </p:spPr>
        <p:txBody>
          <a:bodyPr/>
          <a:lstStyle/>
          <a:p>
            <a:r>
              <a:rPr lang="uk-UA" sz="2000" dirty="0"/>
              <a:t>Київ був з М. О. Булгаковим завжди. Це місто відображено в багатьох його творах. Місто — у «Білій гвардії», батьківщина </a:t>
            </a:r>
            <a:r>
              <a:rPr lang="uk-UA" sz="2000" dirty="0" err="1"/>
              <a:t>Максутова</a:t>
            </a:r>
            <a:r>
              <a:rPr lang="uk-UA" sz="2000" dirty="0"/>
              <a:t> — у «Театральному романі». </a:t>
            </a:r>
            <a:endParaRPr lang="uk-UA" sz="2000" dirty="0" smtClean="0"/>
          </a:p>
          <a:p>
            <a:r>
              <a:rPr lang="uk-UA" sz="2000" dirty="0" smtClean="0"/>
              <a:t> </a:t>
            </a:r>
            <a:r>
              <a:rPr lang="uk-UA" sz="2000" dirty="0"/>
              <a:t>«</a:t>
            </a:r>
            <a:r>
              <a:rPr lang="uk-UA" sz="2000" dirty="0" smtClean="0"/>
              <a:t>Майстер </a:t>
            </a:r>
            <a:r>
              <a:rPr lang="uk-UA" sz="2000" dirty="0"/>
              <a:t>і </a:t>
            </a:r>
            <a:r>
              <a:rPr lang="uk-UA" sz="2000" dirty="0" smtClean="0"/>
              <a:t>Маргарита» </a:t>
            </a:r>
            <a:r>
              <a:rPr lang="uk-UA" sz="2000" dirty="0"/>
              <a:t>— опис «весняних розливів Дніпра» </a:t>
            </a:r>
          </a:p>
          <a:p>
            <a:r>
              <a:rPr lang="uk-UA" sz="2000" dirty="0"/>
              <a:t>У</a:t>
            </a:r>
            <a:r>
              <a:rPr lang="uk-UA" sz="2000" dirty="0" smtClean="0"/>
              <a:t> </a:t>
            </a:r>
            <a:r>
              <a:rPr lang="uk-UA" sz="2000" dirty="0" smtClean="0"/>
              <a:t>творі «Дні </a:t>
            </a:r>
            <a:r>
              <a:rPr lang="uk-UA" sz="2000" dirty="0" err="1"/>
              <a:t>Турбіних</a:t>
            </a:r>
            <a:r>
              <a:rPr lang="uk-UA" sz="2000" dirty="0" smtClean="0"/>
              <a:t>» письменник зобразив свою домівку на вулиці Андріївський узвіз, 13.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08920"/>
            <a:ext cx="3456384" cy="3884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08920"/>
            <a:ext cx="3311310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6984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568952" cy="764704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uk-UA" sz="2800" b="1" dirty="0" err="1" smtClean="0">
                <a:solidFill>
                  <a:schemeClr val="accent1">
                    <a:lumMod val="50000"/>
                  </a:schemeClr>
                </a:solidFill>
              </a:rPr>
              <a:t>Зв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</a:rPr>
              <a:t>’</a:t>
            </a:r>
            <a:r>
              <a:rPr lang="uk-UA" sz="2800" b="1" dirty="0" err="1" smtClean="0">
                <a:solidFill>
                  <a:schemeClr val="accent1">
                    <a:lumMod val="50000"/>
                  </a:schemeClr>
                </a:solidFill>
              </a:rPr>
              <a:t>язок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письменника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з Житомиром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5496" y="692696"/>
            <a:ext cx="9001000" cy="5832648"/>
          </a:xfrm>
        </p:spPr>
        <p:txBody>
          <a:bodyPr/>
          <a:lstStyle/>
          <a:p>
            <a:pPr algn="just"/>
            <a:r>
              <a:rPr lang="ru-RU" dirty="0"/>
              <a:t>Житомир, тиха зелена </a:t>
            </a:r>
            <a:r>
              <a:rPr lang="ru-RU" dirty="0" err="1" smtClean="0"/>
              <a:t>Богунія</a:t>
            </a:r>
            <a:r>
              <a:rPr lang="ru-RU" dirty="0" smtClean="0"/>
              <a:t> і </a:t>
            </a:r>
            <a:r>
              <a:rPr lang="ru-RU" dirty="0" err="1"/>
              <a:t>вулиця</a:t>
            </a:r>
            <a:r>
              <a:rPr lang="ru-RU" dirty="0"/>
              <a:t> з </a:t>
            </a:r>
            <a:r>
              <a:rPr lang="ru-RU" dirty="0" err="1"/>
              <a:t>назвою</a:t>
            </a:r>
            <a:r>
              <a:rPr lang="ru-RU" dirty="0"/>
              <a:t> </a:t>
            </a:r>
            <a:r>
              <a:rPr lang="ru-RU" dirty="0" smtClean="0"/>
              <a:t>«Зелена</a:t>
            </a:r>
            <a:r>
              <a:rPr lang="ru-RU" dirty="0" smtClean="0"/>
              <a:t>», </a:t>
            </a:r>
            <a:r>
              <a:rPr lang="ru-RU" dirty="0" err="1" smtClean="0"/>
              <a:t>саме</a:t>
            </a:r>
            <a:r>
              <a:rPr lang="ru-RU" dirty="0" smtClean="0"/>
              <a:t> тут </a:t>
            </a:r>
            <a:r>
              <a:rPr lang="ru-RU" dirty="0" err="1" smtClean="0"/>
              <a:t>письменник</a:t>
            </a:r>
            <a:r>
              <a:rPr lang="ru-RU" dirty="0" smtClean="0"/>
              <a:t> </a:t>
            </a:r>
            <a:r>
              <a:rPr lang="ru-RU" dirty="0" err="1" smtClean="0"/>
              <a:t>провів</a:t>
            </a:r>
            <a:r>
              <a:rPr lang="ru-RU" dirty="0" smtClean="0"/>
              <a:t> три </a:t>
            </a:r>
            <a:r>
              <a:rPr lang="ru-RU" dirty="0" err="1" smtClean="0"/>
              <a:t>тижні</a:t>
            </a:r>
            <a:r>
              <a:rPr lang="ru-RU" dirty="0" smtClean="0"/>
              <a:t> </a:t>
            </a:r>
            <a:r>
              <a:rPr lang="ru-RU" dirty="0" err="1" smtClean="0"/>
              <a:t>зі</a:t>
            </a:r>
            <a:r>
              <a:rPr lang="ru-RU" dirty="0" smtClean="0"/>
              <a:t> </a:t>
            </a:r>
            <a:r>
              <a:rPr lang="ru-RU" dirty="0" err="1" smtClean="0"/>
              <a:t>своєю</a:t>
            </a:r>
            <a:r>
              <a:rPr lang="ru-RU" dirty="0" smtClean="0"/>
              <a:t> дружиною. </a:t>
            </a:r>
            <a:r>
              <a:rPr lang="ru-RU" dirty="0" smtClean="0"/>
              <a:t>«</a:t>
            </a:r>
            <a:r>
              <a:rPr lang="ru-RU" dirty="0" err="1" smtClean="0"/>
              <a:t>Сьогодні</a:t>
            </a:r>
            <a:r>
              <a:rPr lang="ru-RU" dirty="0" smtClean="0"/>
              <a:t> </a:t>
            </a:r>
            <a:r>
              <a:rPr lang="ru-RU" dirty="0" err="1"/>
              <a:t>повернулися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Житомира. </a:t>
            </a:r>
            <a:r>
              <a:rPr lang="ru-RU" dirty="0" err="1"/>
              <a:t>Життя</a:t>
            </a:r>
            <a:r>
              <a:rPr lang="ru-RU" dirty="0"/>
              <a:t> в </a:t>
            </a:r>
            <a:r>
              <a:rPr lang="ru-RU" dirty="0" err="1"/>
              <a:t>Богуньї</a:t>
            </a:r>
            <a:r>
              <a:rPr lang="ru-RU" dirty="0"/>
              <a:t> </a:t>
            </a:r>
            <a:r>
              <a:rPr lang="ru-RU" dirty="0" err="1"/>
              <a:t>спочатку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чудовим</a:t>
            </a:r>
            <a:r>
              <a:rPr lang="ru-RU" dirty="0"/>
              <a:t>. </a:t>
            </a:r>
            <a:r>
              <a:rPr lang="ru-RU" dirty="0" err="1"/>
              <a:t>Місця</a:t>
            </a:r>
            <a:r>
              <a:rPr lang="ru-RU" dirty="0"/>
              <a:t> там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гарні</a:t>
            </a:r>
            <a:r>
              <a:rPr lang="ru-RU" dirty="0"/>
              <a:t>, </a:t>
            </a:r>
            <a:r>
              <a:rPr lang="ru-RU" dirty="0" err="1"/>
              <a:t>купалися</a:t>
            </a:r>
            <a:r>
              <a:rPr lang="ru-RU" dirty="0"/>
              <a:t>».   </a:t>
            </a:r>
            <a:r>
              <a:rPr lang="ru-RU" dirty="0" smtClean="0"/>
              <a:t>О. </a:t>
            </a:r>
            <a:r>
              <a:rPr lang="ru-RU" dirty="0"/>
              <a:t>С. </a:t>
            </a:r>
            <a:r>
              <a:rPr lang="ru-RU" dirty="0" smtClean="0"/>
              <a:t>Булгакова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71816"/>
            <a:ext cx="7272808" cy="35283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90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507288" cy="6213304"/>
          </a:xfrm>
        </p:spPr>
        <p:txBody>
          <a:bodyPr>
            <a:normAutofit/>
          </a:bodyPr>
          <a:lstStyle/>
          <a:p>
            <a:pPr algn="just"/>
            <a:r>
              <a:rPr lang="uk-UA" sz="2200" dirty="0" smtClean="0"/>
              <a:t>Письменник був знайомий з житомирським критиком Олександром Безименським, якого Михайло зобразив у творі </a:t>
            </a:r>
            <a:r>
              <a:rPr lang="ru-RU" sz="2200" dirty="0"/>
              <a:t>«</a:t>
            </a:r>
            <a:r>
              <a:rPr lang="ru-RU" sz="2200" dirty="0" err="1" smtClean="0"/>
              <a:t>Майстер</a:t>
            </a:r>
            <a:r>
              <a:rPr lang="ru-RU" sz="2200" dirty="0" smtClean="0"/>
              <a:t> </a:t>
            </a:r>
            <a:r>
              <a:rPr lang="ru-RU" sz="2200" dirty="0"/>
              <a:t>і </a:t>
            </a:r>
            <a:r>
              <a:rPr lang="ru-RU" sz="2200" dirty="0" smtClean="0"/>
              <a:t>Маргарита» </a:t>
            </a:r>
            <a:r>
              <a:rPr lang="ru-RU" sz="2200" dirty="0"/>
              <a:t>як </a:t>
            </a:r>
            <a:r>
              <a:rPr lang="ru-RU" sz="2200" dirty="0" err="1" smtClean="0"/>
              <a:t>Івана</a:t>
            </a:r>
            <a:r>
              <a:rPr lang="ru-RU" sz="2200" dirty="0" smtClean="0"/>
              <a:t> Бездомного. </a:t>
            </a:r>
            <a:r>
              <a:rPr lang="ru-RU" sz="2200" dirty="0" err="1" smtClean="0"/>
              <a:t>Також</a:t>
            </a:r>
            <a:r>
              <a:rPr lang="ru-RU" sz="2200" dirty="0" smtClean="0"/>
              <a:t> знав </a:t>
            </a:r>
            <a:r>
              <a:rPr lang="ru-RU" sz="2200" dirty="0" err="1" smtClean="0"/>
              <a:t>письменника</a:t>
            </a:r>
            <a:r>
              <a:rPr lang="ru-RU" sz="2200" dirty="0" smtClean="0"/>
              <a:t> Льва </a:t>
            </a:r>
            <a:r>
              <a:rPr lang="ru-RU" sz="2200" dirty="0" err="1" smtClean="0"/>
              <a:t>Нікуліна</a:t>
            </a:r>
            <a:r>
              <a:rPr lang="ru-RU" sz="2200" dirty="0" smtClean="0"/>
              <a:t>, </a:t>
            </a:r>
            <a:r>
              <a:rPr lang="ru-RU" sz="2200" dirty="0" err="1" smtClean="0"/>
              <a:t>що</a:t>
            </a:r>
            <a:r>
              <a:rPr lang="ru-RU" sz="2200" dirty="0" smtClean="0"/>
              <a:t> жив у </a:t>
            </a:r>
            <a:r>
              <a:rPr lang="ru-RU" sz="2200" dirty="0" err="1" smtClean="0"/>
              <a:t>Житомирі</a:t>
            </a:r>
            <a:r>
              <a:rPr lang="ru-RU" sz="2200" dirty="0" smtClean="0"/>
              <a:t>. </a:t>
            </a:r>
            <a:r>
              <a:rPr lang="ru-RU" sz="2200" dirty="0" err="1" smtClean="0"/>
              <a:t>Багато</a:t>
            </a:r>
            <a:r>
              <a:rPr lang="ru-RU" sz="2200" dirty="0" smtClean="0"/>
              <a:t> </a:t>
            </a:r>
            <a:r>
              <a:rPr lang="ru-RU" sz="2200" dirty="0" err="1" smtClean="0"/>
              <a:t>героїв</a:t>
            </a:r>
            <a:r>
              <a:rPr lang="ru-RU" sz="2200" dirty="0" smtClean="0"/>
              <a:t>, </a:t>
            </a:r>
            <a:r>
              <a:rPr lang="ru-RU" sz="2200" dirty="0" err="1" smtClean="0"/>
              <a:t>відображені</a:t>
            </a:r>
            <a:r>
              <a:rPr lang="ru-RU" sz="2200" dirty="0" smtClean="0"/>
              <a:t> у </a:t>
            </a:r>
            <a:r>
              <a:rPr lang="ru-RU" sz="2200" dirty="0" err="1" smtClean="0"/>
              <a:t>творіннях</a:t>
            </a:r>
            <a:r>
              <a:rPr lang="ru-RU" sz="2200" dirty="0" smtClean="0"/>
              <a:t> Булгакова, </a:t>
            </a:r>
            <a:r>
              <a:rPr lang="ru-RU" sz="2200" dirty="0" err="1" smtClean="0"/>
              <a:t>були</a:t>
            </a:r>
            <a:r>
              <a:rPr lang="ru-RU" sz="2200" dirty="0" smtClean="0"/>
              <a:t> прототипами людей, </a:t>
            </a:r>
            <a:r>
              <a:rPr lang="ru-RU" sz="2200" dirty="0" err="1" smtClean="0"/>
              <a:t>що</a:t>
            </a:r>
            <a:r>
              <a:rPr lang="ru-RU" sz="2200" dirty="0" smtClean="0"/>
              <a:t> жили в </a:t>
            </a:r>
            <a:r>
              <a:rPr lang="ru-RU" sz="2200" dirty="0" err="1" smtClean="0"/>
              <a:t>цьому</a:t>
            </a:r>
            <a:r>
              <a:rPr lang="ru-RU" sz="2200" dirty="0" smtClean="0"/>
              <a:t> </a:t>
            </a:r>
            <a:r>
              <a:rPr lang="ru-RU" sz="2200" dirty="0" err="1" smtClean="0"/>
              <a:t>місті</a:t>
            </a:r>
            <a:r>
              <a:rPr lang="ru-RU" sz="2200" dirty="0" smtClean="0"/>
              <a:t>. </a:t>
            </a:r>
          </a:p>
          <a:p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92896"/>
            <a:ext cx="2857500" cy="3655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6148214"/>
            <a:ext cx="2791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Лев </a:t>
            </a:r>
            <a:r>
              <a:rPr lang="ru-RU" dirty="0" err="1"/>
              <a:t>Нікулін</a:t>
            </a:r>
            <a:r>
              <a:rPr lang="ru-RU" dirty="0"/>
              <a:t> 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92896"/>
            <a:ext cx="4392488" cy="3611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067944" y="6121056"/>
            <a:ext cx="30556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Олександр</a:t>
            </a:r>
            <a:r>
              <a:rPr lang="ru-RU" dirty="0"/>
              <a:t> </a:t>
            </a:r>
            <a:r>
              <a:rPr lang="ru-RU" dirty="0" err="1"/>
              <a:t>Безименський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23496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3538736" cy="6141296"/>
          </a:xfrm>
        </p:spPr>
        <p:txBody>
          <a:bodyPr>
            <a:normAutofit/>
          </a:bodyPr>
          <a:lstStyle/>
          <a:p>
            <a:r>
              <a:rPr lang="ru-RU" sz="2200" dirty="0" err="1" smtClean="0"/>
              <a:t>Також</a:t>
            </a:r>
            <a:r>
              <a:rPr lang="ru-RU" sz="2200" dirty="0" smtClean="0"/>
              <a:t> Михайло </a:t>
            </a:r>
            <a:r>
              <a:rPr lang="ru-RU" sz="2200" dirty="0" err="1" smtClean="0"/>
              <a:t>Опанасович</a:t>
            </a:r>
            <a:r>
              <a:rPr lang="ru-RU" sz="2200" dirty="0"/>
              <a:t> </a:t>
            </a:r>
            <a:r>
              <a:rPr lang="ru-RU" sz="2200" dirty="0" smtClean="0"/>
              <a:t>у </a:t>
            </a:r>
            <a:r>
              <a:rPr lang="ru-RU" sz="2200" dirty="0" err="1" smtClean="0"/>
              <a:t>Кам'янці-Подільському</a:t>
            </a:r>
            <a:r>
              <a:rPr lang="ru-RU" sz="2200" dirty="0"/>
              <a:t> </a:t>
            </a:r>
            <a:r>
              <a:rPr lang="ru-RU" sz="2200" dirty="0" err="1" smtClean="0"/>
              <a:t>працював</a:t>
            </a:r>
            <a:r>
              <a:rPr lang="ru-RU" sz="2200" dirty="0" smtClean="0"/>
              <a:t> </a:t>
            </a:r>
            <a:r>
              <a:rPr lang="ru-RU" sz="2200" dirty="0" err="1" smtClean="0"/>
              <a:t>медичним</a:t>
            </a:r>
            <a:r>
              <a:rPr lang="ru-RU" sz="2200" dirty="0" smtClean="0"/>
              <a:t> </a:t>
            </a:r>
            <a:r>
              <a:rPr lang="uk-UA" sz="2200" dirty="0" smtClean="0"/>
              <a:t>добровольцем в шпиталі Червоного Хреста</a:t>
            </a:r>
            <a:r>
              <a:rPr lang="ru-RU" sz="2200" dirty="0" smtClean="0"/>
              <a:t>.</a:t>
            </a:r>
          </a:p>
          <a:p>
            <a:r>
              <a:rPr lang="uk-UA" sz="2200" dirty="0" smtClean="0"/>
              <a:t>У цей період  з червня до вересня бував і в Чернівцях, працював хірургом. </a:t>
            </a:r>
            <a:endParaRPr lang="ru-RU" sz="2200" dirty="0" smtClean="0"/>
          </a:p>
          <a:p>
            <a:endParaRPr lang="uk-UA" sz="20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0648"/>
            <a:ext cx="4399409" cy="60750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33324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-2248"/>
            <a:ext cx="6120680" cy="710952"/>
          </a:xfrm>
        </p:spPr>
        <p:txBody>
          <a:bodyPr>
            <a:normAutofit fontScale="90000"/>
          </a:bodyPr>
          <a:lstStyle/>
          <a:p>
            <a:r>
              <a:rPr lang="uk-UA" sz="4000" b="1" smtClean="0">
                <a:solidFill>
                  <a:schemeClr val="accent1">
                    <a:lumMod val="50000"/>
                  </a:schemeClr>
                </a:solidFill>
              </a:rPr>
              <a:t>     Вшанування </a:t>
            </a:r>
            <a:r>
              <a:rPr lang="uk-UA" sz="4000" b="1" dirty="0" err="1" smtClean="0">
                <a:solidFill>
                  <a:schemeClr val="accent1">
                    <a:lumMod val="50000"/>
                  </a:schemeClr>
                </a:solidFill>
              </a:rPr>
              <a:t>пам</a:t>
            </a: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  <a:t>’</a:t>
            </a:r>
            <a:r>
              <a:rPr lang="uk-UA" sz="4000" b="1" dirty="0" smtClean="0">
                <a:solidFill>
                  <a:schemeClr val="accent1">
                    <a:lumMod val="50000"/>
                  </a:schemeClr>
                </a:solidFill>
              </a:rPr>
              <a:t>яті</a:t>
            </a:r>
            <a:endParaRPr lang="ru-RU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3816424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3584" y="5818817"/>
            <a:ext cx="3800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</a:rPr>
              <a:t>Пам'ятник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у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</a:rPr>
              <a:t>Києві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331147"/>
            <a:ext cx="4189760" cy="23418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544" y="764704"/>
            <a:ext cx="2947800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469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988840"/>
            <a:ext cx="7467600" cy="1143000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chemeClr val="accent1">
                    <a:lumMod val="50000"/>
                  </a:schemeClr>
                </a:solidFill>
              </a:rPr>
              <a:t>   Дякую за увагу!</a:t>
            </a:r>
            <a:endParaRPr lang="ru-RU" sz="5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25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223</TotalTime>
  <Words>300</Words>
  <Application>Microsoft Office PowerPoint</Application>
  <PresentationFormat>Экран (4:3)</PresentationFormat>
  <Paragraphs>21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Century Schoolbook</vt:lpstr>
      <vt:lpstr>Wingdings</vt:lpstr>
      <vt:lpstr>Wingdings 2</vt:lpstr>
      <vt:lpstr>Эркер</vt:lpstr>
      <vt:lpstr>Михайло Булгаков і Україна</vt:lpstr>
      <vt:lpstr>Презентация PowerPoint</vt:lpstr>
      <vt:lpstr>  М. Булгаков і Київ</vt:lpstr>
      <vt:lpstr>Презентация PowerPoint</vt:lpstr>
      <vt:lpstr>Презентация PowerPoint</vt:lpstr>
      <vt:lpstr>Будинок, де народився М.Булгаков</vt:lpstr>
      <vt:lpstr>Київ у творах Булгакова</vt:lpstr>
      <vt:lpstr>   Зв’язок письменника з Житомиром</vt:lpstr>
      <vt:lpstr>Презентация PowerPoint</vt:lpstr>
      <vt:lpstr>Презентация PowerPoint</vt:lpstr>
      <vt:lpstr>     Вшанування пам’яті</vt:lpstr>
      <vt:lpstr>   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Михайло Булгаков і Україна</dc:title>
  <dc:creator>Пользователь</dc:creator>
  <cp:lastModifiedBy>Home</cp:lastModifiedBy>
  <cp:revision>23</cp:revision>
  <dcterms:created xsi:type="dcterms:W3CDTF">2017-10-22T09:57:02Z</dcterms:created>
  <dcterms:modified xsi:type="dcterms:W3CDTF">2022-07-16T17:08:31Z</dcterms:modified>
</cp:coreProperties>
</file>