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5143500" cx="9144000"/>
  <p:notesSz cx="6858000" cy="9144000"/>
  <p:embeddedFontLst>
    <p:embeddedFont>
      <p:font typeface="Roboto"/>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Roboto-bold.fntdata"/><Relationship Id="rId16" Type="http://schemas.openxmlformats.org/officeDocument/2006/relationships/font" Target="fonts/Roboto-regular.fntdata"/><Relationship Id="rId5" Type="http://schemas.openxmlformats.org/officeDocument/2006/relationships/notesMaster" Target="notesMasters/notesMaster1.xml"/><Relationship Id="rId19" Type="http://schemas.openxmlformats.org/officeDocument/2006/relationships/font" Target="fonts/Roboto-boldItalic.fntdata"/><Relationship Id="rId6" Type="http://schemas.openxmlformats.org/officeDocument/2006/relationships/slide" Target="slides/slide1.xml"/><Relationship Id="rId18" Type="http://schemas.openxmlformats.org/officeDocument/2006/relationships/font" Target="fonts/Roboto-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346c5ec393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346c5ec393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3346c5ec393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3346c5ec393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346c5ec393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3346c5ec393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ee0a07fe1de361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3ee0a07fe1de361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ee0a07fe1de361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3ee0a07fe1de361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3346c5ec393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3346c5ec393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3346c5ec393_0_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3346c5ec393_0_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3346c5ec393_0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3346c5ec393_0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3346c5ec393_0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3346c5ec393_0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8246400" y="4245875"/>
            <a:ext cx="897600" cy="897600"/>
          </a:xfrm>
          <a:prstGeom prst="round1Rect">
            <a:avLst>
              <a:gd fmla="val 16667" name="adj"/>
            </a:avLst>
          </a:prstGeom>
          <a:solidFill>
            <a:schemeClr val="lt1">
              <a:alpha val="6808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90525" y="1819275"/>
            <a:ext cx="8222100" cy="933600"/>
          </a:xfrm>
          <a:prstGeom prst="rect">
            <a:avLst/>
          </a:prstGeom>
        </p:spPr>
        <p:txBody>
          <a:bodyPr anchorCtr="0" anchor="b"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3" name="Google Shape;13;p2"/>
          <p:cNvSpPr txBox="1"/>
          <p:nvPr>
            <p:ph idx="1" type="subTitle"/>
          </p:nvPr>
        </p:nvSpPr>
        <p:spPr>
          <a:xfrm>
            <a:off x="390525" y="2789130"/>
            <a:ext cx="8222100" cy="4329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p:txBody>
      </p:sp>
      <p:sp>
        <p:nvSpPr>
          <p:cNvPr id="14" name="Google Shape;14;p2"/>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460950" y="2065350"/>
            <a:ext cx="8222100" cy="1012800"/>
          </a:xfrm>
          <a:prstGeom prst="rect">
            <a:avLst/>
          </a:prstGeom>
        </p:spPr>
        <p:txBody>
          <a:bodyPr anchorCtr="0" anchor="ctr" bIns="91425" lIns="91425" spcFirstLastPara="1" rIns="91425" wrap="square" tIns="91425">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7" name="Google Shape;17;p3"/>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2" name="Google Shape;22;p4"/>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3" name="Google Shape;23;p4"/>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5"/>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8" name="Google Shape;28;p5"/>
          <p:cNvSpPr txBox="1"/>
          <p:nvPr>
            <p:ph idx="1" type="body"/>
          </p:nvPr>
        </p:nvSpPr>
        <p:spPr>
          <a:xfrm>
            <a:off x="471900" y="1919075"/>
            <a:ext cx="3999900" cy="271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9" name="Google Shape;29;p5"/>
          <p:cNvSpPr txBox="1"/>
          <p:nvPr>
            <p:ph idx="2" type="body"/>
          </p:nvPr>
        </p:nvSpPr>
        <p:spPr>
          <a:xfrm>
            <a:off x="4694250" y="1919075"/>
            <a:ext cx="3999900" cy="271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0" name="Google Shape;30;p5"/>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p:nvPr/>
        </p:nvSpPr>
        <p:spPr>
          <a:xfrm flipH="1" rot="10800000">
            <a:off x="0" y="656400"/>
            <a:ext cx="9144000" cy="4487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98250" y="16350"/>
            <a:ext cx="8826600" cy="602700"/>
          </a:xfrm>
          <a:prstGeom prst="rect">
            <a:avLst/>
          </a:prstGeom>
        </p:spPr>
        <p:txBody>
          <a:bodyPr anchorCtr="0" anchor="ctr" bIns="91425" lIns="91425" spcFirstLastPara="1" rIns="91425" wrap="square" tIns="91425">
            <a:norm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35" name="Google Shape;35;p6"/>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txBox="1"/>
          <p:nvPr/>
        </p:nvSpPr>
        <p:spPr>
          <a:xfrm flipH="1" rot="10800000">
            <a:off x="3276600" y="25"/>
            <a:ext cx="58674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7"/>
          <p:cNvSpPr txBox="1"/>
          <p:nvPr>
            <p:ph type="title"/>
          </p:nvPr>
        </p:nvSpPr>
        <p:spPr>
          <a:xfrm>
            <a:off x="226078" y="357800"/>
            <a:ext cx="2808000" cy="9534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0" name="Google Shape;40;p7"/>
          <p:cNvSpPr txBox="1"/>
          <p:nvPr>
            <p:ph idx="1" type="body"/>
          </p:nvPr>
        </p:nvSpPr>
        <p:spPr>
          <a:xfrm>
            <a:off x="226075" y="1465800"/>
            <a:ext cx="2808000" cy="31635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Clr>
                <a:schemeClr val="lt1"/>
              </a:buClr>
              <a:buSzPts val="1200"/>
              <a:buChar char="●"/>
              <a:defRPr sz="1200">
                <a:solidFill>
                  <a:schemeClr val="lt1"/>
                </a:solidFill>
              </a:defRPr>
            </a:lvl1pPr>
            <a:lvl2pPr indent="-304800" lvl="1" marL="914400">
              <a:spcBef>
                <a:spcPts val="0"/>
              </a:spcBef>
              <a:spcAft>
                <a:spcPts val="0"/>
              </a:spcAft>
              <a:buClr>
                <a:schemeClr val="lt1"/>
              </a:buClr>
              <a:buSzPts val="1200"/>
              <a:buChar char="○"/>
              <a:defRPr sz="1200">
                <a:solidFill>
                  <a:schemeClr val="lt1"/>
                </a:solidFill>
              </a:defRPr>
            </a:lvl2pPr>
            <a:lvl3pPr indent="-304800" lvl="2" marL="1371600">
              <a:spcBef>
                <a:spcPts val="0"/>
              </a:spcBef>
              <a:spcAft>
                <a:spcPts val="0"/>
              </a:spcAft>
              <a:buClr>
                <a:schemeClr val="lt1"/>
              </a:buClr>
              <a:buSzPts val="1200"/>
              <a:buChar char="■"/>
              <a:defRPr sz="1200">
                <a:solidFill>
                  <a:schemeClr val="lt1"/>
                </a:solidFill>
              </a:defRPr>
            </a:lvl3pPr>
            <a:lvl4pPr indent="-304800" lvl="3" marL="1828800">
              <a:spcBef>
                <a:spcPts val="0"/>
              </a:spcBef>
              <a:spcAft>
                <a:spcPts val="0"/>
              </a:spcAft>
              <a:buClr>
                <a:schemeClr val="lt1"/>
              </a:buClr>
              <a:buSzPts val="1200"/>
              <a:buChar char="●"/>
              <a:defRPr sz="1200">
                <a:solidFill>
                  <a:schemeClr val="lt1"/>
                </a:solidFill>
              </a:defRPr>
            </a:lvl4pPr>
            <a:lvl5pPr indent="-304800" lvl="4" marL="2286000">
              <a:spcBef>
                <a:spcPts val="0"/>
              </a:spcBef>
              <a:spcAft>
                <a:spcPts val="0"/>
              </a:spcAft>
              <a:buClr>
                <a:schemeClr val="lt1"/>
              </a:buClr>
              <a:buSzPts val="1200"/>
              <a:buChar char="○"/>
              <a:defRPr sz="1200">
                <a:solidFill>
                  <a:schemeClr val="lt1"/>
                </a:solidFill>
              </a:defRPr>
            </a:lvl5pPr>
            <a:lvl6pPr indent="-304800" lvl="5" marL="2743200">
              <a:spcBef>
                <a:spcPts val="0"/>
              </a:spcBef>
              <a:spcAft>
                <a:spcPts val="0"/>
              </a:spcAft>
              <a:buClr>
                <a:schemeClr val="lt1"/>
              </a:buClr>
              <a:buSzPts val="1200"/>
              <a:buChar char="■"/>
              <a:defRPr sz="1200">
                <a:solidFill>
                  <a:schemeClr val="lt1"/>
                </a:solidFill>
              </a:defRPr>
            </a:lvl6pPr>
            <a:lvl7pPr indent="-304800" lvl="6" marL="3200400">
              <a:spcBef>
                <a:spcPts val="0"/>
              </a:spcBef>
              <a:spcAft>
                <a:spcPts val="0"/>
              </a:spcAft>
              <a:buClr>
                <a:schemeClr val="lt1"/>
              </a:buClr>
              <a:buSzPts val="1200"/>
              <a:buChar char="●"/>
              <a:defRPr sz="1200">
                <a:solidFill>
                  <a:schemeClr val="lt1"/>
                </a:solidFill>
              </a:defRPr>
            </a:lvl7pPr>
            <a:lvl8pPr indent="-304800" lvl="7" marL="3657600">
              <a:spcBef>
                <a:spcPts val="0"/>
              </a:spcBef>
              <a:spcAft>
                <a:spcPts val="0"/>
              </a:spcAft>
              <a:buClr>
                <a:schemeClr val="lt1"/>
              </a:buClr>
              <a:buSzPts val="1200"/>
              <a:buChar char="○"/>
              <a:defRPr sz="1200">
                <a:solidFill>
                  <a:schemeClr val="lt1"/>
                </a:solidFill>
              </a:defRPr>
            </a:lvl8pPr>
            <a:lvl9pPr indent="-304800" lvl="8" marL="4114800">
              <a:spcBef>
                <a:spcPts val="0"/>
              </a:spcBef>
              <a:spcAft>
                <a:spcPts val="0"/>
              </a:spcAft>
              <a:buClr>
                <a:schemeClr val="lt1"/>
              </a:buClr>
              <a:buSzPts val="1200"/>
              <a:buChar char="■"/>
              <a:defRPr sz="1200">
                <a:solidFill>
                  <a:schemeClr val="lt1"/>
                </a:solidFill>
              </a:defRPr>
            </a:lvl9pPr>
          </a:lstStyle>
          <a:p/>
        </p:txBody>
      </p:sp>
      <p:sp>
        <p:nvSpPr>
          <p:cNvPr id="41" name="Google Shape;41;p7"/>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2" name="Shape 42"/>
        <p:cNvGrpSpPr/>
        <p:nvPr/>
      </p:nvGrpSpPr>
      <p:grpSpPr>
        <a:xfrm>
          <a:off x="0" y="0"/>
          <a:ext cx="0" cy="0"/>
          <a:chOff x="0" y="0"/>
          <a:chExt cx="0" cy="0"/>
        </a:xfrm>
      </p:grpSpPr>
      <p:sp>
        <p:nvSpPr>
          <p:cNvPr id="43" name="Google Shape;43;p8"/>
          <p:cNvSpPr txBox="1"/>
          <p:nvPr>
            <p:ph type="title"/>
          </p:nvPr>
        </p:nvSpPr>
        <p:spPr>
          <a:xfrm>
            <a:off x="490250" y="488250"/>
            <a:ext cx="62271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
        <p:nvSpPr>
          <p:cNvPr id="44" name="Google Shape;44;p8"/>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dk2"/>
              </a:buClr>
              <a:buSzPts val="4200"/>
              <a:buNone/>
              <a:defRPr sz="4200">
                <a:solidFill>
                  <a:schemeClr val="dk2"/>
                </a:solidFill>
              </a:defRPr>
            </a:lvl1pPr>
            <a:lvl2pPr lvl="1" algn="ctr">
              <a:spcBef>
                <a:spcPts val="0"/>
              </a:spcBef>
              <a:spcAft>
                <a:spcPts val="0"/>
              </a:spcAft>
              <a:buClr>
                <a:schemeClr val="dk2"/>
              </a:buClr>
              <a:buSzPts val="4200"/>
              <a:buNone/>
              <a:defRPr sz="4200">
                <a:solidFill>
                  <a:schemeClr val="dk2"/>
                </a:solidFill>
              </a:defRPr>
            </a:lvl2pPr>
            <a:lvl3pPr lvl="2" algn="ctr">
              <a:spcBef>
                <a:spcPts val="0"/>
              </a:spcBef>
              <a:spcAft>
                <a:spcPts val="0"/>
              </a:spcAft>
              <a:buClr>
                <a:schemeClr val="dk2"/>
              </a:buClr>
              <a:buSzPts val="4200"/>
              <a:buNone/>
              <a:defRPr sz="4200">
                <a:solidFill>
                  <a:schemeClr val="dk2"/>
                </a:solidFill>
              </a:defRPr>
            </a:lvl3pPr>
            <a:lvl4pPr lvl="3" algn="ctr">
              <a:spcBef>
                <a:spcPts val="0"/>
              </a:spcBef>
              <a:spcAft>
                <a:spcPts val="0"/>
              </a:spcAft>
              <a:buClr>
                <a:schemeClr val="dk2"/>
              </a:buClr>
              <a:buSzPts val="4200"/>
              <a:buNone/>
              <a:defRPr sz="4200">
                <a:solidFill>
                  <a:schemeClr val="dk2"/>
                </a:solidFill>
              </a:defRPr>
            </a:lvl4pPr>
            <a:lvl5pPr lvl="4" algn="ctr">
              <a:spcBef>
                <a:spcPts val="0"/>
              </a:spcBef>
              <a:spcAft>
                <a:spcPts val="0"/>
              </a:spcAft>
              <a:buClr>
                <a:schemeClr val="dk2"/>
              </a:buClr>
              <a:buSzPts val="4200"/>
              <a:buNone/>
              <a:defRPr sz="4200">
                <a:solidFill>
                  <a:schemeClr val="dk2"/>
                </a:solidFill>
              </a:defRPr>
            </a:lvl5pPr>
            <a:lvl6pPr lvl="5" algn="ctr">
              <a:spcBef>
                <a:spcPts val="0"/>
              </a:spcBef>
              <a:spcAft>
                <a:spcPts val="0"/>
              </a:spcAft>
              <a:buClr>
                <a:schemeClr val="dk2"/>
              </a:buClr>
              <a:buSzPts val="4200"/>
              <a:buNone/>
              <a:defRPr sz="4200">
                <a:solidFill>
                  <a:schemeClr val="dk2"/>
                </a:solidFill>
              </a:defRPr>
            </a:lvl6pPr>
            <a:lvl7pPr lvl="6" algn="ctr">
              <a:spcBef>
                <a:spcPts val="0"/>
              </a:spcBef>
              <a:spcAft>
                <a:spcPts val="0"/>
              </a:spcAft>
              <a:buClr>
                <a:schemeClr val="dk2"/>
              </a:buClr>
              <a:buSzPts val="4200"/>
              <a:buNone/>
              <a:defRPr sz="4200">
                <a:solidFill>
                  <a:schemeClr val="dk2"/>
                </a:solidFill>
              </a:defRPr>
            </a:lvl7pPr>
            <a:lvl8pPr lvl="7" algn="ctr">
              <a:spcBef>
                <a:spcPts val="0"/>
              </a:spcBef>
              <a:spcAft>
                <a:spcPts val="0"/>
              </a:spcAft>
              <a:buClr>
                <a:schemeClr val="dk2"/>
              </a:buClr>
              <a:buSzPts val="4200"/>
              <a:buNone/>
              <a:defRPr sz="4200">
                <a:solidFill>
                  <a:schemeClr val="dk2"/>
                </a:solidFill>
              </a:defRPr>
            </a:lvl8pPr>
            <a:lvl9pPr lvl="8" algn="ctr">
              <a:spcBef>
                <a:spcPts val="0"/>
              </a:spcBef>
              <a:spcAft>
                <a:spcPts val="0"/>
              </a:spcAft>
              <a:buClr>
                <a:schemeClr val="dk2"/>
              </a:buClr>
              <a:buSzPts val="4200"/>
              <a:buNone/>
              <a:defRPr sz="4200">
                <a:solidFill>
                  <a:schemeClr val="dk2"/>
                </a:solidFill>
              </a:defRPr>
            </a:lvl9pPr>
          </a:lstStyle>
          <a:p/>
        </p:txBody>
      </p:sp>
      <p:sp>
        <p:nvSpPr>
          <p:cNvPr id="49" name="Google Shape;49;p9"/>
          <p:cNvSpPr txBox="1"/>
          <p:nvPr>
            <p:ph idx="1" type="subTitle"/>
          </p:nvPr>
        </p:nvSpPr>
        <p:spPr>
          <a:xfrm>
            <a:off x="265500" y="2779467"/>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0" name="Google Shape;50;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51" name="Google Shape;51;p9"/>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2" name="Shape 52"/>
        <p:cNvGrpSpPr/>
        <p:nvPr/>
      </p:nvGrpSpPr>
      <p:grpSpPr>
        <a:xfrm>
          <a:off x="0" y="0"/>
          <a:ext cx="0" cy="0"/>
          <a:chOff x="0" y="0"/>
          <a:chExt cx="0" cy="0"/>
        </a:xfrm>
      </p:grpSpPr>
      <p:sp>
        <p:nvSpPr>
          <p:cNvPr id="53" name="Google Shape;53;p10"/>
          <p:cNvSpPr txBox="1"/>
          <p:nvPr/>
        </p:nvSpPr>
        <p:spPr>
          <a:xfrm flipH="1" rot="10800000">
            <a:off x="0" y="0"/>
            <a:ext cx="9144000" cy="46959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0"/>
          <p:cNvSpPr/>
          <p:nvPr/>
        </p:nvSpPr>
        <p:spPr>
          <a:xfrm flipH="1" rot="10800000">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0"/>
          <p:cNvSpPr txBox="1"/>
          <p:nvPr>
            <p:ph idx="1" type="body"/>
          </p:nvPr>
        </p:nvSpPr>
        <p:spPr>
          <a:xfrm>
            <a:off x="57150" y="4696825"/>
            <a:ext cx="8382000" cy="44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lt1"/>
              </a:buClr>
              <a:buSzPts val="1200"/>
              <a:buNone/>
              <a:defRPr sz="1200">
                <a:solidFill>
                  <a:schemeClr val="lt1"/>
                </a:solidFill>
              </a:defRPr>
            </a:lvl1pPr>
          </a:lstStyle>
          <a:p/>
        </p:txBody>
      </p:sp>
      <p:sp>
        <p:nvSpPr>
          <p:cNvPr id="56" name="Google Shape;56;p10"/>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4"/>
        </a:solidFill>
      </p:bgPr>
    </p:bg>
    <p:spTree>
      <p:nvGrpSpPr>
        <p:cNvPr id="57" name="Shape 57"/>
        <p:cNvGrpSpPr/>
        <p:nvPr/>
      </p:nvGrpSpPr>
      <p:grpSpPr>
        <a:xfrm>
          <a:off x="0" y="0"/>
          <a:ext cx="0" cy="0"/>
          <a:chOff x="0" y="0"/>
          <a:chExt cx="0" cy="0"/>
        </a:xfrm>
      </p:grpSpPr>
      <p:sp>
        <p:nvSpPr>
          <p:cNvPr id="58" name="Google Shape;58;p11"/>
          <p:cNvSpPr txBox="1"/>
          <p:nvPr>
            <p:ph hasCustomPrompt="1" type="title"/>
          </p:nvPr>
        </p:nvSpPr>
        <p:spPr>
          <a:xfrm>
            <a:off x="475500" y="1258525"/>
            <a:ext cx="8222100" cy="19635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dk2"/>
              </a:buClr>
              <a:buSzPts val="12000"/>
              <a:buNone/>
              <a:defRPr sz="12000">
                <a:solidFill>
                  <a:schemeClr val="dk2"/>
                </a:solidFill>
              </a:defRPr>
            </a:lvl1pPr>
            <a:lvl2pPr lvl="1" algn="ctr">
              <a:spcBef>
                <a:spcPts val="0"/>
              </a:spcBef>
              <a:spcAft>
                <a:spcPts val="0"/>
              </a:spcAft>
              <a:buClr>
                <a:schemeClr val="dk2"/>
              </a:buClr>
              <a:buSzPts val="12000"/>
              <a:buNone/>
              <a:defRPr sz="12000">
                <a:solidFill>
                  <a:schemeClr val="dk2"/>
                </a:solidFill>
              </a:defRPr>
            </a:lvl2pPr>
            <a:lvl3pPr lvl="2" algn="ctr">
              <a:spcBef>
                <a:spcPts val="0"/>
              </a:spcBef>
              <a:spcAft>
                <a:spcPts val="0"/>
              </a:spcAft>
              <a:buClr>
                <a:schemeClr val="dk2"/>
              </a:buClr>
              <a:buSzPts val="12000"/>
              <a:buNone/>
              <a:defRPr sz="12000">
                <a:solidFill>
                  <a:schemeClr val="dk2"/>
                </a:solidFill>
              </a:defRPr>
            </a:lvl3pPr>
            <a:lvl4pPr lvl="3" algn="ctr">
              <a:spcBef>
                <a:spcPts val="0"/>
              </a:spcBef>
              <a:spcAft>
                <a:spcPts val="0"/>
              </a:spcAft>
              <a:buClr>
                <a:schemeClr val="dk2"/>
              </a:buClr>
              <a:buSzPts val="12000"/>
              <a:buNone/>
              <a:defRPr sz="12000">
                <a:solidFill>
                  <a:schemeClr val="dk2"/>
                </a:solidFill>
              </a:defRPr>
            </a:lvl4pPr>
            <a:lvl5pPr lvl="4" algn="ctr">
              <a:spcBef>
                <a:spcPts val="0"/>
              </a:spcBef>
              <a:spcAft>
                <a:spcPts val="0"/>
              </a:spcAft>
              <a:buClr>
                <a:schemeClr val="dk2"/>
              </a:buClr>
              <a:buSzPts val="12000"/>
              <a:buNone/>
              <a:defRPr sz="12000">
                <a:solidFill>
                  <a:schemeClr val="dk2"/>
                </a:solidFill>
              </a:defRPr>
            </a:lvl5pPr>
            <a:lvl6pPr lvl="5" algn="ctr">
              <a:spcBef>
                <a:spcPts val="0"/>
              </a:spcBef>
              <a:spcAft>
                <a:spcPts val="0"/>
              </a:spcAft>
              <a:buClr>
                <a:schemeClr val="dk2"/>
              </a:buClr>
              <a:buSzPts val="12000"/>
              <a:buNone/>
              <a:defRPr sz="12000">
                <a:solidFill>
                  <a:schemeClr val="dk2"/>
                </a:solidFill>
              </a:defRPr>
            </a:lvl6pPr>
            <a:lvl7pPr lvl="6" algn="ctr">
              <a:spcBef>
                <a:spcPts val="0"/>
              </a:spcBef>
              <a:spcAft>
                <a:spcPts val="0"/>
              </a:spcAft>
              <a:buClr>
                <a:schemeClr val="dk2"/>
              </a:buClr>
              <a:buSzPts val="12000"/>
              <a:buNone/>
              <a:defRPr sz="12000">
                <a:solidFill>
                  <a:schemeClr val="dk2"/>
                </a:solidFill>
              </a:defRPr>
            </a:lvl7pPr>
            <a:lvl8pPr lvl="7" algn="ctr">
              <a:spcBef>
                <a:spcPts val="0"/>
              </a:spcBef>
              <a:spcAft>
                <a:spcPts val="0"/>
              </a:spcAft>
              <a:buClr>
                <a:schemeClr val="dk2"/>
              </a:buClr>
              <a:buSzPts val="12000"/>
              <a:buNone/>
              <a:defRPr sz="12000">
                <a:solidFill>
                  <a:schemeClr val="dk2"/>
                </a:solidFill>
              </a:defRPr>
            </a:lvl8pPr>
            <a:lvl9pPr lvl="8"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p:nvPr>
            <p:ph idx="1" type="body"/>
          </p:nvPr>
        </p:nvSpPr>
        <p:spPr>
          <a:xfrm>
            <a:off x="475500" y="3304625"/>
            <a:ext cx="82221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60" name="Google Shape;60;p11"/>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4"/>
        </a:solidFill>
      </p:bgPr>
    </p:bg>
    <p:spTree>
      <p:nvGrpSpPr>
        <p:cNvPr id="61" name="Shape 61"/>
        <p:cNvGrpSpPr/>
        <p:nvPr/>
      </p:nvGrpSpPr>
      <p:grpSpPr>
        <a:xfrm>
          <a:off x="0" y="0"/>
          <a:ext cx="0" cy="0"/>
          <a:chOff x="0" y="0"/>
          <a:chExt cx="0" cy="0"/>
        </a:xfrm>
      </p:grpSpPr>
      <p:sp>
        <p:nvSpPr>
          <p:cNvPr id="62" name="Google Shape;62;p12"/>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rmAutofit/>
          </a:bodyPr>
          <a:lstStyle>
            <a:lvl1pPr lv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p:txBody>
      </p:sp>
      <p:sp>
        <p:nvSpPr>
          <p:cNvPr id="7" name="Google Shape;7;p1"/>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indent="-317500" lvl="1" marL="9144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2pPr>
            <a:lvl3pPr indent="-317500" lvl="2" marL="13716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3pPr>
            <a:lvl4pPr indent="-317500" lvl="3" marL="18288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4pPr>
            <a:lvl5pPr indent="-317500" lvl="4" marL="22860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5pPr>
            <a:lvl6pPr indent="-317500" lvl="5" marL="27432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6pPr>
            <a:lvl7pPr indent="-317500" lvl="6" marL="32004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7pPr>
            <a:lvl8pPr indent="-317500" lvl="7" marL="36576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8pPr>
            <a:lvl9pPr indent="-317500" lvl="8" marL="41148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9pPr>
          </a:lstStyle>
          <a:p/>
        </p:txBody>
      </p:sp>
      <p:sp>
        <p:nvSpPr>
          <p:cNvPr id="8" name="Google Shape;8;p1"/>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lt2"/>
                </a:solidFill>
                <a:latin typeface="Roboto"/>
                <a:ea typeface="Roboto"/>
                <a:cs typeface="Roboto"/>
                <a:sym typeface="Roboto"/>
              </a:defRPr>
            </a:lvl1pPr>
            <a:lvl2pPr lvl="1" algn="r">
              <a:buNone/>
              <a:defRPr sz="1000">
                <a:solidFill>
                  <a:schemeClr val="lt2"/>
                </a:solidFill>
                <a:latin typeface="Roboto"/>
                <a:ea typeface="Roboto"/>
                <a:cs typeface="Roboto"/>
                <a:sym typeface="Roboto"/>
              </a:defRPr>
            </a:lvl2pPr>
            <a:lvl3pPr lvl="2" algn="r">
              <a:buNone/>
              <a:defRPr sz="1000">
                <a:solidFill>
                  <a:schemeClr val="lt2"/>
                </a:solidFill>
                <a:latin typeface="Roboto"/>
                <a:ea typeface="Roboto"/>
                <a:cs typeface="Roboto"/>
                <a:sym typeface="Roboto"/>
              </a:defRPr>
            </a:lvl3pPr>
            <a:lvl4pPr lvl="3" algn="r">
              <a:buNone/>
              <a:defRPr sz="1000">
                <a:solidFill>
                  <a:schemeClr val="lt2"/>
                </a:solidFill>
                <a:latin typeface="Roboto"/>
                <a:ea typeface="Roboto"/>
                <a:cs typeface="Roboto"/>
                <a:sym typeface="Roboto"/>
              </a:defRPr>
            </a:lvl4pPr>
            <a:lvl5pPr lvl="4" algn="r">
              <a:buNone/>
              <a:defRPr sz="1000">
                <a:solidFill>
                  <a:schemeClr val="lt2"/>
                </a:solidFill>
                <a:latin typeface="Roboto"/>
                <a:ea typeface="Roboto"/>
                <a:cs typeface="Roboto"/>
                <a:sym typeface="Roboto"/>
              </a:defRPr>
            </a:lvl5pPr>
            <a:lvl6pPr lvl="5" algn="r">
              <a:buNone/>
              <a:defRPr sz="1000">
                <a:solidFill>
                  <a:schemeClr val="lt2"/>
                </a:solidFill>
                <a:latin typeface="Roboto"/>
                <a:ea typeface="Roboto"/>
                <a:cs typeface="Roboto"/>
                <a:sym typeface="Roboto"/>
              </a:defRPr>
            </a:lvl6pPr>
            <a:lvl7pPr lvl="6" algn="r">
              <a:buNone/>
              <a:defRPr sz="1000">
                <a:solidFill>
                  <a:schemeClr val="lt2"/>
                </a:solidFill>
                <a:latin typeface="Roboto"/>
                <a:ea typeface="Roboto"/>
                <a:cs typeface="Roboto"/>
                <a:sym typeface="Roboto"/>
              </a:defRPr>
            </a:lvl7pPr>
            <a:lvl8pPr lvl="7" algn="r">
              <a:buNone/>
              <a:defRPr sz="1000">
                <a:solidFill>
                  <a:schemeClr val="lt2"/>
                </a:solidFill>
                <a:latin typeface="Roboto"/>
                <a:ea typeface="Roboto"/>
                <a:cs typeface="Roboto"/>
                <a:sym typeface="Roboto"/>
              </a:defRPr>
            </a:lvl8pPr>
            <a:lvl9pPr lvl="8" algn="r">
              <a:buNone/>
              <a:defRPr sz="1000">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uk"/>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8.xml"/><Relationship Id="rId3" Type="http://schemas.openxmlformats.org/officeDocument/2006/relationships/image" Target="../media/image6.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hyperlink" Target="https://childdevelop.com.ua/" TargetMode="External"/><Relationship Id="rId4" Type="http://schemas.openxmlformats.org/officeDocument/2006/relationships/hyperlink" Target="https://chatgpt.com/"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3"/>
          <p:cNvSpPr txBox="1"/>
          <p:nvPr>
            <p:ph type="ctrTitle"/>
          </p:nvPr>
        </p:nvSpPr>
        <p:spPr>
          <a:xfrm>
            <a:off x="3124975" y="1894025"/>
            <a:ext cx="5667000" cy="933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uk" sz="4120">
                <a:latin typeface="Times New Roman"/>
                <a:ea typeface="Times New Roman"/>
                <a:cs typeface="Times New Roman"/>
                <a:sym typeface="Times New Roman"/>
              </a:rPr>
              <a:t>Ернест Сетон-Томпсон </a:t>
            </a:r>
            <a:endParaRPr sz="4120">
              <a:latin typeface="Times New Roman"/>
              <a:ea typeface="Times New Roman"/>
              <a:cs typeface="Times New Roman"/>
              <a:sym typeface="Times New Roman"/>
            </a:endParaRPr>
          </a:p>
          <a:p>
            <a:pPr indent="0" lvl="0" marL="0" rtl="0" algn="ctr">
              <a:spcBef>
                <a:spcPts val="0"/>
              </a:spcBef>
              <a:spcAft>
                <a:spcPts val="0"/>
              </a:spcAft>
              <a:buSzPts val="990"/>
              <a:buNone/>
            </a:pPr>
            <a:r>
              <a:rPr lang="uk" sz="4120">
                <a:latin typeface="Times New Roman"/>
                <a:ea typeface="Times New Roman"/>
                <a:cs typeface="Times New Roman"/>
                <a:sym typeface="Times New Roman"/>
              </a:rPr>
              <a:t>(1860-1946)</a:t>
            </a:r>
            <a:endParaRPr sz="4120">
              <a:latin typeface="Times New Roman"/>
              <a:ea typeface="Times New Roman"/>
              <a:cs typeface="Times New Roman"/>
              <a:sym typeface="Times New Roman"/>
            </a:endParaRPr>
          </a:p>
          <a:p>
            <a:pPr indent="0" lvl="0" marL="0" rtl="0" algn="ctr">
              <a:spcBef>
                <a:spcPts val="0"/>
              </a:spcBef>
              <a:spcAft>
                <a:spcPts val="0"/>
              </a:spcAft>
              <a:buSzPts val="990"/>
              <a:buNone/>
            </a:pPr>
            <a:r>
              <a:rPr lang="uk" sz="4120">
                <a:latin typeface="Times New Roman"/>
                <a:ea typeface="Times New Roman"/>
                <a:cs typeface="Times New Roman"/>
                <a:sym typeface="Times New Roman"/>
              </a:rPr>
              <a:t>“ЛОБО”</a:t>
            </a:r>
            <a:endParaRPr sz="4120">
              <a:latin typeface="Times New Roman"/>
              <a:ea typeface="Times New Roman"/>
              <a:cs typeface="Times New Roman"/>
              <a:sym typeface="Times New Roman"/>
            </a:endParaRPr>
          </a:p>
        </p:txBody>
      </p:sp>
      <p:sp>
        <p:nvSpPr>
          <p:cNvPr id="68" name="Google Shape;68;p13"/>
          <p:cNvSpPr txBox="1"/>
          <p:nvPr>
            <p:ph idx="1" type="subTitle"/>
          </p:nvPr>
        </p:nvSpPr>
        <p:spPr>
          <a:xfrm>
            <a:off x="390525" y="3095655"/>
            <a:ext cx="8222100" cy="432900"/>
          </a:xfrm>
          <a:prstGeom prst="rect">
            <a:avLst/>
          </a:prstGeom>
        </p:spPr>
        <p:txBody>
          <a:bodyPr anchorCtr="0" anchor="t" bIns="91425" lIns="91425" spcFirstLastPara="1" rIns="91425" wrap="square" tIns="91425">
            <a:noAutofit/>
          </a:bodyPr>
          <a:lstStyle/>
          <a:p>
            <a:pPr indent="0" lvl="0" marL="0" rtl="0" algn="ctr">
              <a:lnSpc>
                <a:spcPct val="80000"/>
              </a:lnSpc>
              <a:spcBef>
                <a:spcPts val="0"/>
              </a:spcBef>
              <a:spcAft>
                <a:spcPts val="0"/>
              </a:spcAft>
              <a:buSzPts val="605"/>
              <a:buNone/>
            </a:pPr>
            <a:r>
              <a:rPr lang="uk" sz="2190">
                <a:latin typeface="Times New Roman"/>
                <a:ea typeface="Times New Roman"/>
                <a:cs typeface="Times New Roman"/>
                <a:sym typeface="Times New Roman"/>
              </a:rPr>
              <a:t>Авторські спостереження за світом природи.Образи тварин, розкриття їх у подіях оповідання “Лобо”, авторських характеристиках. Утвердження в оповіданні “Лобо” ідеї гуманного ставлення людей до тварин. </a:t>
            </a:r>
            <a:endParaRPr sz="2190">
              <a:latin typeface="Times New Roman"/>
              <a:ea typeface="Times New Roman"/>
              <a:cs typeface="Times New Roman"/>
              <a:sym typeface="Times New Roman"/>
            </a:endParaRPr>
          </a:p>
        </p:txBody>
      </p:sp>
      <p:pic>
        <p:nvPicPr>
          <p:cNvPr id="69" name="Google Shape;69;p13"/>
          <p:cNvPicPr preferRelativeResize="0"/>
          <p:nvPr/>
        </p:nvPicPr>
        <p:blipFill>
          <a:blip r:embed="rId3">
            <a:alphaModFix/>
          </a:blip>
          <a:stretch>
            <a:fillRect/>
          </a:stretch>
        </p:blipFill>
        <p:spPr>
          <a:xfrm>
            <a:off x="249600" y="466247"/>
            <a:ext cx="2516525" cy="25165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4"/>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uk" sz="3000">
                <a:latin typeface="Times New Roman"/>
                <a:ea typeface="Times New Roman"/>
                <a:cs typeface="Times New Roman"/>
                <a:sym typeface="Times New Roman"/>
              </a:rPr>
              <a:t>СЛОВНИКОВА РОБОТА</a:t>
            </a:r>
            <a:endParaRPr sz="3000">
              <a:latin typeface="Times New Roman"/>
              <a:ea typeface="Times New Roman"/>
              <a:cs typeface="Times New Roman"/>
              <a:sym typeface="Times New Roman"/>
            </a:endParaRPr>
          </a:p>
        </p:txBody>
      </p:sp>
      <p:sp>
        <p:nvSpPr>
          <p:cNvPr id="75" name="Google Shape;75;p14"/>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uk">
                <a:solidFill>
                  <a:srgbClr val="990000"/>
                </a:solidFill>
                <a:latin typeface="Times New Roman"/>
                <a:ea typeface="Times New Roman"/>
                <a:cs typeface="Times New Roman"/>
                <a:sym typeface="Times New Roman"/>
              </a:rPr>
              <a:t>НАТУРАЛІСТ -</a:t>
            </a:r>
            <a:r>
              <a:rPr b="1" lang="uk">
                <a:latin typeface="Times New Roman"/>
                <a:ea typeface="Times New Roman"/>
                <a:cs typeface="Times New Roman"/>
                <a:sym typeface="Times New Roman"/>
              </a:rPr>
              <a:t> людина, що займається вивченням природи.</a:t>
            </a:r>
            <a:endParaRPr b="1">
              <a:latin typeface="Times New Roman"/>
              <a:ea typeface="Times New Roman"/>
              <a:cs typeface="Times New Roman"/>
              <a:sym typeface="Times New Roman"/>
            </a:endParaRPr>
          </a:p>
          <a:p>
            <a:pPr indent="0" lvl="0" marL="0" rtl="0" algn="l">
              <a:spcBef>
                <a:spcPts val="1200"/>
              </a:spcBef>
              <a:spcAft>
                <a:spcPts val="0"/>
              </a:spcAft>
              <a:buNone/>
            </a:pPr>
            <a:r>
              <a:rPr b="1" lang="uk">
                <a:solidFill>
                  <a:srgbClr val="990000"/>
                </a:solidFill>
                <a:latin typeface="Times New Roman"/>
                <a:ea typeface="Times New Roman"/>
                <a:cs typeface="Times New Roman"/>
                <a:sym typeface="Times New Roman"/>
              </a:rPr>
              <a:t>АНІМАЛІСТ - </a:t>
            </a:r>
            <a:r>
              <a:rPr b="1" lang="uk">
                <a:latin typeface="Times New Roman"/>
                <a:ea typeface="Times New Roman"/>
                <a:cs typeface="Times New Roman"/>
                <a:sym typeface="Times New Roman"/>
              </a:rPr>
              <a:t>живописець або скульптор, що </a:t>
            </a:r>
            <a:r>
              <a:rPr b="1" lang="uk">
                <a:latin typeface="Times New Roman"/>
                <a:ea typeface="Times New Roman"/>
                <a:cs typeface="Times New Roman"/>
                <a:sym typeface="Times New Roman"/>
              </a:rPr>
              <a:t>зображує</a:t>
            </a:r>
            <a:r>
              <a:rPr b="1" lang="uk">
                <a:latin typeface="Times New Roman"/>
                <a:ea typeface="Times New Roman"/>
                <a:cs typeface="Times New Roman"/>
                <a:sym typeface="Times New Roman"/>
              </a:rPr>
              <a:t> тварин.</a:t>
            </a:r>
            <a:endParaRPr b="1">
              <a:latin typeface="Times New Roman"/>
              <a:ea typeface="Times New Roman"/>
              <a:cs typeface="Times New Roman"/>
              <a:sym typeface="Times New Roman"/>
            </a:endParaRPr>
          </a:p>
          <a:p>
            <a:pPr indent="0" lvl="0" marL="0" rtl="0" algn="l">
              <a:spcBef>
                <a:spcPts val="1200"/>
              </a:spcBef>
              <a:spcAft>
                <a:spcPts val="0"/>
              </a:spcAft>
              <a:buNone/>
            </a:pPr>
            <a:r>
              <a:rPr b="1" lang="uk">
                <a:solidFill>
                  <a:srgbClr val="990000"/>
                </a:solidFill>
                <a:latin typeface="Times New Roman"/>
                <a:ea typeface="Times New Roman"/>
                <a:cs typeface="Times New Roman"/>
                <a:sym typeface="Times New Roman"/>
              </a:rPr>
              <a:t>АНІМАЛІСТИЧНА ЛІТЕРАТУРА -</a:t>
            </a:r>
            <a:r>
              <a:rPr b="1" lang="uk">
                <a:latin typeface="Times New Roman"/>
                <a:ea typeface="Times New Roman"/>
                <a:cs typeface="Times New Roman"/>
                <a:sym typeface="Times New Roman"/>
              </a:rPr>
              <a:t> художні твори, які зображуюють світ тварин і рослин.</a:t>
            </a:r>
            <a:endParaRPr b="1">
              <a:latin typeface="Times New Roman"/>
              <a:ea typeface="Times New Roman"/>
              <a:cs typeface="Times New Roman"/>
              <a:sym typeface="Times New Roman"/>
            </a:endParaRPr>
          </a:p>
          <a:p>
            <a:pPr indent="0" lvl="0" marL="0" rtl="0" algn="l">
              <a:spcBef>
                <a:spcPts val="1200"/>
              </a:spcBef>
              <a:spcAft>
                <a:spcPts val="1200"/>
              </a:spcAft>
              <a:buNone/>
            </a:pPr>
            <a:r>
              <a:rPr b="1" lang="uk">
                <a:solidFill>
                  <a:srgbClr val="990000"/>
                </a:solidFill>
                <a:latin typeface="Times New Roman"/>
                <a:ea typeface="Times New Roman"/>
                <a:cs typeface="Times New Roman"/>
                <a:sym typeface="Times New Roman"/>
              </a:rPr>
              <a:t>ОПОВІДАННЯ - НЕВЕЛИКИЙ РОЗПОВІДНИЙ ТВІР, ПРИСВЯЧЕНИЙ ОДНІЙ ЧИ КІЛЬКОМ ПОДІЯМ У ЖИТТЯ ГЕРОЯ ЧИ ГЕРОЇНІ.</a:t>
            </a:r>
            <a:endParaRPr b="1">
              <a:solidFill>
                <a:srgbClr val="99000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5"/>
          <p:cNvSpPr txBox="1"/>
          <p:nvPr>
            <p:ph type="title"/>
          </p:nvPr>
        </p:nvSpPr>
        <p:spPr>
          <a:xfrm>
            <a:off x="98250" y="16350"/>
            <a:ext cx="8826600" cy="6027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uk" sz="2400">
                <a:latin typeface="Times New Roman"/>
                <a:ea typeface="Times New Roman"/>
                <a:cs typeface="Times New Roman"/>
                <a:sym typeface="Times New Roman"/>
              </a:rPr>
              <a:t>Історія створення “Лобо - володар Курумпо”</a:t>
            </a:r>
            <a:endParaRPr sz="2400">
              <a:latin typeface="Times New Roman"/>
              <a:ea typeface="Times New Roman"/>
              <a:cs typeface="Times New Roman"/>
              <a:sym typeface="Times New Roman"/>
            </a:endParaRPr>
          </a:p>
        </p:txBody>
      </p:sp>
      <p:sp>
        <p:nvSpPr>
          <p:cNvPr id="81" name="Google Shape;81;p15"/>
          <p:cNvSpPr txBox="1"/>
          <p:nvPr/>
        </p:nvSpPr>
        <p:spPr>
          <a:xfrm>
            <a:off x="269125" y="852275"/>
            <a:ext cx="8537700" cy="3992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uk" sz="1800">
                <a:latin typeface="Times New Roman"/>
                <a:ea typeface="Times New Roman"/>
                <a:cs typeface="Times New Roman"/>
                <a:sym typeface="Times New Roman"/>
              </a:rPr>
              <a:t>Ернест був талановитим художником: він власноруч ілюстрував деякі свої книжки, яких видав близько 40, його картини мали чималий успіх серед поціновувачів живопису.</a:t>
            </a:r>
            <a:endParaRPr sz="1800">
              <a:latin typeface="Times New Roman"/>
              <a:ea typeface="Times New Roman"/>
              <a:cs typeface="Times New Roman"/>
              <a:sym typeface="Times New Roman"/>
            </a:endParaRPr>
          </a:p>
          <a:p>
            <a:pPr indent="0" lvl="0" marL="0" rtl="0" algn="l">
              <a:spcBef>
                <a:spcPts val="0"/>
              </a:spcBef>
              <a:spcAft>
                <a:spcPts val="0"/>
              </a:spcAft>
              <a:buNone/>
            </a:pPr>
            <a:r>
              <a:rPr lang="uk" sz="1800">
                <a:latin typeface="Times New Roman"/>
                <a:ea typeface="Times New Roman"/>
                <a:cs typeface="Times New Roman"/>
                <a:sym typeface="Times New Roman"/>
              </a:rPr>
              <a:t>Ернест Сетон-Томпсон багато працював над малюнками для анімалістичного словника, він почав втрачати зір. Лікарі порадили йому не напружувати зір щонайменше шість місяців. Тому митець на деякий час поїхав до одного зі своїх знайомих Фітца Рендольфа на ранчо в Нью-Мексико. У той час долина Курумпо вважалася найкращим тваринницьким районом у штаті. А там, де багато худоби, там багато й вовків. Сетон-Томпсон і Рендольф разом охороняли худобу від вовків, письменник мав змогу стежити за їхніми звичками. Ватажком вовчої зграї був величезний вовк, надзвичайно розумний і сміливий. Він став прообразом головного героя оповідання «Лобо». З іспанської мови ім’я персонажа означає вовк, а ім’я його подруги Бланки — біла (у Нью-Мексико говорять англійською й іспанською мовами). Оповідання ввійшло до збірки Е. Сетона-Томпсона «Тварини, яких я знав».</a:t>
            </a:r>
            <a:endParaRPr sz="18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6"/>
          <p:cNvSpPr txBox="1"/>
          <p:nvPr>
            <p:ph type="title"/>
          </p:nvPr>
        </p:nvSpPr>
        <p:spPr>
          <a:xfrm>
            <a:off x="98250" y="16350"/>
            <a:ext cx="8826600" cy="6027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uk" sz="2400">
                <a:latin typeface="Times New Roman"/>
                <a:ea typeface="Times New Roman"/>
                <a:cs typeface="Times New Roman"/>
                <a:sym typeface="Times New Roman"/>
              </a:rPr>
              <a:t>Оповідання “Лобо”</a:t>
            </a:r>
            <a:endParaRPr sz="2400">
              <a:latin typeface="Times New Roman"/>
              <a:ea typeface="Times New Roman"/>
              <a:cs typeface="Times New Roman"/>
              <a:sym typeface="Times New Roman"/>
            </a:endParaRPr>
          </a:p>
        </p:txBody>
      </p:sp>
      <p:sp>
        <p:nvSpPr>
          <p:cNvPr id="87" name="Google Shape;87;p16"/>
          <p:cNvSpPr txBox="1"/>
          <p:nvPr/>
        </p:nvSpPr>
        <p:spPr>
          <a:xfrm>
            <a:off x="49050" y="904600"/>
            <a:ext cx="8925000" cy="2770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uk">
                <a:latin typeface="Times New Roman"/>
                <a:ea typeface="Times New Roman"/>
                <a:cs typeface="Times New Roman"/>
                <a:sym typeface="Times New Roman"/>
              </a:rPr>
              <a:t>До творів Е. </a:t>
            </a:r>
            <a:r>
              <a:rPr lang="uk">
                <a:latin typeface="Times New Roman"/>
                <a:ea typeface="Times New Roman"/>
                <a:cs typeface="Times New Roman"/>
                <a:sym typeface="Times New Roman"/>
              </a:rPr>
              <a:t>Сетона</a:t>
            </a:r>
            <a:r>
              <a:rPr lang="uk">
                <a:latin typeface="Times New Roman"/>
                <a:ea typeface="Times New Roman"/>
                <a:cs typeface="Times New Roman"/>
                <a:sym typeface="Times New Roman"/>
              </a:rPr>
              <a:t>-Томпсона в художній </a:t>
            </a:r>
            <a:r>
              <a:rPr lang="uk">
                <a:latin typeface="Times New Roman"/>
                <a:ea typeface="Times New Roman"/>
                <a:cs typeface="Times New Roman"/>
                <a:sym typeface="Times New Roman"/>
              </a:rPr>
              <a:t>літературі</a:t>
            </a:r>
            <a:r>
              <a:rPr lang="uk">
                <a:latin typeface="Times New Roman"/>
                <a:ea typeface="Times New Roman"/>
                <a:cs typeface="Times New Roman"/>
                <a:sym typeface="Times New Roman"/>
              </a:rPr>
              <a:t> не було достовірного зображення вовків. У казках вони втілювали або </a:t>
            </a:r>
            <a:r>
              <a:rPr lang="uk">
                <a:latin typeface="Times New Roman"/>
                <a:ea typeface="Times New Roman"/>
                <a:cs typeface="Times New Roman"/>
                <a:sym typeface="Times New Roman"/>
              </a:rPr>
              <a:t>ворожі</a:t>
            </a:r>
            <a:r>
              <a:rPr lang="uk">
                <a:latin typeface="Times New Roman"/>
                <a:ea typeface="Times New Roman"/>
                <a:cs typeface="Times New Roman"/>
                <a:sym typeface="Times New Roman"/>
              </a:rPr>
              <a:t> сили природи, або якості людей. Письменник </a:t>
            </a:r>
            <a:r>
              <a:rPr lang="uk">
                <a:latin typeface="Times New Roman"/>
                <a:ea typeface="Times New Roman"/>
                <a:cs typeface="Times New Roman"/>
                <a:sym typeface="Times New Roman"/>
              </a:rPr>
              <a:t>вперше</a:t>
            </a:r>
            <a:r>
              <a:rPr lang="uk">
                <a:latin typeface="Times New Roman"/>
                <a:ea typeface="Times New Roman"/>
                <a:cs typeface="Times New Roman"/>
                <a:sym typeface="Times New Roman"/>
              </a:rPr>
              <a:t> правдиво показав вовків, їхні звички , спосіб життя , а також ставлення людей до вовків.</a:t>
            </a:r>
            <a:endParaRPr>
              <a:latin typeface="Times New Roman"/>
              <a:ea typeface="Times New Roman"/>
              <a:cs typeface="Times New Roman"/>
              <a:sym typeface="Times New Roman"/>
            </a:endParaRPr>
          </a:p>
          <a:p>
            <a:pPr indent="0" lvl="0" marL="0" rtl="0" algn="l">
              <a:spcBef>
                <a:spcPts val="0"/>
              </a:spcBef>
              <a:spcAft>
                <a:spcPts val="0"/>
              </a:spcAft>
              <a:buNone/>
            </a:pPr>
            <a:r>
              <a:rPr lang="uk">
                <a:latin typeface="Times New Roman"/>
                <a:ea typeface="Times New Roman"/>
                <a:cs typeface="Times New Roman"/>
                <a:sym typeface="Times New Roman"/>
              </a:rPr>
              <a:t>В оповіданні «Лобо» розповідається про трагічну долю незвичайного вовка, здібності якого вражають людей. Саме тому його прозвали «вовк-перевертень». Лобо — ватажок зграї. Попри всі хитрощі людей, він жодного разу не схибив, оминав небезпечні капкани . Але прихильність до вовчиці Бланки загубила його. Митець писав: «Мені докоряють за те, що я вбив Лобо, а головне за те, що я докладно розповів про це. Якщо співчуття читачів на боці Лобо, то письменник цих докорів не сприймає: його мета досягнута». Е. Сетон-Томпсон. Лобо — король вовків. 1893 р. </a:t>
            </a:r>
            <a:endParaRPr>
              <a:latin typeface="Times New Roman"/>
              <a:ea typeface="Times New Roman"/>
              <a:cs typeface="Times New Roman"/>
              <a:sym typeface="Times New Roman"/>
            </a:endParaRPr>
          </a:p>
          <a:p>
            <a:pPr indent="0" lvl="0" marL="0" rtl="0" algn="l">
              <a:spcBef>
                <a:spcPts val="0"/>
              </a:spcBef>
              <a:spcAft>
                <a:spcPts val="0"/>
              </a:spcAft>
              <a:buNone/>
            </a:pPr>
            <a:r>
              <a:rPr b="1" lang="uk">
                <a:solidFill>
                  <a:srgbClr val="0000FF"/>
                </a:solidFill>
                <a:latin typeface="Times New Roman"/>
                <a:ea typeface="Times New Roman"/>
                <a:cs typeface="Times New Roman"/>
                <a:sym typeface="Times New Roman"/>
              </a:rPr>
              <a:t>СЛОВО “ЛОБО” ІЗ ІСПАНСЬКОЇ ОЗНАЧАЄ ВОВК.</a:t>
            </a:r>
            <a:endParaRPr b="1">
              <a:solidFill>
                <a:srgbClr val="0000FF"/>
              </a:solidFill>
              <a:latin typeface="Times New Roman"/>
              <a:ea typeface="Times New Roman"/>
              <a:cs typeface="Times New Roman"/>
              <a:sym typeface="Times New Roman"/>
            </a:endParaRPr>
          </a:p>
          <a:p>
            <a:pPr indent="0" lvl="0" marL="0" rtl="0" algn="l">
              <a:spcBef>
                <a:spcPts val="0"/>
              </a:spcBef>
              <a:spcAft>
                <a:spcPts val="0"/>
              </a:spcAft>
              <a:buNone/>
            </a:pPr>
            <a:r>
              <a:rPr b="1" lang="uk">
                <a:solidFill>
                  <a:srgbClr val="0000FF"/>
                </a:solidFill>
                <a:latin typeface="Times New Roman"/>
                <a:ea typeface="Times New Roman"/>
                <a:cs typeface="Times New Roman"/>
                <a:sym typeface="Times New Roman"/>
              </a:rPr>
              <a:t>СЛОВО “БЛАНКА” ОЗНАЧАЄ БІЛА.</a:t>
            </a:r>
            <a:endParaRPr b="1">
              <a:solidFill>
                <a:srgbClr val="0000FF"/>
              </a:solidFill>
              <a:latin typeface="Times New Roman"/>
              <a:ea typeface="Times New Roman"/>
              <a:cs typeface="Times New Roman"/>
              <a:sym typeface="Times New Roman"/>
            </a:endParaRPr>
          </a:p>
          <a:p>
            <a:pPr indent="0" lvl="0" marL="0" rtl="0" algn="l">
              <a:spcBef>
                <a:spcPts val="0"/>
              </a:spcBef>
              <a:spcAft>
                <a:spcPts val="0"/>
              </a:spcAft>
              <a:buNone/>
            </a:pPr>
            <a:r>
              <a:t/>
            </a:r>
            <a:endParaRPr b="1">
              <a:solidFill>
                <a:srgbClr val="0000FF"/>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7"/>
          <p:cNvSpPr txBox="1"/>
          <p:nvPr>
            <p:ph type="title"/>
          </p:nvPr>
        </p:nvSpPr>
        <p:spPr>
          <a:xfrm>
            <a:off x="471900" y="738725"/>
            <a:ext cx="8222100" cy="7677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uk" sz="4011">
                <a:latin typeface="Times New Roman"/>
                <a:ea typeface="Times New Roman"/>
                <a:cs typeface="Times New Roman"/>
                <a:sym typeface="Times New Roman"/>
              </a:rPr>
              <a:t>Літературний диктант</a:t>
            </a:r>
            <a:r>
              <a:rPr lang="uk"/>
              <a:t> </a:t>
            </a:r>
            <a:endParaRPr/>
          </a:p>
        </p:txBody>
      </p:sp>
      <p:sp>
        <p:nvSpPr>
          <p:cNvPr id="93" name="Google Shape;93;p17"/>
          <p:cNvSpPr txBox="1"/>
          <p:nvPr>
            <p:ph idx="1" type="body"/>
          </p:nvPr>
        </p:nvSpPr>
        <p:spPr>
          <a:xfrm>
            <a:off x="471900" y="1919075"/>
            <a:ext cx="8222100" cy="2710200"/>
          </a:xfrm>
          <a:prstGeom prst="rect">
            <a:avLst/>
          </a:prstGeom>
        </p:spPr>
        <p:txBody>
          <a:bodyPr anchorCtr="0" anchor="t" bIns="91425" lIns="91425" spcFirstLastPara="1" rIns="91425" wrap="square" tIns="91425">
            <a:normAutofit fontScale="77500" lnSpcReduction="20000"/>
          </a:bodyPr>
          <a:lstStyle/>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Де відбуваються події в оповіданні?</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Хто є головним героєм оповідання?</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Що означає слово Любо?</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Що вам відомо про Лобо?</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Чому люди вважали Л</a:t>
            </a:r>
            <a:r>
              <a:rPr lang="uk">
                <a:solidFill>
                  <a:srgbClr val="000000"/>
                </a:solidFill>
                <a:latin typeface="Times New Roman"/>
                <a:ea typeface="Times New Roman"/>
                <a:cs typeface="Times New Roman"/>
                <a:sym typeface="Times New Roman"/>
              </a:rPr>
              <a:t>юбо мудрим вовком?</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Як звали подругу Лобо?</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Що означає слово Бланка?</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Що ви можете сказати за Бланку?</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Як Лобо </a:t>
            </a:r>
            <a:r>
              <a:rPr lang="uk">
                <a:solidFill>
                  <a:srgbClr val="000000"/>
                </a:solidFill>
                <a:latin typeface="Times New Roman"/>
                <a:ea typeface="Times New Roman"/>
                <a:cs typeface="Times New Roman"/>
                <a:sym typeface="Times New Roman"/>
              </a:rPr>
              <a:t>ставився</a:t>
            </a:r>
            <a:r>
              <a:rPr lang="uk">
                <a:solidFill>
                  <a:srgbClr val="000000"/>
                </a:solidFill>
                <a:latin typeface="Times New Roman"/>
                <a:ea typeface="Times New Roman"/>
                <a:cs typeface="Times New Roman"/>
                <a:sym typeface="Times New Roman"/>
              </a:rPr>
              <a:t> до Бланки?</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Скільки вовків було у зграї Лобо?</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Яку данину збирала вовча зграя зі скотарів?</a:t>
            </a:r>
            <a:endParaRPr>
              <a:solidFill>
                <a:srgbClr val="000000"/>
              </a:solidFill>
              <a:latin typeface="Times New Roman"/>
              <a:ea typeface="Times New Roman"/>
              <a:cs typeface="Times New Roman"/>
              <a:sym typeface="Times New Roman"/>
            </a:endParaRPr>
          </a:p>
          <a:p>
            <a:pPr indent="-317182" lvl="0" marL="457200" rtl="0" algn="l">
              <a:spcBef>
                <a:spcPts val="0"/>
              </a:spcBef>
              <a:spcAft>
                <a:spcPts val="0"/>
              </a:spcAft>
              <a:buClr>
                <a:srgbClr val="000000"/>
              </a:buClr>
              <a:buSzPct val="100000"/>
              <a:buFont typeface="Times New Roman"/>
              <a:buAutoNum type="arabicPeriod"/>
            </a:pPr>
            <a:r>
              <a:rPr lang="uk">
                <a:solidFill>
                  <a:srgbClr val="000000"/>
                </a:solidFill>
                <a:latin typeface="Times New Roman"/>
                <a:ea typeface="Times New Roman"/>
                <a:cs typeface="Times New Roman"/>
                <a:sym typeface="Times New Roman"/>
              </a:rPr>
              <a:t>Якої тварини ніколи не торкалися зграя Лобо?</a:t>
            </a:r>
            <a:endParaRPr>
              <a:solidFill>
                <a:srgbClr val="000000"/>
              </a:solidFill>
              <a:latin typeface="Times New Roman"/>
              <a:ea typeface="Times New Roman"/>
              <a:cs typeface="Times New Roman"/>
              <a:sym typeface="Times New Roman"/>
            </a:endParaRPr>
          </a:p>
        </p:txBody>
      </p:sp>
      <p:pic>
        <p:nvPicPr>
          <p:cNvPr id="94" name="Google Shape;94;p17"/>
          <p:cNvPicPr preferRelativeResize="0"/>
          <p:nvPr/>
        </p:nvPicPr>
        <p:blipFill>
          <a:blip r:embed="rId3">
            <a:alphaModFix/>
          </a:blip>
          <a:stretch>
            <a:fillRect/>
          </a:stretch>
        </p:blipFill>
        <p:spPr>
          <a:xfrm>
            <a:off x="5225751" y="1874362"/>
            <a:ext cx="2806400" cy="279962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8"/>
          <p:cNvSpPr txBox="1"/>
          <p:nvPr>
            <p:ph type="title"/>
          </p:nvPr>
        </p:nvSpPr>
        <p:spPr>
          <a:xfrm>
            <a:off x="98250" y="16350"/>
            <a:ext cx="8826600" cy="60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uk" sz="3000">
                <a:latin typeface="Times New Roman"/>
                <a:ea typeface="Times New Roman"/>
                <a:cs typeface="Times New Roman"/>
                <a:sym typeface="Times New Roman"/>
              </a:rPr>
              <a:t>Відповідь на літературний диктант</a:t>
            </a:r>
            <a:endParaRPr sz="3000">
              <a:latin typeface="Times New Roman"/>
              <a:ea typeface="Times New Roman"/>
              <a:cs typeface="Times New Roman"/>
              <a:sym typeface="Times New Roman"/>
            </a:endParaRPr>
          </a:p>
        </p:txBody>
      </p:sp>
      <p:sp>
        <p:nvSpPr>
          <p:cNvPr id="100" name="Google Shape;100;p18"/>
          <p:cNvSpPr txBox="1"/>
          <p:nvPr/>
        </p:nvSpPr>
        <p:spPr>
          <a:xfrm>
            <a:off x="756450" y="805500"/>
            <a:ext cx="8168400" cy="3509400"/>
          </a:xfrm>
          <a:prstGeom prst="rect">
            <a:avLst/>
          </a:prstGeom>
          <a:noFill/>
          <a:ln>
            <a:noFill/>
          </a:ln>
        </p:spPr>
        <p:txBody>
          <a:bodyPr anchorCtr="0" anchor="t" bIns="91425" lIns="91425" spcFirstLastPara="1" rIns="91425" wrap="square" tIns="91425">
            <a:spAutoFit/>
          </a:bodyPr>
          <a:lstStyle/>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Корумпо</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Лобо</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Іспанською мовою Вовк</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Це був великий,розумний Вовк,ватажок зграї</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Це був розумний Вовк </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Бланка</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Біла</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Це була красива біла вовчиця</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Він кохав її</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5</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Одна корова щодня</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Падалі</a:t>
            </a:r>
            <a:endParaRPr sz="1800">
              <a:latin typeface="Times New Roman"/>
              <a:ea typeface="Times New Roman"/>
              <a:cs typeface="Times New Roman"/>
              <a:sym typeface="Times New Roman"/>
            </a:endParaRPr>
          </a:p>
        </p:txBody>
      </p:sp>
      <p:pic>
        <p:nvPicPr>
          <p:cNvPr id="101" name="Google Shape;101;p18"/>
          <p:cNvPicPr preferRelativeResize="0"/>
          <p:nvPr/>
        </p:nvPicPr>
        <p:blipFill>
          <a:blip r:embed="rId3">
            <a:alphaModFix/>
          </a:blip>
          <a:stretch>
            <a:fillRect/>
          </a:stretch>
        </p:blipFill>
        <p:spPr>
          <a:xfrm>
            <a:off x="5831304" y="1956375"/>
            <a:ext cx="2807225" cy="27834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9"/>
          <p:cNvSpPr txBox="1"/>
          <p:nvPr>
            <p:ph idx="1" type="body"/>
          </p:nvPr>
        </p:nvSpPr>
        <p:spPr>
          <a:xfrm>
            <a:off x="57150" y="4696825"/>
            <a:ext cx="8382000" cy="446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t/>
            </a:r>
            <a:endParaRPr/>
          </a:p>
        </p:txBody>
      </p:sp>
      <p:pic>
        <p:nvPicPr>
          <p:cNvPr id="107" name="Google Shape;107;p19"/>
          <p:cNvPicPr preferRelativeResize="0"/>
          <p:nvPr/>
        </p:nvPicPr>
        <p:blipFill rotWithShape="1">
          <a:blip r:embed="rId3">
            <a:alphaModFix/>
          </a:blip>
          <a:srcRect b="0" l="0" r="0" t="2315"/>
          <a:stretch/>
        </p:blipFill>
        <p:spPr>
          <a:xfrm>
            <a:off x="152400" y="254175"/>
            <a:ext cx="4626751" cy="4290250"/>
          </a:xfrm>
          <a:prstGeom prst="rect">
            <a:avLst/>
          </a:prstGeom>
          <a:noFill/>
          <a:ln>
            <a:noFill/>
          </a:ln>
        </p:spPr>
      </p:pic>
      <p:pic>
        <p:nvPicPr>
          <p:cNvPr id="108" name="Google Shape;108;p19"/>
          <p:cNvPicPr preferRelativeResize="0"/>
          <p:nvPr/>
        </p:nvPicPr>
        <p:blipFill>
          <a:blip r:embed="rId4">
            <a:alphaModFix/>
          </a:blip>
          <a:stretch>
            <a:fillRect/>
          </a:stretch>
        </p:blipFill>
        <p:spPr>
          <a:xfrm>
            <a:off x="4946500" y="291575"/>
            <a:ext cx="4060050" cy="420799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0"/>
          <p:cNvSpPr txBox="1"/>
          <p:nvPr>
            <p:ph idx="1" type="body"/>
          </p:nvPr>
        </p:nvSpPr>
        <p:spPr>
          <a:xfrm>
            <a:off x="57150" y="4696825"/>
            <a:ext cx="8382000" cy="446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t/>
            </a:r>
            <a:endParaRPr/>
          </a:p>
        </p:txBody>
      </p:sp>
      <p:pic>
        <p:nvPicPr>
          <p:cNvPr id="114" name="Google Shape;114;p20"/>
          <p:cNvPicPr preferRelativeResize="0"/>
          <p:nvPr/>
        </p:nvPicPr>
        <p:blipFill>
          <a:blip r:embed="rId3">
            <a:alphaModFix/>
          </a:blip>
          <a:stretch>
            <a:fillRect/>
          </a:stretch>
        </p:blipFill>
        <p:spPr>
          <a:xfrm>
            <a:off x="623400" y="152400"/>
            <a:ext cx="3476291" cy="4392025"/>
          </a:xfrm>
          <a:prstGeom prst="rect">
            <a:avLst/>
          </a:prstGeom>
          <a:noFill/>
          <a:ln>
            <a:noFill/>
          </a:ln>
        </p:spPr>
      </p:pic>
      <p:pic>
        <p:nvPicPr>
          <p:cNvPr id="115" name="Google Shape;115;p20"/>
          <p:cNvPicPr preferRelativeResize="0"/>
          <p:nvPr/>
        </p:nvPicPr>
        <p:blipFill>
          <a:blip r:embed="rId4">
            <a:alphaModFix/>
          </a:blip>
          <a:stretch>
            <a:fillRect/>
          </a:stretch>
        </p:blipFill>
        <p:spPr>
          <a:xfrm>
            <a:off x="4625891" y="152400"/>
            <a:ext cx="3485548" cy="439202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21"/>
          <p:cNvSpPr txBox="1"/>
          <p:nvPr>
            <p:ph idx="1" type="body"/>
          </p:nvPr>
        </p:nvSpPr>
        <p:spPr>
          <a:xfrm>
            <a:off x="57150" y="4696825"/>
            <a:ext cx="8382000" cy="446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t/>
            </a:r>
            <a:endParaRPr/>
          </a:p>
        </p:txBody>
      </p:sp>
      <p:pic>
        <p:nvPicPr>
          <p:cNvPr id="121" name="Google Shape;121;p21"/>
          <p:cNvPicPr preferRelativeResize="0"/>
          <p:nvPr/>
        </p:nvPicPr>
        <p:blipFill>
          <a:blip r:embed="rId3">
            <a:alphaModFix/>
          </a:blip>
          <a:stretch>
            <a:fillRect/>
          </a:stretch>
        </p:blipFill>
        <p:spPr>
          <a:xfrm>
            <a:off x="152400" y="152400"/>
            <a:ext cx="3963534" cy="4392024"/>
          </a:xfrm>
          <a:prstGeom prst="rect">
            <a:avLst/>
          </a:prstGeom>
          <a:noFill/>
          <a:ln>
            <a:noFill/>
          </a:ln>
        </p:spPr>
      </p:pic>
      <p:pic>
        <p:nvPicPr>
          <p:cNvPr id="122" name="Google Shape;122;p21"/>
          <p:cNvPicPr preferRelativeResize="0"/>
          <p:nvPr/>
        </p:nvPicPr>
        <p:blipFill>
          <a:blip r:embed="rId4">
            <a:alphaModFix/>
          </a:blip>
          <a:stretch>
            <a:fillRect/>
          </a:stretch>
        </p:blipFill>
        <p:spPr>
          <a:xfrm>
            <a:off x="4268334" y="152400"/>
            <a:ext cx="4245420" cy="439202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2"/>
          <p:cNvSpPr txBox="1"/>
          <p:nvPr>
            <p:ph type="title"/>
          </p:nvPr>
        </p:nvSpPr>
        <p:spPr>
          <a:xfrm>
            <a:off x="98250" y="16350"/>
            <a:ext cx="8826600" cy="6027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uk" sz="2400">
                <a:latin typeface="Times New Roman"/>
                <a:ea typeface="Times New Roman"/>
                <a:cs typeface="Times New Roman"/>
                <a:sym typeface="Times New Roman"/>
              </a:rPr>
              <a:t>ДЖЕРЕЛА:</a:t>
            </a:r>
            <a:endParaRPr sz="2400">
              <a:latin typeface="Times New Roman"/>
              <a:ea typeface="Times New Roman"/>
              <a:cs typeface="Times New Roman"/>
              <a:sym typeface="Times New Roman"/>
            </a:endParaRPr>
          </a:p>
        </p:txBody>
      </p:sp>
      <p:sp>
        <p:nvSpPr>
          <p:cNvPr id="128" name="Google Shape;128;p22"/>
          <p:cNvSpPr txBox="1"/>
          <p:nvPr/>
        </p:nvSpPr>
        <p:spPr>
          <a:xfrm>
            <a:off x="254175" y="874700"/>
            <a:ext cx="8036700" cy="3812700"/>
          </a:xfrm>
          <a:prstGeom prst="rect">
            <a:avLst/>
          </a:prstGeom>
          <a:noFill/>
          <a:ln>
            <a:noFill/>
          </a:ln>
        </p:spPr>
        <p:txBody>
          <a:bodyPr anchorCtr="0" anchor="t" bIns="91425" lIns="91425" spcFirstLastPara="1" rIns="91425" wrap="square" tIns="91425">
            <a:noAutofit/>
          </a:bodyPr>
          <a:lstStyle/>
          <a:p>
            <a:pPr indent="-342900" lvl="0" marL="457200" rtl="0" algn="l">
              <a:spcBef>
                <a:spcPts val="0"/>
              </a:spcBef>
              <a:spcAft>
                <a:spcPts val="0"/>
              </a:spcAft>
              <a:buSzPts val="1800"/>
              <a:buFont typeface="Roboto"/>
              <a:buAutoNum type="arabicPeriod"/>
            </a:pPr>
            <a:r>
              <a:rPr lang="uk" sz="1800" u="sng">
                <a:latin typeface="Times New Roman"/>
                <a:ea typeface="Times New Roman"/>
                <a:cs typeface="Times New Roman"/>
                <a:sym typeface="Times New Roman"/>
                <a:hlinkClick r:id="rId3"/>
              </a:rPr>
              <a:t>https://childdevelop.com.ua/</a:t>
            </a:r>
            <a:r>
              <a:rPr lang="uk" sz="1800">
                <a:latin typeface="Times New Roman"/>
                <a:ea typeface="Times New Roman"/>
                <a:cs typeface="Times New Roman"/>
                <a:sym typeface="Times New Roman"/>
              </a:rPr>
              <a:t> (сайт РОЗВИТОК ДИТИНИ)</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Міляновська Н.Р. Зарубіжна література:підручник для 5 класу ЗЗСО. - Тернопіль:Астон, 2024. - 288с.:іл</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Ніколенко О.М. Світова література:підручник для 5 класу ЗНЗ - К.:Грамота, 2013. - 296 с.</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a:latin typeface="Times New Roman"/>
                <a:ea typeface="Times New Roman"/>
                <a:cs typeface="Times New Roman"/>
                <a:sym typeface="Times New Roman"/>
              </a:rPr>
              <a:t>Зарубіжна література. 5 клас/М.В. Коновалова та ін. - Харків: Вид.група “Основа”, 2022. - 159, :табл.,іл., схеми. - (Серія “Мій конспект. Матеріали до уроку”.</a:t>
            </a:r>
            <a:endParaRPr sz="1800">
              <a:latin typeface="Times New Roman"/>
              <a:ea typeface="Times New Roman"/>
              <a:cs typeface="Times New Roman"/>
              <a:sym typeface="Times New Roman"/>
            </a:endParaRPr>
          </a:p>
          <a:p>
            <a:pPr indent="-342900" lvl="0" marL="457200" rtl="0" algn="l">
              <a:spcBef>
                <a:spcPts val="0"/>
              </a:spcBef>
              <a:spcAft>
                <a:spcPts val="0"/>
              </a:spcAft>
              <a:buSzPts val="1800"/>
              <a:buFont typeface="Times New Roman"/>
              <a:buAutoNum type="arabicPeriod"/>
            </a:pPr>
            <a:r>
              <a:rPr lang="uk" sz="1800" u="sng">
                <a:latin typeface="Times New Roman"/>
                <a:ea typeface="Times New Roman"/>
                <a:cs typeface="Times New Roman"/>
                <a:sym typeface="Times New Roman"/>
                <a:hlinkClick r:id="rId4"/>
              </a:rPr>
              <a:t>https://chatgpt.com/</a:t>
            </a:r>
            <a:r>
              <a:rPr lang="uk" sz="1800">
                <a:latin typeface="Times New Roman"/>
                <a:ea typeface="Times New Roman"/>
                <a:cs typeface="Times New Roman"/>
                <a:sym typeface="Times New Roman"/>
              </a:rPr>
              <a:t> (ChatGPT)</a:t>
            </a:r>
            <a:endParaRPr sz="18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