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FB9E-AB00-4818-9989-EE5185FE9B7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52C27-43F5-4D3D-8B67-39F7AA6134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312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FB9E-AB00-4818-9989-EE5185FE9B7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52C27-43F5-4D3D-8B67-39F7AA6134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743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FB9E-AB00-4818-9989-EE5185FE9B7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52C27-43F5-4D3D-8B67-39F7AA6134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867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FB9E-AB00-4818-9989-EE5185FE9B7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52C27-43F5-4D3D-8B67-39F7AA6134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493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FB9E-AB00-4818-9989-EE5185FE9B7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52C27-43F5-4D3D-8B67-39F7AA6134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268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FB9E-AB00-4818-9989-EE5185FE9B7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52C27-43F5-4D3D-8B67-39F7AA6134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013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FB9E-AB00-4818-9989-EE5185FE9B7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52C27-43F5-4D3D-8B67-39F7AA6134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830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FB9E-AB00-4818-9989-EE5185FE9B7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52C27-43F5-4D3D-8B67-39F7AA6134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1931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FB9E-AB00-4818-9989-EE5185FE9B7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52C27-43F5-4D3D-8B67-39F7AA6134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853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FB9E-AB00-4818-9989-EE5185FE9B7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52C27-43F5-4D3D-8B67-39F7AA6134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4545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FB9E-AB00-4818-9989-EE5185FE9B7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52C27-43F5-4D3D-8B67-39F7AA6134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879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2FB9E-AB00-4818-9989-EE5185FE9B76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552C27-43F5-4D3D-8B67-39F7AA6134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2404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krlib.com.ua/world/printit.php?tid=8519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g"/><Relationship Id="rId4" Type="http://schemas.openxmlformats.org/officeDocument/2006/relationships/hyperlink" Target="https://dovidka.biz.ua/35-kilo-nadii-analiz-tvoru-paspor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149" y="0"/>
            <a:ext cx="5183544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1589">
            <a:off x="6317291" y="152930"/>
            <a:ext cx="2095500" cy="28625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5357">
            <a:off x="9009925" y="1307491"/>
            <a:ext cx="2616989" cy="2324434"/>
          </a:xfrm>
          <a:prstGeom prst="rect">
            <a:avLst/>
          </a:prstGeom>
        </p:spPr>
      </p:pic>
      <p:sp>
        <p:nvSpPr>
          <p:cNvPr id="7" name="Багетная рамка 6"/>
          <p:cNvSpPr/>
          <p:nvPr/>
        </p:nvSpPr>
        <p:spPr>
          <a:xfrm>
            <a:off x="6581274" y="4186989"/>
            <a:ext cx="5207200" cy="2257606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Матеріал до уроків зарубіжної літератури</a:t>
            </a:r>
          </a:p>
          <a:p>
            <a:pPr algn="ctr"/>
            <a:r>
              <a:rPr lang="uk-UA" dirty="0" smtClean="0"/>
              <a:t>У 6 класі</a:t>
            </a:r>
          </a:p>
          <a:p>
            <a:pPr algn="ctr"/>
            <a:r>
              <a:rPr lang="uk-UA" dirty="0" smtClean="0"/>
              <a:t>За твором </a:t>
            </a:r>
            <a:r>
              <a:rPr lang="uk-UA" dirty="0" err="1" smtClean="0"/>
              <a:t>А.Гавальди</a:t>
            </a:r>
            <a:r>
              <a:rPr lang="uk-UA" dirty="0" smtClean="0"/>
              <a:t> «35 кіло надії»</a:t>
            </a:r>
          </a:p>
          <a:p>
            <a:pPr algn="ctr"/>
            <a:r>
              <a:rPr lang="uk-UA" dirty="0" smtClean="0"/>
              <a:t>Вчитель зарубіжної літератури Науменко Л.О.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100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31" y="0"/>
            <a:ext cx="5245769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4885" y="1173480"/>
            <a:ext cx="4012344" cy="3736495"/>
          </a:xfrm>
          <a:prstGeom prst="rect">
            <a:avLst/>
          </a:prstGeom>
        </p:spPr>
      </p:pic>
      <p:sp>
        <p:nvSpPr>
          <p:cNvPr id="6" name="Блок-схема: альтернативный процесс 5"/>
          <p:cNvSpPr/>
          <p:nvPr/>
        </p:nvSpPr>
        <p:spPr>
          <a:xfrm>
            <a:off x="6653464" y="4608096"/>
            <a:ext cx="5233736" cy="209035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/>
              <a:t>Я </a:t>
            </a:r>
            <a:r>
              <a:rPr lang="ru-RU" sz="2400" dirty="0" err="1"/>
              <a:t>ненавиджу</a:t>
            </a:r>
            <a:r>
              <a:rPr lang="ru-RU" sz="2400" dirty="0"/>
              <a:t> школу.</a:t>
            </a:r>
          </a:p>
          <a:p>
            <a:r>
              <a:rPr lang="ru-RU" sz="2400" dirty="0" err="1"/>
              <a:t>Ненавиджу</a:t>
            </a:r>
            <a:r>
              <a:rPr lang="ru-RU" sz="2400" dirty="0"/>
              <a:t> </a:t>
            </a:r>
            <a:r>
              <a:rPr lang="ru-RU" sz="2400" dirty="0" err="1"/>
              <a:t>її</a:t>
            </a:r>
            <a:r>
              <a:rPr lang="ru-RU" sz="2400" dirty="0"/>
              <a:t> </a:t>
            </a:r>
            <a:r>
              <a:rPr lang="ru-RU" sz="2400" dirty="0" err="1"/>
              <a:t>більш</a:t>
            </a:r>
            <a:r>
              <a:rPr lang="ru-RU" sz="2400" dirty="0"/>
              <a:t> за все на </a:t>
            </a:r>
            <a:r>
              <a:rPr lang="ru-RU" sz="2400" dirty="0" err="1"/>
              <a:t>світі</a:t>
            </a:r>
            <a:r>
              <a:rPr lang="ru-RU" sz="2400" dirty="0"/>
              <a:t>.</a:t>
            </a:r>
          </a:p>
          <a:p>
            <a:r>
              <a:rPr lang="ru-RU" sz="2400" dirty="0" err="1"/>
              <a:t>Ні</a:t>
            </a:r>
            <a:r>
              <a:rPr lang="ru-RU" sz="2400" dirty="0"/>
              <a:t>, </a:t>
            </a:r>
            <a:r>
              <a:rPr lang="ru-RU" sz="2400" dirty="0" err="1"/>
              <a:t>навіть</a:t>
            </a:r>
            <a:r>
              <a:rPr lang="ru-RU" sz="2400" dirty="0"/>
              <a:t> </a:t>
            </a:r>
            <a:r>
              <a:rPr lang="ru-RU" sz="2400" dirty="0" err="1"/>
              <a:t>ще</a:t>
            </a:r>
            <a:r>
              <a:rPr lang="ru-RU" sz="2400" dirty="0"/>
              <a:t> </a:t>
            </a:r>
            <a:r>
              <a:rPr lang="ru-RU" sz="2400" dirty="0" err="1"/>
              <a:t>сильніше</a:t>
            </a:r>
            <a:r>
              <a:rPr lang="ru-RU" sz="2400" dirty="0"/>
              <a:t>…</a:t>
            </a:r>
          </a:p>
          <a:p>
            <a:r>
              <a:rPr lang="ru-RU" sz="2400" dirty="0"/>
              <a:t>Вона </a:t>
            </a:r>
            <a:r>
              <a:rPr lang="ru-RU" sz="2400" dirty="0" err="1"/>
              <a:t>зіпсувала</a:t>
            </a:r>
            <a:r>
              <a:rPr lang="ru-RU" sz="2400" dirty="0"/>
              <a:t> </a:t>
            </a:r>
            <a:r>
              <a:rPr lang="ru-RU" sz="2400" dirty="0" err="1"/>
              <a:t>мені</a:t>
            </a:r>
            <a:r>
              <a:rPr lang="ru-RU" sz="2400" dirty="0"/>
              <a:t> все життя.</a:t>
            </a:r>
          </a:p>
        </p:txBody>
      </p:sp>
    </p:spTree>
    <p:extLst>
      <p:ext uri="{BB962C8B-B14F-4D97-AF65-F5344CB8AC3E}">
        <p14:creationId xmlns:p14="http://schemas.microsoft.com/office/powerpoint/2010/main" val="250284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697" y="0"/>
            <a:ext cx="4848606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0618" y="453939"/>
            <a:ext cx="1771650" cy="25812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56" y="230102"/>
            <a:ext cx="952500" cy="30289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631" y="3625472"/>
            <a:ext cx="1872917" cy="29560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5203" y="3444998"/>
            <a:ext cx="1343025" cy="283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64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02" y="0"/>
            <a:ext cx="4848606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442" y="577514"/>
            <a:ext cx="6490550" cy="6003759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6978316" y="938463"/>
            <a:ext cx="4054641" cy="13475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Чи маєте ви проблеми, з якими стикаються герої твору </a:t>
            </a:r>
            <a:r>
              <a:rPr lang="uk-UA" dirty="0" err="1" smtClean="0"/>
              <a:t>А.Гавальди</a:t>
            </a:r>
            <a:r>
              <a:rPr lang="uk-UA" dirty="0" smtClean="0"/>
              <a:t>? </a:t>
            </a:r>
          </a:p>
          <a:p>
            <a:pPr algn="ctr"/>
            <a:r>
              <a:rPr lang="uk-UA" dirty="0" smtClean="0"/>
              <a:t>Як ви їх вирішуєте?( напишіть кілька прикладів)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93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529" y="0"/>
            <a:ext cx="4848606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969" y="5042560"/>
            <a:ext cx="2235428" cy="17022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788" y="1160340"/>
            <a:ext cx="3716285" cy="3768999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385010" y="122970"/>
            <a:ext cx="5690937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Запишіть риси вдачі </a:t>
            </a:r>
            <a:r>
              <a:rPr lang="uk-UA" dirty="0" err="1" smtClean="0"/>
              <a:t>Грегуара</a:t>
            </a:r>
            <a:r>
              <a:rPr lang="uk-UA" dirty="0" smtClean="0"/>
              <a:t>. Які з них вам сподобались, а які – ні. Поясніть свою думку.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94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568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806116" y="252663"/>
            <a:ext cx="10371221" cy="388619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/>
              <a:t>Використані джерела:</a:t>
            </a:r>
          </a:p>
          <a:p>
            <a:pPr marL="342900" indent="-342900" algn="ctr">
              <a:buAutoNum type="arabicPeriod"/>
            </a:pPr>
            <a:r>
              <a:rPr lang="en-US" sz="3200" dirty="0" smtClean="0">
                <a:hlinkClick r:id="rId3"/>
              </a:rPr>
              <a:t>https</a:t>
            </a:r>
            <a:r>
              <a:rPr lang="en-US" sz="3200" dirty="0">
                <a:hlinkClick r:id="rId3"/>
              </a:rPr>
              <a:t>://</a:t>
            </a:r>
            <a:r>
              <a:rPr lang="en-US" sz="3200" dirty="0" smtClean="0">
                <a:hlinkClick r:id="rId3"/>
              </a:rPr>
              <a:t>www.ukrlib.com.ua/world/printit.php?tid=8519</a:t>
            </a:r>
            <a:endParaRPr lang="uk-UA" sz="3200" dirty="0"/>
          </a:p>
          <a:p>
            <a:pPr algn="ctr"/>
            <a:r>
              <a:rPr lang="uk-UA" sz="3200" dirty="0" smtClean="0"/>
              <a:t>2.Сервіс </a:t>
            </a:r>
            <a:r>
              <a:rPr lang="en-US" sz="3200" dirty="0" err="1" smtClean="0"/>
              <a:t>Canva</a:t>
            </a:r>
            <a:r>
              <a:rPr lang="en-US" sz="3200" dirty="0" smtClean="0"/>
              <a:t>.</a:t>
            </a:r>
            <a:endParaRPr lang="uk-UA" sz="3200" dirty="0" smtClean="0"/>
          </a:p>
          <a:p>
            <a:pPr algn="ctr"/>
            <a:r>
              <a:rPr lang="uk-UA" sz="3200" dirty="0" smtClean="0"/>
              <a:t>3. </a:t>
            </a:r>
            <a:r>
              <a:rPr lang="en-US" sz="3200" dirty="0">
                <a:hlinkClick r:id="rId4"/>
              </a:rPr>
              <a:t>https://dovidka.biz.ua/35-kilo-nadii-analiz-tvoru-pasport</a:t>
            </a:r>
            <a:r>
              <a:rPr lang="en-US" sz="3200" dirty="0" smtClean="0">
                <a:hlinkClick r:id="rId4"/>
              </a:rPr>
              <a:t>/</a:t>
            </a:r>
            <a:endParaRPr lang="uk-UA" sz="3200" dirty="0" smtClean="0"/>
          </a:p>
          <a:p>
            <a:pPr algn="ctr"/>
            <a:r>
              <a:rPr lang="uk-UA" sz="3200" dirty="0" smtClean="0"/>
              <a:t>4. Ілюстративний матеріал з мережі інтернет.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4589" y="4273640"/>
            <a:ext cx="2946233" cy="2449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61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110</Words>
  <Application>Microsoft Office PowerPoint</Application>
  <PresentationFormat>Широкоэкранный</PresentationFormat>
  <Paragraphs>16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8</cp:revision>
  <dcterms:created xsi:type="dcterms:W3CDTF">2023-01-19T08:18:01Z</dcterms:created>
  <dcterms:modified xsi:type="dcterms:W3CDTF">2023-01-19T10:52:04Z</dcterms:modified>
</cp:coreProperties>
</file>