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7" r:id="rId2"/>
    <p:sldId id="261" r:id="rId3"/>
    <p:sldId id="262" r:id="rId4"/>
    <p:sldId id="268" r:id="rId5"/>
    <p:sldId id="259" r:id="rId6"/>
    <p:sldId id="264" r:id="rId7"/>
    <p:sldId id="265" r:id="rId8"/>
    <p:sldId id="263" r:id="rId9"/>
    <p:sldId id="256" r:id="rId10"/>
    <p:sldId id="257" r:id="rId11"/>
    <p:sldId id="269" r:id="rId1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56" autoAdjust="0"/>
    <p:restoredTop sz="82739" autoAdjust="0"/>
  </p:normalViewPr>
  <p:slideViewPr>
    <p:cSldViewPr snapToGrid="0">
      <p:cViewPr varScale="1">
        <p:scale>
          <a:sx n="77" d="100"/>
          <a:sy n="77" d="100"/>
        </p:scale>
        <p:origin x="36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E2EFB6-8A13-4217-A87C-707F0404F629}" type="datetimeFigureOut">
              <a:rPr lang="uk-UA" smtClean="0"/>
              <a:t>20.11.2022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9AA977-FEE6-419A-81F5-936A890F4BD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1183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AA977-FEE6-419A-81F5-936A890F4BD4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42250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2F8-024E-4556-8EAA-CF1C7C0E7A0E}" type="datetimeFigureOut">
              <a:rPr lang="uk-UA" smtClean="0"/>
              <a:t>19.11.2022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4DDD7-FCA3-465B-A64D-77716DE1C4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0737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2F8-024E-4556-8EAA-CF1C7C0E7A0E}" type="datetimeFigureOut">
              <a:rPr lang="uk-UA" smtClean="0"/>
              <a:t>19.11.2022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4DDD7-FCA3-465B-A64D-77716DE1C4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6662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2F8-024E-4556-8EAA-CF1C7C0E7A0E}" type="datetimeFigureOut">
              <a:rPr lang="uk-UA" smtClean="0"/>
              <a:t>19.11.2022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4DDD7-FCA3-465B-A64D-77716DE1C4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94360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2F8-024E-4556-8EAA-CF1C7C0E7A0E}" type="datetimeFigureOut">
              <a:rPr lang="uk-UA" smtClean="0"/>
              <a:t>19.11.2022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4DDD7-FCA3-465B-A64D-77716DE1C4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3352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2F8-024E-4556-8EAA-CF1C7C0E7A0E}" type="datetimeFigureOut">
              <a:rPr lang="uk-UA" smtClean="0"/>
              <a:t>19.11.2022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4DDD7-FCA3-465B-A64D-77716DE1C4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5733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2F8-024E-4556-8EAA-CF1C7C0E7A0E}" type="datetimeFigureOut">
              <a:rPr lang="uk-UA" smtClean="0"/>
              <a:t>19.11.2022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4DDD7-FCA3-465B-A64D-77716DE1C4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35355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2F8-024E-4556-8EAA-CF1C7C0E7A0E}" type="datetimeFigureOut">
              <a:rPr lang="uk-UA" smtClean="0"/>
              <a:t>19.11.2022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4DDD7-FCA3-465B-A64D-77716DE1C4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59304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2F8-024E-4556-8EAA-CF1C7C0E7A0E}" type="datetimeFigureOut">
              <a:rPr lang="uk-UA" smtClean="0"/>
              <a:t>19.11.2022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4DDD7-FCA3-465B-A64D-77716DE1C4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75286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2F8-024E-4556-8EAA-CF1C7C0E7A0E}" type="datetimeFigureOut">
              <a:rPr lang="uk-UA" smtClean="0"/>
              <a:t>19.11.2022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4DDD7-FCA3-465B-A64D-77716DE1C4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2647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2F8-024E-4556-8EAA-CF1C7C0E7A0E}" type="datetimeFigureOut">
              <a:rPr lang="uk-UA" smtClean="0"/>
              <a:t>19.11.2022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4DDD7-FCA3-465B-A64D-77716DE1C4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1391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2F8-024E-4556-8EAA-CF1C7C0E7A0E}" type="datetimeFigureOut">
              <a:rPr lang="uk-UA" smtClean="0"/>
              <a:t>19.11.2022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4DDD7-FCA3-465B-A64D-77716DE1C4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8070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252F8-024E-4556-8EAA-CF1C7C0E7A0E}" type="datetimeFigureOut">
              <a:rPr lang="uk-UA" smtClean="0"/>
              <a:t>19.11.2022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4DDD7-FCA3-465B-A64D-77716DE1C4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53860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428625"/>
            <a:ext cx="11430000" cy="60007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059" y="111512"/>
            <a:ext cx="11732941" cy="6545766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10511882" y="6746488"/>
            <a:ext cx="45719" cy="1655762"/>
          </a:xfrm>
        </p:spPr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31819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9101" y="3162300"/>
            <a:ext cx="7136863" cy="36957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1933071"/>
          </a:xfrm>
        </p:spPr>
        <p:txBody>
          <a:bodyPr>
            <a:noAutofit/>
          </a:bodyPr>
          <a:lstStyle/>
          <a:p>
            <a:r>
              <a:rPr lang="uk-UA" sz="2800" b="1" dirty="0" smtClean="0"/>
              <a:t>«Хлопчик у смугастій піжамі» (</a:t>
            </a:r>
            <a:r>
              <a:rPr lang="uk-UA" sz="2800" b="1" dirty="0" err="1" smtClean="0"/>
              <a:t>англ</a:t>
            </a:r>
            <a:r>
              <a:rPr lang="uk-UA" sz="2800" b="1" dirty="0" smtClean="0"/>
              <a:t>. </a:t>
            </a:r>
            <a:r>
              <a:rPr lang="en-US" sz="2800" b="1" dirty="0" smtClean="0"/>
              <a:t>The Boy in the Striped </a:t>
            </a:r>
            <a:r>
              <a:rPr lang="en-US" sz="2800" b="1" dirty="0" err="1" smtClean="0"/>
              <a:t>Pyjamas</a:t>
            </a:r>
            <a:r>
              <a:rPr lang="en-US" sz="2800" b="1" dirty="0" smtClean="0"/>
              <a:t>) — </a:t>
            </a:r>
            <a:r>
              <a:rPr lang="uk-UA" sz="2800" b="1" dirty="0" smtClean="0"/>
              <a:t>роман, написаний ірландським письменником Джоном </a:t>
            </a:r>
            <a:r>
              <a:rPr lang="uk-UA" sz="2800" b="1" dirty="0" err="1" smtClean="0"/>
              <a:t>Бойном</a:t>
            </a:r>
            <a:r>
              <a:rPr lang="uk-UA" sz="2800" b="1" dirty="0" smtClean="0"/>
              <a:t> і вперше опублікований 2006 року. Книжка одразу ж була номінована на кілька десятків літературних премій, зокрема і на </a:t>
            </a:r>
            <a:r>
              <a:rPr lang="en-US" sz="2800" b="1" dirty="0" smtClean="0"/>
              <a:t>British Book Award. </a:t>
            </a:r>
            <a:r>
              <a:rPr lang="uk-UA" sz="2800" b="1" dirty="0" smtClean="0"/>
              <a:t>У світі продано понад  9 млн примірників роману, перекладеного більш ніж 50-ма мовами. Протягом 2007–2008 років книжка лідирувала за обсягами продажів в Іспанії, а також посіла перше місце у списку бестселерів </a:t>
            </a:r>
            <a:r>
              <a:rPr lang="en-US" sz="2800" b="1" dirty="0" smtClean="0"/>
              <a:t>New York Times. </a:t>
            </a:r>
            <a:endParaRPr lang="uk-UA" sz="2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295690" y="3260118"/>
            <a:ext cx="45719" cy="3824868"/>
          </a:xfrm>
        </p:spPr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93649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10281425" cy="3880624"/>
          </a:xfrm>
        </p:spPr>
        <p:txBody>
          <a:bodyPr>
            <a:normAutofit/>
          </a:bodyPr>
          <a:lstStyle/>
          <a:p>
            <a:r>
              <a:rPr lang="uk-UA" dirty="0" smtClean="0"/>
              <a:t>«</a:t>
            </a:r>
            <a:r>
              <a:rPr lang="uk-UA" b="1" i="1" dirty="0" smtClean="0"/>
              <a:t>Хлопчик в смугастій піжамі”</a:t>
            </a:r>
            <a:br>
              <a:rPr lang="uk-UA" b="1" i="1" dirty="0" smtClean="0"/>
            </a:br>
            <a:r>
              <a:rPr lang="uk-UA" sz="1600" b="1" i="1" dirty="0" smtClean="0"/>
              <a:t/>
            </a:r>
            <a:br>
              <a:rPr lang="uk-UA" sz="1600" b="1" i="1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137424"/>
            <a:ext cx="12192000" cy="5720576"/>
          </a:xfrm>
        </p:spPr>
        <p:txBody>
          <a:bodyPr>
            <a:normAutofit/>
          </a:bodyPr>
          <a:lstStyle/>
          <a:p>
            <a:pPr algn="l"/>
            <a:r>
              <a:rPr lang="uk-UA" b="1" dirty="0" smtClean="0">
                <a:solidFill>
                  <a:srgbClr val="C00000"/>
                </a:solidFill>
              </a:rPr>
              <a:t>Автор </a:t>
            </a:r>
            <a:r>
              <a:rPr lang="uk-UA" dirty="0" smtClean="0"/>
              <a:t>– Джон </a:t>
            </a:r>
            <a:r>
              <a:rPr lang="uk-UA" dirty="0" err="1" smtClean="0"/>
              <a:t>Бойн</a:t>
            </a:r>
            <a:r>
              <a:rPr lang="uk-UA" dirty="0" smtClean="0"/>
              <a:t> (ірландський письменник)</a:t>
            </a:r>
            <a:br>
              <a:rPr lang="uk-UA" dirty="0" smtClean="0"/>
            </a:br>
            <a:r>
              <a:rPr lang="uk-UA" dirty="0" smtClean="0"/>
              <a:t>                                                 </a:t>
            </a:r>
            <a:r>
              <a:rPr lang="uk-UA" b="1" dirty="0" smtClean="0">
                <a:solidFill>
                  <a:srgbClr val="C00000"/>
                </a:solidFill>
              </a:rPr>
              <a:t>Рік написання </a:t>
            </a:r>
            <a:r>
              <a:rPr lang="uk-UA" dirty="0" smtClean="0"/>
              <a:t>– 2006р.</a:t>
            </a:r>
            <a:br>
              <a:rPr lang="uk-UA" dirty="0" smtClean="0"/>
            </a:br>
            <a:r>
              <a:rPr lang="uk-UA" b="1" dirty="0" smtClean="0">
                <a:solidFill>
                  <a:srgbClr val="C00000"/>
                </a:solidFill>
              </a:rPr>
              <a:t>Жанр</a:t>
            </a:r>
            <a:r>
              <a:rPr lang="uk-UA" dirty="0" smtClean="0"/>
              <a:t> – роман</a:t>
            </a:r>
            <a:br>
              <a:rPr lang="uk-UA" dirty="0" smtClean="0"/>
            </a:br>
            <a:r>
              <a:rPr lang="uk-UA" dirty="0" smtClean="0"/>
              <a:t>                                                </a:t>
            </a:r>
            <a:r>
              <a:rPr lang="uk-UA" b="1" dirty="0" smtClean="0">
                <a:solidFill>
                  <a:srgbClr val="C00000"/>
                </a:solidFill>
              </a:rPr>
              <a:t>Тема </a:t>
            </a:r>
            <a:r>
              <a:rPr lang="uk-UA" dirty="0" smtClean="0"/>
              <a:t>–  зображення нацистського світу очима дитини;</a:t>
            </a:r>
            <a:br>
              <a:rPr lang="uk-UA" dirty="0" smtClean="0"/>
            </a:br>
            <a:r>
              <a:rPr lang="uk-UA" b="1" dirty="0" smtClean="0">
                <a:solidFill>
                  <a:srgbClr val="C00000"/>
                </a:solidFill>
              </a:rPr>
              <a:t>Ідея</a:t>
            </a:r>
            <a:r>
              <a:rPr lang="uk-UA" dirty="0" smtClean="0"/>
              <a:t> – кожна людина має однакову цінність.</a:t>
            </a:r>
            <a:br>
              <a:rPr lang="uk-UA" dirty="0" smtClean="0"/>
            </a:br>
            <a:r>
              <a:rPr lang="uk-UA" dirty="0" smtClean="0"/>
              <a:t>                                                </a:t>
            </a:r>
            <a:r>
              <a:rPr lang="uk-UA" b="1" dirty="0" smtClean="0">
                <a:solidFill>
                  <a:srgbClr val="C00000"/>
                </a:solidFill>
              </a:rPr>
              <a:t>Проблеми, які порушує Джон </a:t>
            </a:r>
            <a:r>
              <a:rPr lang="uk-UA" b="1" dirty="0" err="1" smtClean="0">
                <a:solidFill>
                  <a:srgbClr val="C00000"/>
                </a:solidFill>
              </a:rPr>
              <a:t>Бойн</a:t>
            </a:r>
            <a:r>
              <a:rPr lang="uk-UA" b="1" dirty="0" smtClean="0">
                <a:solidFill>
                  <a:srgbClr val="C00000"/>
                </a:solidFill>
              </a:rPr>
              <a:t> у романі</a:t>
            </a:r>
            <a:r>
              <a:rPr lang="uk-UA" dirty="0" smtClean="0"/>
              <a:t>: нацизму, антисемітизму, рівності та людських прав. 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45727"/>
            <a:ext cx="12192000" cy="4482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236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1043041" y="1911502"/>
            <a:ext cx="10575403" cy="174002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65935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1431859" cy="2026346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>                    Сюжет </a:t>
            </a:r>
            <a:r>
              <a:rPr lang="uk-UA" dirty="0" smtClean="0">
                <a:solidFill>
                  <a:srgbClr val="00B0F0"/>
                </a:solidFill>
              </a:rPr>
              <a:t>«Хлопчик в смугастій піжамі”</a:t>
            </a:r>
            <a:br>
              <a:rPr lang="uk-UA" dirty="0" smtClean="0">
                <a:solidFill>
                  <a:srgbClr val="00B0F0"/>
                </a:solidFill>
              </a:rPr>
            </a:br>
            <a:r>
              <a:rPr lang="uk-UA" dirty="0" smtClean="0">
                <a:solidFill>
                  <a:srgbClr val="00B0F0"/>
                </a:solidFill>
              </a:rPr>
              <a:t/>
            </a:r>
            <a:br>
              <a:rPr lang="uk-UA" dirty="0" smtClean="0">
                <a:solidFill>
                  <a:srgbClr val="00B0F0"/>
                </a:solidFill>
              </a:rPr>
            </a:br>
            <a:r>
              <a:rPr lang="uk-UA" dirty="0" smtClean="0">
                <a:solidFill>
                  <a:srgbClr val="00B0F0"/>
                </a:solidFill>
              </a:rPr>
              <a:t/>
            </a:r>
            <a:br>
              <a:rPr lang="uk-UA" dirty="0" smtClean="0">
                <a:solidFill>
                  <a:srgbClr val="00B0F0"/>
                </a:solidFill>
              </a:rPr>
            </a:b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03610"/>
            <a:ext cx="12192000" cy="5854389"/>
          </a:xfrm>
        </p:spPr>
        <p:txBody>
          <a:bodyPr>
            <a:normAutofit fontScale="85000" lnSpcReduction="20000"/>
          </a:bodyPr>
          <a:lstStyle/>
          <a:p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	Історія описана очима дев’ятирічного німецького хлопчика </a:t>
            </a:r>
            <a:r>
              <a:rPr lang="uk-UA" dirty="0" smtClean="0">
                <a:solidFill>
                  <a:srgbClr val="C00000"/>
                </a:solidFill>
              </a:rPr>
              <a:t>Бруно.</a:t>
            </a:r>
            <a:r>
              <a:rPr lang="uk-UA" dirty="0" smtClean="0"/>
              <a:t> Він безтурботно живе у чудовому будинку в</a:t>
            </a:r>
            <a:r>
              <a:rPr lang="uk-UA" dirty="0" smtClean="0">
                <a:solidFill>
                  <a:srgbClr val="C00000"/>
                </a:solidFill>
              </a:rPr>
              <a:t> Берліні</a:t>
            </a:r>
            <a:r>
              <a:rPr lang="uk-UA" dirty="0" smtClean="0"/>
              <a:t>. Життя Бруно кардинально змінюється, коли його батька призначають комендантом і сім’я змушена переїхати в </a:t>
            </a:r>
            <a:r>
              <a:rPr lang="uk-UA" dirty="0" smtClean="0">
                <a:solidFill>
                  <a:srgbClr val="C00000"/>
                </a:solidFill>
              </a:rPr>
              <a:t>Аж-Вись.</a:t>
            </a:r>
            <a:r>
              <a:rPr lang="uk-UA" dirty="0" smtClean="0"/>
              <a:t> Але нове місце Бруно не подобається: не побачивши поблизу дітей, з якими можна було б пограти, він нудьгує. Тоді він вирушає </a:t>
            </a:r>
            <a:r>
              <a:rPr lang="uk-UA" dirty="0" smtClean="0">
                <a:solidFill>
                  <a:srgbClr val="C00000"/>
                </a:solidFill>
              </a:rPr>
              <a:t>досліджувати територію</a:t>
            </a:r>
            <a:r>
              <a:rPr lang="uk-UA" dirty="0" smtClean="0"/>
              <a:t>, що проглядається з вікна у його кімнаті, де </a:t>
            </a:r>
            <a:r>
              <a:rPr lang="uk-UA" dirty="0" smtClean="0">
                <a:solidFill>
                  <a:srgbClr val="C00000"/>
                </a:solidFill>
              </a:rPr>
              <a:t>люди </a:t>
            </a:r>
            <a:r>
              <a:rPr lang="uk-UA" dirty="0" smtClean="0"/>
              <a:t>розгулюють у </a:t>
            </a:r>
            <a:r>
              <a:rPr lang="uk-UA" dirty="0" smtClean="0">
                <a:solidFill>
                  <a:srgbClr val="C00000"/>
                </a:solidFill>
              </a:rPr>
              <a:t>однакових смугастих піжамах</a:t>
            </a:r>
            <a:r>
              <a:rPr lang="uk-UA" dirty="0" smtClean="0"/>
              <a:t>.</a:t>
            </a:r>
          </a:p>
          <a:p>
            <a:pPr marL="0" indent="0">
              <a:buNone/>
            </a:pPr>
            <a:r>
              <a:rPr lang="uk-UA" dirty="0" smtClean="0"/>
              <a:t>	Там він і зустрів свого нового друга — єврейського хлопчика, </a:t>
            </a:r>
            <a:r>
              <a:rPr lang="uk-UA" dirty="0" err="1" smtClean="0">
                <a:solidFill>
                  <a:srgbClr val="C00000"/>
                </a:solidFill>
              </a:rPr>
              <a:t>Шмуля</a:t>
            </a:r>
            <a:r>
              <a:rPr lang="uk-UA" dirty="0" smtClean="0"/>
              <a:t>, який сидів по той бік огорожі. Виявилося, що обидва хлопчики </a:t>
            </a:r>
            <a:r>
              <a:rPr lang="uk-UA" dirty="0" smtClean="0">
                <a:solidFill>
                  <a:srgbClr val="C00000"/>
                </a:solidFill>
              </a:rPr>
              <a:t>народилися в той самий день</a:t>
            </a:r>
            <a:r>
              <a:rPr lang="uk-UA" dirty="0" smtClean="0"/>
              <a:t>, і, як вважав Бруно, у них </a:t>
            </a:r>
            <a:r>
              <a:rPr lang="uk-UA" dirty="0" smtClean="0">
                <a:solidFill>
                  <a:srgbClr val="C00000"/>
                </a:solidFill>
              </a:rPr>
              <a:t>багато спільного</a:t>
            </a:r>
            <a:r>
              <a:rPr lang="uk-UA" dirty="0" smtClean="0"/>
              <a:t>. Вони регулярно зустрічалися біля огорожі, але час йшов і батьки вирішили, що Бруно з мамою та сестрою мають поїхати назад до Берліна. Тоді </a:t>
            </a:r>
            <a:r>
              <a:rPr lang="uk-UA" dirty="0" smtClean="0">
                <a:solidFill>
                  <a:srgbClr val="C00000"/>
                </a:solidFill>
              </a:rPr>
              <a:t>Бруно вирішив піти попрощатися зі своїм другом.</a:t>
            </a:r>
            <a:r>
              <a:rPr lang="uk-UA" dirty="0" smtClean="0"/>
              <a:t> Саме в цей момент </a:t>
            </a:r>
            <a:r>
              <a:rPr lang="uk-UA" dirty="0" smtClean="0">
                <a:solidFill>
                  <a:srgbClr val="C00000"/>
                </a:solidFill>
              </a:rPr>
              <a:t>Бруно вирішує допомогти </a:t>
            </a:r>
            <a:r>
              <a:rPr lang="uk-UA" dirty="0" err="1" smtClean="0">
                <a:solidFill>
                  <a:srgbClr val="C00000"/>
                </a:solidFill>
              </a:rPr>
              <a:t>Шмуелю</a:t>
            </a:r>
            <a:r>
              <a:rPr lang="uk-UA" dirty="0" smtClean="0">
                <a:solidFill>
                  <a:srgbClr val="C00000"/>
                </a:solidFill>
              </a:rPr>
              <a:t> розшукати батька</a:t>
            </a:r>
            <a:r>
              <a:rPr lang="uk-UA" dirty="0" smtClean="0"/>
              <a:t>, який зник напередодні. Бруно </a:t>
            </a:r>
            <a:r>
              <a:rPr lang="uk-UA" dirty="0" smtClean="0">
                <a:solidFill>
                  <a:srgbClr val="C00000"/>
                </a:solidFill>
              </a:rPr>
              <a:t>зважився  пробратися в табір в’язнів</a:t>
            </a:r>
            <a:r>
              <a:rPr lang="uk-UA" dirty="0" smtClean="0"/>
              <a:t>, переодягнувшись попередньо в смугасту піжаму,</a:t>
            </a:r>
          </a:p>
          <a:p>
            <a:pPr marL="0" indent="0">
              <a:buNone/>
            </a:pPr>
            <a:r>
              <a:rPr lang="uk-UA" dirty="0"/>
              <a:t>	</a:t>
            </a:r>
            <a:r>
              <a:rPr lang="uk-UA" dirty="0" smtClean="0"/>
              <a:t>Історія про дружбу двох хлопчиків закінчилась </a:t>
            </a:r>
            <a:r>
              <a:rPr lang="uk-UA" dirty="0" smtClean="0">
                <a:solidFill>
                  <a:srgbClr val="C00000"/>
                </a:solidFill>
              </a:rPr>
              <a:t>смертю у газовій камері</a:t>
            </a:r>
            <a:r>
              <a:rPr lang="uk-UA" dirty="0" smtClean="0"/>
              <a:t>. Останні слова, які говорить Бруно </a:t>
            </a:r>
            <a:r>
              <a:rPr lang="uk-UA" dirty="0" err="1" smtClean="0"/>
              <a:t>Шмулю</a:t>
            </a:r>
            <a:r>
              <a:rPr lang="uk-UA" dirty="0" smtClean="0"/>
              <a:t>: “Ти </a:t>
            </a:r>
            <a:r>
              <a:rPr lang="uk-UA" dirty="0" err="1" smtClean="0"/>
              <a:t>міи</a:t>
            </a:r>
            <a:r>
              <a:rPr lang="uk-UA" dirty="0" smtClean="0"/>
              <a:t>̆ друг на все життя”.</a:t>
            </a:r>
          </a:p>
          <a:p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	Батько здогадується, що стало з Бруно, коли бачить місце, де син залишив свій одяг, і підкоп під сіткою на територію табору.</a:t>
            </a:r>
          </a:p>
        </p:txBody>
      </p:sp>
    </p:spTree>
    <p:extLst>
      <p:ext uri="{BB962C8B-B14F-4D97-AF65-F5344CB8AC3E}">
        <p14:creationId xmlns:p14="http://schemas.microsoft.com/office/powerpoint/2010/main" val="2583513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6675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02244" y="178420"/>
            <a:ext cx="5389756" cy="599935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Бруно</a:t>
            </a:r>
            <a:r>
              <a:rPr lang="ru-RU" sz="3200" dirty="0" smtClean="0"/>
              <a:t> — </a:t>
            </a:r>
            <a:r>
              <a:rPr lang="ru-RU" sz="3200" dirty="0" err="1" smtClean="0"/>
              <a:t>головний</a:t>
            </a:r>
            <a:r>
              <a:rPr lang="ru-RU" sz="3200" dirty="0" smtClean="0"/>
              <a:t> герой, </a:t>
            </a:r>
            <a:r>
              <a:rPr lang="ru-RU" sz="3200" dirty="0" err="1" smtClean="0"/>
              <a:t>дев’ятирічний</a:t>
            </a:r>
            <a:r>
              <a:rPr lang="ru-RU" sz="3200" dirty="0" smtClean="0"/>
              <a:t> </a:t>
            </a:r>
            <a:r>
              <a:rPr lang="ru-RU" sz="3200" dirty="0" err="1" smtClean="0"/>
              <a:t>німецький</a:t>
            </a:r>
            <a:r>
              <a:rPr lang="ru-RU" sz="3200" dirty="0" smtClean="0"/>
              <a:t> хлопчик, </a:t>
            </a:r>
            <a:r>
              <a:rPr lang="ru-RU" sz="3200" dirty="0" err="1" smtClean="0"/>
              <a:t>який</a:t>
            </a:r>
            <a:r>
              <a:rPr lang="ru-RU" sz="3200" dirty="0" smtClean="0"/>
              <a:t> не </a:t>
            </a:r>
            <a:r>
              <a:rPr lang="ru-RU" sz="3200" dirty="0" err="1" smtClean="0"/>
              <a:t>розуміє</a:t>
            </a:r>
            <a:r>
              <a:rPr lang="ru-RU" sz="3200" dirty="0" smtClean="0"/>
              <a:t>, </a:t>
            </a:r>
            <a:r>
              <a:rPr lang="ru-RU" sz="3200" dirty="0" err="1" smtClean="0"/>
              <a:t>що</a:t>
            </a:r>
            <a:r>
              <a:rPr lang="ru-RU" sz="3200" dirty="0" smtClean="0"/>
              <a:t> </a:t>
            </a:r>
            <a:r>
              <a:rPr lang="ru-RU" sz="3200" dirty="0" err="1" smtClean="0"/>
              <a:t>відбувається</a:t>
            </a:r>
            <a:r>
              <a:rPr lang="ru-RU" sz="3200" dirty="0" smtClean="0"/>
              <a:t> </a:t>
            </a:r>
            <a:r>
              <a:rPr lang="ru-RU" sz="3200" dirty="0" err="1" smtClean="0"/>
              <a:t>навколо</a:t>
            </a:r>
            <a:r>
              <a:rPr lang="ru-RU" sz="3200" dirty="0" smtClean="0"/>
              <a:t>. </a:t>
            </a:r>
            <a:r>
              <a:rPr lang="ru-RU" sz="3200" dirty="0" err="1" smtClean="0"/>
              <a:t>Розумний</a:t>
            </a:r>
            <a:r>
              <a:rPr lang="ru-RU" sz="3200" dirty="0" smtClean="0"/>
              <a:t>, любить </a:t>
            </a:r>
            <a:r>
              <a:rPr lang="ru-RU" sz="3200" dirty="0" err="1" smtClean="0"/>
              <a:t>читати</a:t>
            </a:r>
            <a:r>
              <a:rPr lang="ru-RU" sz="3200" dirty="0" smtClean="0"/>
              <a:t>, </a:t>
            </a:r>
            <a:r>
              <a:rPr lang="ru-RU" sz="3200" dirty="0" err="1" smtClean="0"/>
              <a:t>допитливий</a:t>
            </a:r>
            <a:r>
              <a:rPr lang="ru-RU" sz="3200" dirty="0" smtClean="0"/>
              <a:t>, </a:t>
            </a:r>
            <a:r>
              <a:rPr lang="ru-RU" sz="3200" dirty="0" err="1" smtClean="0"/>
              <a:t>досить</a:t>
            </a:r>
            <a:r>
              <a:rPr lang="ru-RU" sz="3200" dirty="0" smtClean="0"/>
              <a:t> </a:t>
            </a:r>
            <a:r>
              <a:rPr lang="ru-RU" sz="3200" dirty="0" err="1" smtClean="0"/>
              <a:t>спокійний</a:t>
            </a:r>
            <a:r>
              <a:rPr lang="ru-RU" sz="3200" dirty="0" smtClean="0"/>
              <a:t> та </a:t>
            </a:r>
            <a:r>
              <a:rPr lang="ru-RU" sz="3200" dirty="0" err="1" smtClean="0"/>
              <a:t>неконфліктний</a:t>
            </a:r>
            <a:r>
              <a:rPr lang="ru-RU" sz="3200" dirty="0" smtClean="0"/>
              <a:t>. </a:t>
            </a:r>
            <a:r>
              <a:rPr lang="ru-RU" sz="3200" dirty="0" err="1" smtClean="0"/>
              <a:t>Йому</a:t>
            </a:r>
            <a:r>
              <a:rPr lang="ru-RU" sz="3200" dirty="0" smtClean="0"/>
              <a:t> </a:t>
            </a:r>
            <a:r>
              <a:rPr lang="ru-RU" sz="3200" dirty="0" err="1" smtClean="0"/>
              <a:t>цікаво</a:t>
            </a:r>
            <a:r>
              <a:rPr lang="ru-RU" sz="3200" dirty="0" smtClean="0"/>
              <a:t> все </a:t>
            </a:r>
            <a:r>
              <a:rPr lang="ru-RU" sz="3200" dirty="0" err="1" smtClean="0"/>
              <a:t>нове</a:t>
            </a:r>
            <a:r>
              <a:rPr lang="ru-RU" sz="3200" dirty="0" smtClean="0"/>
              <a:t>, особливо </a:t>
            </a:r>
            <a:r>
              <a:rPr lang="ru-RU" sz="3200" dirty="0" err="1" smtClean="0"/>
              <a:t>новий</a:t>
            </a:r>
            <a:r>
              <a:rPr lang="ru-RU" sz="3200" dirty="0" smtClean="0"/>
              <a:t> друг та </a:t>
            </a:r>
            <a:r>
              <a:rPr lang="ru-RU" sz="3200" dirty="0" err="1" smtClean="0"/>
              <a:t>незвичайна</a:t>
            </a:r>
            <a:r>
              <a:rPr lang="ru-RU" sz="3200" dirty="0" smtClean="0"/>
              <a:t> ферма за колючим дротом.</a:t>
            </a:r>
          </a:p>
          <a:p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2453836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71936" y="1771649"/>
            <a:ext cx="5583044" cy="2739413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/>
            </a:r>
            <a:br>
              <a:rPr lang="ru-RU" sz="4000" b="1" dirty="0" smtClean="0">
                <a:solidFill>
                  <a:srgbClr val="C00000"/>
                </a:solidFill>
              </a:rPr>
            </a:br>
            <a:r>
              <a:rPr lang="ru-RU" sz="4000" b="1" dirty="0">
                <a:solidFill>
                  <a:srgbClr val="C00000"/>
                </a:solidFill>
              </a:rPr>
              <a:t/>
            </a:r>
            <a:br>
              <a:rPr lang="ru-RU" sz="4000" b="1" dirty="0">
                <a:solidFill>
                  <a:srgbClr val="C00000"/>
                </a:solidFill>
              </a:rPr>
            </a:br>
            <a:r>
              <a:rPr lang="ru-RU" sz="4000" b="1" dirty="0" smtClean="0">
                <a:solidFill>
                  <a:srgbClr val="C00000"/>
                </a:solidFill>
              </a:rPr>
              <a:t/>
            </a:r>
            <a:br>
              <a:rPr lang="ru-RU" sz="4000" b="1" dirty="0" smtClean="0">
                <a:solidFill>
                  <a:srgbClr val="C00000"/>
                </a:solidFill>
              </a:rPr>
            </a:br>
            <a:r>
              <a:rPr lang="ru-RU" sz="4000" b="1" dirty="0">
                <a:solidFill>
                  <a:srgbClr val="C00000"/>
                </a:solidFill>
              </a:rPr>
              <a:t/>
            </a:r>
            <a:br>
              <a:rPr lang="ru-RU" sz="4000" b="1" dirty="0">
                <a:solidFill>
                  <a:srgbClr val="C00000"/>
                </a:solidFill>
              </a:rPr>
            </a:br>
            <a:r>
              <a:rPr lang="ru-RU" sz="4000" b="1" dirty="0" smtClean="0">
                <a:solidFill>
                  <a:srgbClr val="C00000"/>
                </a:solidFill>
              </a:rPr>
              <a:t/>
            </a:r>
            <a:br>
              <a:rPr lang="ru-RU" sz="4000" b="1" dirty="0" smtClean="0">
                <a:solidFill>
                  <a:srgbClr val="C00000"/>
                </a:solidFill>
              </a:rPr>
            </a:br>
            <a:r>
              <a:rPr lang="ru-RU" sz="4000" b="1" dirty="0" smtClean="0">
                <a:solidFill>
                  <a:srgbClr val="C00000"/>
                </a:solidFill>
              </a:rPr>
              <a:t/>
            </a:r>
            <a:br>
              <a:rPr lang="ru-RU" sz="4000" b="1" dirty="0" smtClean="0">
                <a:solidFill>
                  <a:srgbClr val="C00000"/>
                </a:solidFill>
              </a:rPr>
            </a:br>
            <a:r>
              <a:rPr lang="ru-RU" sz="4000" b="1" dirty="0">
                <a:solidFill>
                  <a:srgbClr val="C00000"/>
                </a:solidFill>
              </a:rPr>
              <a:t/>
            </a:r>
            <a:br>
              <a:rPr lang="ru-RU" sz="4000" b="1" dirty="0">
                <a:solidFill>
                  <a:srgbClr val="C00000"/>
                </a:solidFill>
              </a:rPr>
            </a:br>
            <a:r>
              <a:rPr lang="ru-RU" sz="4000" b="1" dirty="0" err="1" smtClean="0">
                <a:solidFill>
                  <a:srgbClr val="C00000"/>
                </a:solidFill>
              </a:rPr>
              <a:t>Шмуль</a:t>
            </a:r>
            <a:r>
              <a:rPr lang="ru-RU" sz="3100" dirty="0" smtClean="0"/>
              <a:t> — </a:t>
            </a:r>
            <a:r>
              <a:rPr lang="ru-RU" sz="3600" b="1" dirty="0" err="1" smtClean="0"/>
              <a:t>новий</a:t>
            </a:r>
            <a:r>
              <a:rPr lang="ru-RU" sz="3600" b="1" dirty="0" smtClean="0"/>
              <a:t> друг Бруно, </a:t>
            </a:r>
            <a:r>
              <a:rPr lang="ru-RU" sz="3600" b="1" dirty="0" err="1" smtClean="0"/>
              <a:t>який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живе</a:t>
            </a:r>
            <a:r>
              <a:rPr lang="ru-RU" sz="3600" b="1" dirty="0" smtClean="0"/>
              <a:t> за колючим дротом. До </a:t>
            </a:r>
            <a:r>
              <a:rPr lang="ru-RU" sz="3600" b="1" dirty="0" err="1" smtClean="0"/>
              <a:t>війни</a:t>
            </a:r>
            <a:r>
              <a:rPr lang="ru-RU" sz="3600" b="1" dirty="0" smtClean="0"/>
              <a:t> жив у </a:t>
            </a:r>
            <a:r>
              <a:rPr lang="ru-RU" sz="3600" b="1" dirty="0" err="1" smtClean="0"/>
              <a:t>Польщі</a:t>
            </a:r>
            <a:r>
              <a:rPr lang="ru-RU" sz="3600" b="1" dirty="0" smtClean="0"/>
              <a:t>, </a:t>
            </a:r>
            <a:r>
              <a:rPr lang="ru-RU" sz="3600" b="1" dirty="0" err="1" smtClean="0"/>
              <a:t>розмовляє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польською</a:t>
            </a:r>
            <a:r>
              <a:rPr lang="ru-RU" sz="3600" b="1" dirty="0" smtClean="0"/>
              <a:t> та </a:t>
            </a:r>
            <a:r>
              <a:rPr lang="ru-RU" sz="3600" b="1" dirty="0" err="1" smtClean="0"/>
              <a:t>німецькою</a:t>
            </a:r>
            <a:r>
              <a:rPr lang="ru-RU" sz="3600" b="1" dirty="0" smtClean="0"/>
              <a:t>. </a:t>
            </a:r>
            <a:br>
              <a:rPr lang="ru-RU" sz="3600" b="1" dirty="0" smtClean="0"/>
            </a:br>
            <a:r>
              <a:rPr lang="ru-RU" sz="3600" b="1" dirty="0" err="1" smtClean="0"/>
              <a:t>Виріс</a:t>
            </a:r>
            <a:r>
              <a:rPr lang="ru-RU" sz="3600" b="1" dirty="0" smtClean="0"/>
              <a:t> у </a:t>
            </a:r>
            <a:r>
              <a:rPr lang="ru-RU" sz="3600" b="1" dirty="0" err="1" smtClean="0"/>
              <a:t>родині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годинникаря</a:t>
            </a:r>
            <a:r>
              <a:rPr lang="ru-RU" sz="3600" b="1" dirty="0" smtClean="0"/>
              <a:t>.</a:t>
            </a:r>
            <a:br>
              <a:rPr lang="ru-RU" sz="3600" b="1" dirty="0" smtClean="0"/>
            </a:br>
            <a:endParaRPr lang="uk-UA" sz="3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4175" y="535259"/>
            <a:ext cx="5319131" cy="722599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84956" y="4705814"/>
            <a:ext cx="5583044" cy="551985"/>
          </a:xfrm>
        </p:spPr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18017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791737"/>
          </a:xfrm>
        </p:spPr>
        <p:txBody>
          <a:bodyPr/>
          <a:lstStyle/>
          <a:p>
            <a:r>
              <a:rPr lang="uk-UA" dirty="0" smtClean="0"/>
              <a:t>                               Герої  твору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791737"/>
            <a:ext cx="12192000" cy="5887844"/>
          </a:xfrm>
        </p:spPr>
        <p:txBody>
          <a:bodyPr>
            <a:normAutofit fontScale="92500" lnSpcReduction="20000"/>
          </a:bodyPr>
          <a:lstStyle/>
          <a:p>
            <a:r>
              <a:rPr lang="uk-UA" b="1" dirty="0" err="1" smtClean="0">
                <a:solidFill>
                  <a:srgbClr val="C00000"/>
                </a:solidFill>
              </a:rPr>
              <a:t>Ральф</a:t>
            </a:r>
            <a:r>
              <a:rPr lang="uk-UA" dirty="0" smtClean="0"/>
              <a:t> — батько Бруно, військовий офіцер, прагне зробити кар’єру, тому з радістю погоджується на переїзд, незважаючи на думку інших членів сім’ї. Цілком відданий Рейху, але трагедія повністю руйнує його світ.</a:t>
            </a:r>
          </a:p>
          <a:p>
            <a:r>
              <a:rPr lang="uk-UA" b="1" dirty="0" smtClean="0">
                <a:solidFill>
                  <a:srgbClr val="C00000"/>
                </a:solidFill>
              </a:rPr>
              <a:t>Ельза</a:t>
            </a:r>
            <a:r>
              <a:rPr lang="uk-UA" dirty="0" smtClean="0"/>
              <a:t> — мати Бруно. Красива, емоційна жінка. Їй не подобається сусідство з концтабором, вона турбується про </a:t>
            </a:r>
            <a:r>
              <a:rPr lang="uk-UA" dirty="0" err="1" smtClean="0"/>
              <a:t>дітейи</a:t>
            </a:r>
            <a:r>
              <a:rPr lang="uk-UA" dirty="0" smtClean="0"/>
              <a:t>.</a:t>
            </a:r>
          </a:p>
          <a:p>
            <a:r>
              <a:rPr lang="uk-UA" b="1" dirty="0" err="1" smtClean="0">
                <a:solidFill>
                  <a:srgbClr val="C00000"/>
                </a:solidFill>
              </a:rPr>
              <a:t>Гретель</a:t>
            </a:r>
            <a:r>
              <a:rPr lang="uk-UA" dirty="0" smtClean="0"/>
              <a:t> — сестра Бруно. На початку роману </a:t>
            </a:r>
            <a:r>
              <a:rPr lang="uk-UA" dirty="0" err="1" smtClean="0"/>
              <a:t>Гретель</a:t>
            </a:r>
            <a:r>
              <a:rPr lang="uk-UA" dirty="0" smtClean="0"/>
              <a:t> – звичайнісінька дівчинка 12-ти років, що любить ляльок. Перейнявшись ідеологією, нав’язаною новим учителем історії, </a:t>
            </a:r>
            <a:r>
              <a:rPr lang="uk-UA" dirty="0" err="1" smtClean="0"/>
              <a:t>Гретель</a:t>
            </a:r>
            <a:r>
              <a:rPr lang="uk-UA" dirty="0" smtClean="0"/>
              <a:t> викидає всіх ляльок у підвал, а на стіну у своїй кімнаті вішає портрет Гітлера і карту Європи, де активно зазначає просування німецького фронту, починає читати газети. Незважаючи на часті суперечки і якусь зарозумілість </a:t>
            </a:r>
            <a:r>
              <a:rPr lang="uk-UA" dirty="0" err="1" smtClean="0"/>
              <a:t>Гретель</a:t>
            </a:r>
            <a:r>
              <a:rPr lang="uk-UA" dirty="0" smtClean="0"/>
              <a:t>, між нею і Бруно добрі стосунки. Дівчинка важко переживала втрату брата.</a:t>
            </a:r>
          </a:p>
          <a:p>
            <a:r>
              <a:rPr lang="uk-UA" b="1" dirty="0" err="1" smtClean="0">
                <a:solidFill>
                  <a:srgbClr val="C00000"/>
                </a:solidFill>
              </a:rPr>
              <a:t>Фюрор</a:t>
            </a:r>
            <a:r>
              <a:rPr lang="uk-UA" b="1" dirty="0" smtClean="0">
                <a:solidFill>
                  <a:srgbClr val="C00000"/>
                </a:solidFill>
              </a:rPr>
              <a:t> </a:t>
            </a:r>
            <a:r>
              <a:rPr lang="uk-UA" dirty="0" smtClean="0"/>
              <a:t>— начальник </a:t>
            </a:r>
            <a:r>
              <a:rPr lang="uk-UA" dirty="0" err="1" smtClean="0"/>
              <a:t>Ральфа</a:t>
            </a:r>
            <a:r>
              <a:rPr lang="uk-UA" dirty="0" smtClean="0"/>
              <a:t>, який і направляє його на службу у віддалений табір.</a:t>
            </a:r>
          </a:p>
          <a:p>
            <a:r>
              <a:rPr lang="uk-UA" b="1" dirty="0" smtClean="0">
                <a:solidFill>
                  <a:srgbClr val="C00000"/>
                </a:solidFill>
              </a:rPr>
              <a:t>Наталі</a:t>
            </a:r>
            <a:r>
              <a:rPr lang="uk-UA" dirty="0" smtClean="0"/>
              <a:t> – бабуся Бруно. Не підтримує прагнення сина досягти успіху у військовій сфері, відкрито засуджує його успіхи, зневажає Гітлера і нові ідеали Німеччини. Любить своїх онуків.</a:t>
            </a:r>
          </a:p>
          <a:p>
            <a:r>
              <a:rPr lang="uk-UA" b="1" dirty="0" err="1" smtClean="0">
                <a:solidFill>
                  <a:srgbClr val="C00000"/>
                </a:solidFill>
              </a:rPr>
              <a:t>Матіас</a:t>
            </a:r>
            <a:r>
              <a:rPr lang="uk-UA" dirty="0" smtClean="0"/>
              <a:t> – дідусь Бруно.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8176" y="1552575"/>
            <a:ext cx="51574" cy="555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97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574" y="1714260"/>
            <a:ext cx="6096851" cy="34294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574" y="1714260"/>
            <a:ext cx="6096851" cy="342947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7014117"/>
          </a:xfrm>
        </p:spPr>
        <p:txBody>
          <a:bodyPr/>
          <a:lstStyle/>
          <a:p>
            <a:r>
              <a:rPr lang="ru-RU" sz="2800" b="1" dirty="0" smtClean="0"/>
              <a:t>У 2008 </a:t>
            </a:r>
            <a:r>
              <a:rPr lang="ru-RU" sz="2800" b="1" dirty="0" err="1" smtClean="0"/>
              <a:t>році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режисер</a:t>
            </a:r>
            <a:r>
              <a:rPr lang="ru-RU" sz="2800" b="1" dirty="0" smtClean="0"/>
              <a:t> Марк Герман </a:t>
            </a:r>
            <a:r>
              <a:rPr lang="ru-RU" sz="2800" b="1" dirty="0" err="1" smtClean="0"/>
              <a:t>зробив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однойменну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екранізацію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твору</a:t>
            </a:r>
            <a:r>
              <a:rPr lang="ru-RU" sz="2800" b="1" dirty="0" smtClean="0"/>
              <a:t>. </a:t>
            </a:r>
            <a:endParaRPr lang="uk-UA" sz="24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1901" y="-1533553"/>
            <a:ext cx="12988251" cy="7612341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12752" y="3748323"/>
            <a:ext cx="45719" cy="2790832"/>
          </a:xfrm>
        </p:spPr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674374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680749" cy="231493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1353799" y="365125"/>
            <a:ext cx="45719" cy="1325563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4305783" y="4146630"/>
            <a:ext cx="323488" cy="471669"/>
          </a:xfrm>
        </p:spPr>
        <p:txBody>
          <a:bodyPr>
            <a:normAutofit lnSpcReduction="10000"/>
          </a:bodyPr>
          <a:lstStyle/>
          <a:p>
            <a:endParaRPr lang="uk-UA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5783" y="-1"/>
            <a:ext cx="3576878" cy="231493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1696" y="0"/>
            <a:ext cx="3570304" cy="23149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" y="2536303"/>
            <a:ext cx="3680748" cy="22888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" y="5046562"/>
            <a:ext cx="3680749" cy="19242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05782" y="2536303"/>
            <a:ext cx="3576879" cy="228889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21696" y="2536303"/>
            <a:ext cx="3570304" cy="22888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05782" y="5046561"/>
            <a:ext cx="3576879" cy="181143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21696" y="5046561"/>
            <a:ext cx="3570304" cy="1811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439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7322" y="393540"/>
            <a:ext cx="12064677" cy="1111170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solidFill>
                  <a:srgbClr val="002060"/>
                </a:solidFill>
              </a:rPr>
              <a:t>11 квітня в усьому світі відзначають пам’ятну дату — Міжнародний день визволення в’язнів фашистських концтаборів . Вона встановлена в пам’ять про повстання в’язнів концтабору </a:t>
            </a:r>
            <a:r>
              <a:rPr lang="uk-UA" sz="2400" b="1" dirty="0" err="1" smtClean="0">
                <a:solidFill>
                  <a:srgbClr val="002060"/>
                </a:solidFill>
              </a:rPr>
              <a:t>Бухенвальд</a:t>
            </a:r>
            <a:r>
              <a:rPr lang="uk-UA" sz="2400" b="1" dirty="0" smtClean="0">
                <a:solidFill>
                  <a:srgbClr val="002060"/>
                </a:solidFill>
              </a:rPr>
              <a:t>, яке відбулося 11 квітня 1945 року.</a:t>
            </a:r>
            <a:endParaRPr lang="uk-UA" sz="24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322" y="2175458"/>
            <a:ext cx="12064677" cy="6918437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8343440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1815</TotalTime>
  <Words>382</Words>
  <Application>Microsoft Office PowerPoint</Application>
  <PresentationFormat>Широкоэкранный</PresentationFormat>
  <Paragraphs>22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Презентация PowerPoint</vt:lpstr>
      <vt:lpstr>«Хлопчик у смугастій піжамі» (англ. The Boy in the Striped Pyjamas) — роман, написаний ірландським письменником Джоном Бойном і вперше опублікований 2006 року. Книжка одразу ж була номінована на кілька десятків літературних премій, зокрема і на British Book Award. У світі продано понад  9 млн примірників роману, перекладеного більш ніж 50-ма мовами. Протягом 2007–2008 років книжка лідирувала за обсягами продажів в Іспанії, а також посіла перше місце у списку бестселерів New York Times. </vt:lpstr>
      <vt:lpstr>«Хлопчик в смугастій піжамі”    </vt:lpstr>
      <vt:lpstr>Презентация PowerPoint</vt:lpstr>
      <vt:lpstr>                      Сюжет «Хлопчик в смугастій піжамі”    </vt:lpstr>
      <vt:lpstr>Презентация PowerPoint</vt:lpstr>
      <vt:lpstr>       Шмуль — новий друг Бруно, який живе за колючим дротом. До війни жив у Польщі, розмовляє польською та німецькою.  Виріс у родині годинникаря. </vt:lpstr>
      <vt:lpstr>                               Герої  твору</vt:lpstr>
      <vt:lpstr>У 2008 році режисер Марк Герман зробив однойменну екранізацію твору. </vt:lpstr>
      <vt:lpstr>Презентация PowerPoint</vt:lpstr>
      <vt:lpstr>11 квітня в усьому світі відзначають пам’ятну дату — Міжнародний день визволення в’язнів фашистських концтаборів . Вона встановлена в пам’ять про повстання в’язнів концтабору Бухенвальд, яке відбулося 11 квітня 1945 року.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Люда</dc:creator>
  <cp:lastModifiedBy>Люда</cp:lastModifiedBy>
  <cp:revision>11</cp:revision>
  <dcterms:created xsi:type="dcterms:W3CDTF">2022-11-19T08:05:52Z</dcterms:created>
  <dcterms:modified xsi:type="dcterms:W3CDTF">2022-11-20T14:21:01Z</dcterms:modified>
</cp:coreProperties>
</file>