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1" r:id="rId3"/>
    <p:sldId id="262" r:id="rId4"/>
    <p:sldId id="263" r:id="rId5"/>
    <p:sldId id="264" r:id="rId6"/>
    <p:sldId id="289" r:id="rId7"/>
    <p:sldId id="265" r:id="rId8"/>
    <p:sldId id="266" r:id="rId9"/>
    <p:sldId id="268" r:id="rId10"/>
    <p:sldId id="270" r:id="rId11"/>
    <p:sldId id="269" r:id="rId12"/>
    <p:sldId id="271" r:id="rId13"/>
    <p:sldId id="283" r:id="rId14"/>
    <p:sldId id="272" r:id="rId15"/>
    <p:sldId id="273" r:id="rId16"/>
    <p:sldId id="274" r:id="rId17"/>
    <p:sldId id="267" r:id="rId18"/>
    <p:sldId id="257" r:id="rId19"/>
    <p:sldId id="258" r:id="rId20"/>
    <p:sldId id="259" r:id="rId21"/>
    <p:sldId id="275" r:id="rId22"/>
    <p:sldId id="291" r:id="rId23"/>
    <p:sldId id="260" r:id="rId24"/>
    <p:sldId id="282" r:id="rId25"/>
    <p:sldId id="284" r:id="rId26"/>
    <p:sldId id="290" r:id="rId27"/>
    <p:sldId id="285" r:id="rId28"/>
    <p:sldId id="287" r:id="rId29"/>
    <p:sldId id="278" r:id="rId30"/>
    <p:sldId id="279" r:id="rId31"/>
    <p:sldId id="280" r:id="rId32"/>
    <p:sldId id="295" r:id="rId33"/>
    <p:sldId id="281" r:id="rId34"/>
    <p:sldId id="277" r:id="rId35"/>
    <p:sldId id="293" r:id="rId36"/>
    <p:sldId id="294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73E-FF78-4E5C-A188-E02DDF0AFF4A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FA31B36-8A3B-4110-987C-CE5284561CC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73E-FF78-4E5C-A188-E02DDF0AFF4A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1B36-8A3B-4110-987C-CE5284561C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73E-FF78-4E5C-A188-E02DDF0AFF4A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1B36-8A3B-4110-987C-CE5284561CC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73E-FF78-4E5C-A188-E02DDF0AFF4A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1B36-8A3B-4110-987C-CE5284561CC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73E-FF78-4E5C-A188-E02DDF0AFF4A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1B36-8A3B-4110-987C-CE5284561CCE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73E-FF78-4E5C-A188-E02DDF0AFF4A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1B36-8A3B-4110-987C-CE5284561C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73E-FF78-4E5C-A188-E02DDF0AFF4A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1B36-8A3B-4110-987C-CE5284561C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73E-FF78-4E5C-A188-E02DDF0AFF4A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1B36-8A3B-4110-987C-CE5284561C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73E-FF78-4E5C-A188-E02DDF0AFF4A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1B36-8A3B-4110-987C-CE5284561C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73E-FF78-4E5C-A188-E02DDF0AFF4A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1B36-8A3B-4110-987C-CE5284561C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FC73E-FF78-4E5C-A188-E02DDF0AFF4A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1B36-8A3B-4110-987C-CE5284561CC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A9FC73E-FF78-4E5C-A188-E02DDF0AFF4A}" type="datetimeFigureOut">
              <a:rPr lang="ru-RU" smtClean="0"/>
              <a:t>22.12.2015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FA31B36-8A3B-4110-987C-CE5284561CC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2060848"/>
            <a:ext cx="8208912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7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ТРОЯНСЬКИЙ </a:t>
            </a:r>
          </a:p>
          <a:p>
            <a:pPr algn="ctr"/>
            <a:r>
              <a:rPr lang="uk-UA" sz="7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ЦИКЛ МІФІВ</a:t>
            </a:r>
            <a:endParaRPr lang="ru-RU" sz="7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9101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Мифы Записи в рубрике Мифы Дневник neferit : Дневники на КП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4353"/>
            <a:ext cx="4416152" cy="33809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Архетип отца-Зевс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284984"/>
            <a:ext cx="5181552" cy="3399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5"/>
          <p:cNvSpPr>
            <a:spLocks noGrp="1"/>
          </p:cNvSpPr>
          <p:nvPr>
            <p:ph type="title" idx="4294967295"/>
          </p:nvPr>
        </p:nvSpPr>
        <p:spPr>
          <a:xfrm>
            <a:off x="5470525" y="274638"/>
            <a:ext cx="3673475" cy="2649537"/>
          </a:xfrm>
        </p:spPr>
        <p:txBody>
          <a:bodyPr/>
          <a:lstStyle/>
          <a:p>
            <a:r>
              <a:rPr lang="uk-UA" dirty="0" smtClean="0"/>
              <a:t>Гея – Земля та її онук Зевс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832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ralentirtravaux.com/images/thetis-pelee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8640"/>
            <a:ext cx="5805453" cy="5157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1560" y="5517232"/>
            <a:ext cx="8229600" cy="1143000"/>
          </a:xfrm>
        </p:spPr>
        <p:txBody>
          <a:bodyPr/>
          <a:lstStyle/>
          <a:p>
            <a:r>
              <a:rPr lang="uk-UA" dirty="0" err="1" smtClean="0"/>
              <a:t>Пелей</a:t>
            </a:r>
            <a:r>
              <a:rPr lang="uk-UA" dirty="0" smtClean="0"/>
              <a:t> і </a:t>
            </a:r>
            <a:r>
              <a:rPr lang="uk-UA" dirty="0" err="1" smtClean="0"/>
              <a:t>Фетіда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5476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лерк, Хендрик де (Брюссель 1570-1630) -- Брак Пелея и Фетиды. часть 3 Лувр. Описание картины, скачать репродукцию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649" y="116632"/>
            <a:ext cx="8424935" cy="57606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25489" y="5593804"/>
            <a:ext cx="8229600" cy="1143000"/>
          </a:xfrm>
        </p:spPr>
        <p:txBody>
          <a:bodyPr/>
          <a:lstStyle/>
          <a:p>
            <a:r>
              <a:rPr lang="uk-UA" dirty="0" smtClean="0"/>
              <a:t>Весілля </a:t>
            </a:r>
            <a:r>
              <a:rPr lang="uk-UA" dirty="0" err="1" smtClean="0"/>
              <a:t>Пелея</a:t>
            </a:r>
            <a:r>
              <a:rPr lang="uk-UA" dirty="0" smtClean="0"/>
              <a:t> і </a:t>
            </a:r>
            <a:r>
              <a:rPr lang="uk-UA" dirty="0" err="1" smtClean="0"/>
              <a:t>Фетіди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9159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Греческая мифология Греческая богиня Эрида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32656"/>
            <a:ext cx="5485606" cy="515719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5489848"/>
            <a:ext cx="8229600" cy="1143000"/>
          </a:xfrm>
        </p:spPr>
        <p:txBody>
          <a:bodyPr/>
          <a:lstStyle/>
          <a:p>
            <a:r>
              <a:rPr lang="uk-UA" dirty="0" smtClean="0"/>
              <a:t>Богиня розбрату - </a:t>
            </a:r>
            <a:r>
              <a:rPr lang="uk-UA" dirty="0" err="1" smtClean="0"/>
              <a:t>Еріда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755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яблоко раздора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8680"/>
            <a:ext cx="7704856" cy="482453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5517232"/>
            <a:ext cx="8229600" cy="1143000"/>
          </a:xfrm>
        </p:spPr>
        <p:txBody>
          <a:bodyPr/>
          <a:lstStyle/>
          <a:p>
            <a:r>
              <a:rPr lang="uk-UA" dirty="0" smtClean="0"/>
              <a:t>Яблуко розбрату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9902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Мифы и Легенды * Афина. Обсуждение на LiveInternet - Российский Сервис Онлайн-Дневников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343" y="404664"/>
            <a:ext cx="2880320" cy="498881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Богиня любви и красоты. Греческая Афродита или римская Венера &quot; Фэнтези, фантастика, игры.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268760"/>
            <a:ext cx="2376264" cy="496855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Goddess Hera Greek - Quoteko.com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3024336" cy="486876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51520" y="5589240"/>
            <a:ext cx="8229600" cy="1143000"/>
          </a:xfrm>
        </p:spPr>
        <p:txBody>
          <a:bodyPr/>
          <a:lstStyle/>
          <a:p>
            <a:r>
              <a:rPr lang="uk-UA" dirty="0" smtClean="0"/>
              <a:t>Гера, Афіна, Афродіта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8450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rmgallery.ru/files/medium/2276_9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37" y="116632"/>
            <a:ext cx="3012119" cy="5256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Paris Chooses Aphrodit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393" y="764704"/>
            <a:ext cx="5544616" cy="44609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5517232"/>
            <a:ext cx="8229600" cy="1143000"/>
          </a:xfrm>
        </p:spPr>
        <p:txBody>
          <a:bodyPr/>
          <a:lstStyle/>
          <a:p>
            <a:r>
              <a:rPr lang="uk-UA" dirty="0" err="1" smtClean="0"/>
              <a:t>Паріс</a:t>
            </a:r>
            <a:r>
              <a:rPr lang="uk-UA" dirty="0" smtClean="0"/>
              <a:t> «судить» богинь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456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retwork изображений, стоковых фотографий и иллюстраций Bigstock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2933700" cy="42862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0" y="4941888"/>
            <a:ext cx="8229600" cy="1143000"/>
          </a:xfrm>
        </p:spPr>
        <p:txBody>
          <a:bodyPr/>
          <a:lstStyle/>
          <a:p>
            <a:r>
              <a:rPr lang="uk-UA" dirty="0" smtClean="0"/>
              <a:t>Менелай і </a:t>
            </a:r>
            <a:r>
              <a:rPr lang="uk-UA" dirty="0" err="1" smtClean="0"/>
              <a:t>Єлена</a:t>
            </a:r>
            <a:endParaRPr lang="ru-RU" dirty="0"/>
          </a:p>
        </p:txBody>
      </p:sp>
      <p:pic>
        <p:nvPicPr>
          <p:cNvPr id="5" name="Рисунок 4" descr="http://cs407021.userapi.com/v407021384/3376/QfcZYMNyuKA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87490"/>
            <a:ext cx="5238750" cy="42594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427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131.photobucket.com/albums/p316/sarmata/eg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88640"/>
            <a:ext cx="7422706" cy="52453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900608" y="5661248"/>
            <a:ext cx="11017224" cy="98072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uk-UA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uk-UA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uk-UA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uk-UA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uk-UA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uk-UA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uk-UA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uk-UA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uk-UA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uk-UA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uk-UA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uk-UA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uk-UA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uk-UA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uk-UA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uk-UA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uk-UA" sz="3200" b="1" dirty="0" err="1" smtClean="0">
                <a:solidFill>
                  <a:schemeClr val="tx2">
                    <a:lumMod val="75000"/>
                  </a:schemeClr>
                </a:solidFill>
              </a:rPr>
              <a:t>Тіндарей</a:t>
            </a:r>
            <a:r>
              <a:rPr lang="uk-UA" sz="320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uk-UA" sz="3200" b="1" dirty="0" err="1" smtClean="0">
                <a:solidFill>
                  <a:schemeClr val="tx2">
                    <a:lumMod val="75000"/>
                  </a:schemeClr>
                </a:solidFill>
              </a:rPr>
              <a:t>Леда</a:t>
            </a:r>
            <a:r>
              <a:rPr lang="uk-UA" sz="3200" b="1" dirty="0" smtClean="0">
                <a:solidFill>
                  <a:schemeClr val="tx2">
                    <a:lumMod val="75000"/>
                  </a:schemeClr>
                </a:solidFill>
              </a:rPr>
              <a:t> і яйце, </a:t>
            </a:r>
            <a:br>
              <a:rPr lang="uk-UA" sz="32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uk-UA" sz="3200" b="1" dirty="0" smtClean="0">
                <a:solidFill>
                  <a:schemeClr val="tx2">
                    <a:lumMod val="75000"/>
                  </a:schemeClr>
                </a:solidFill>
              </a:rPr>
              <a:t>з якого вилупилася </a:t>
            </a:r>
            <a:r>
              <a:rPr lang="uk-UA" sz="3200" b="1" dirty="0" err="1" smtClean="0">
                <a:solidFill>
                  <a:schemeClr val="tx2">
                    <a:lumMod val="75000"/>
                  </a:schemeClr>
                </a:solidFill>
              </a:rPr>
              <a:t>Єлена</a:t>
            </a:r>
            <a:endParaRPr lang="ru-RU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60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Theatre Painting Reproductions - Keyword - Handmade Oil Painting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617" y="116633"/>
            <a:ext cx="4160575" cy="5616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517232"/>
            <a:ext cx="8229600" cy="1143000"/>
          </a:xfrm>
        </p:spPr>
        <p:txBody>
          <a:bodyPr/>
          <a:lstStyle/>
          <a:p>
            <a:r>
              <a:rPr lang="uk-UA" dirty="0" smtClean="0"/>
              <a:t>Ахіллес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7823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hellados.ru/gallery/pic/chiron_fetida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827" y="260648"/>
            <a:ext cx="6570345" cy="4886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544522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err="1" smtClean="0"/>
              <a:t>Фетіда</a:t>
            </a:r>
            <a:r>
              <a:rPr lang="uk-UA" dirty="0" smtClean="0"/>
              <a:t> вручає </a:t>
            </a:r>
            <a:r>
              <a:rPr lang="uk-UA" dirty="0" err="1" smtClean="0"/>
              <a:t>Хірону</a:t>
            </a:r>
            <a:r>
              <a:rPr lang="uk-UA" dirty="0" smtClean="0"/>
              <a:t> </a:t>
            </a:r>
            <a:r>
              <a:rPr lang="uk-UA" dirty="0" err="1" smtClean="0"/>
              <a:t>Ахілеса</a:t>
            </a:r>
            <a:r>
              <a:rPr lang="uk-UA" dirty="0" smtClean="0"/>
              <a:t> для виховання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5935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hoto: Зевс и Фетида. 1769.jpg Лосенко Антон Павлович album Vadim Alyoshin Fotki.com, photo and video sharing made easy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202" y="98241"/>
            <a:ext cx="4038600" cy="5619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5698097"/>
            <a:ext cx="8229600" cy="114300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uk-UA" sz="3200" dirty="0" err="1" smtClean="0"/>
              <a:t>Фетіда</a:t>
            </a:r>
            <a:r>
              <a:rPr lang="uk-UA" sz="3200" dirty="0" smtClean="0"/>
              <a:t> просить Зевса допомогти її синові </a:t>
            </a:r>
            <a:r>
              <a:rPr lang="uk-UA" sz="3200" dirty="0" err="1" smtClean="0"/>
              <a:t>Ахілесу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87119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Троянский цикл, Ахилл (Ахиллес), Мифы Древней Греци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32656"/>
            <a:ext cx="5439365" cy="54865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56602" y="5715000"/>
            <a:ext cx="8229600" cy="1143000"/>
          </a:xfrm>
        </p:spPr>
        <p:txBody>
          <a:bodyPr/>
          <a:lstStyle/>
          <a:p>
            <a:r>
              <a:rPr lang="uk-UA" dirty="0" err="1" smtClean="0"/>
              <a:t>Ахілес</a:t>
            </a:r>
            <a:r>
              <a:rPr lang="uk-UA" dirty="0" smtClean="0"/>
              <a:t> і дочки </a:t>
            </a:r>
            <a:r>
              <a:rPr lang="uk-UA" dirty="0" err="1" smtClean="0"/>
              <a:t>Лікомеда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5638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yrrhus English Article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0648"/>
            <a:ext cx="7272089" cy="511145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28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err="1" smtClean="0"/>
              <a:t>Пірр</a:t>
            </a:r>
            <a:r>
              <a:rPr lang="uk-UA" dirty="0" smtClean="0"/>
              <a:t> (</a:t>
            </a:r>
            <a:r>
              <a:rPr lang="uk-UA" dirty="0" err="1" smtClean="0"/>
              <a:t>Неоптолем</a:t>
            </a:r>
            <a:r>
              <a:rPr lang="uk-UA" dirty="0" smtClean="0"/>
              <a:t>) – син </a:t>
            </a:r>
            <a:r>
              <a:rPr lang="uk-UA" dirty="0" err="1" smtClean="0"/>
              <a:t>Ахілеса</a:t>
            </a:r>
            <a:r>
              <a:rPr lang="uk-UA" dirty="0" smtClean="0"/>
              <a:t> і </a:t>
            </a:r>
            <a:r>
              <a:rPr lang="uk-UA" dirty="0" err="1" smtClean="0"/>
              <a:t>Деїдамії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41405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Одиссей - Лекции onlin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575" y="260648"/>
            <a:ext cx="3752850" cy="57054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5714391"/>
            <a:ext cx="8229600" cy="1143000"/>
          </a:xfrm>
        </p:spPr>
        <p:txBody>
          <a:bodyPr/>
          <a:lstStyle/>
          <a:p>
            <a:r>
              <a:rPr lang="uk-UA" dirty="0" smtClean="0"/>
              <a:t>Одіссей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30831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34752"/>
            <a:ext cx="7121672" cy="5706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1652" y="5699381"/>
            <a:ext cx="8229600" cy="1143000"/>
          </a:xfrm>
        </p:spPr>
        <p:txBody>
          <a:bodyPr/>
          <a:lstStyle/>
          <a:p>
            <a:r>
              <a:rPr lang="uk-UA" dirty="0" err="1" smtClean="0"/>
              <a:t>Паріс</a:t>
            </a:r>
            <a:r>
              <a:rPr lang="uk-UA" dirty="0" smtClean="0"/>
              <a:t> і </a:t>
            </a:r>
            <a:r>
              <a:rPr lang="uk-UA" dirty="0" err="1" smtClean="0"/>
              <a:t>Єлена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43805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ТРОЯ: МИФ ОБ ИСЧЕЗНУВШЕМ ГОРОДЕ - Загадки истории - История …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06489"/>
            <a:ext cx="8064896" cy="554461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14400" y="5445224"/>
            <a:ext cx="8229600" cy="1143000"/>
          </a:xfrm>
        </p:spPr>
        <p:txBody>
          <a:bodyPr/>
          <a:lstStyle/>
          <a:p>
            <a:r>
              <a:rPr lang="ru-RU" dirty="0" smtClean="0"/>
              <a:t>Троя – </a:t>
            </a:r>
            <a:r>
              <a:rPr lang="uk-UA" dirty="0" smtClean="0"/>
              <a:t>місто - держава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42549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Греческая мифология: Приам - последний царь Тро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6632"/>
            <a:ext cx="8424936" cy="64087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37515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utexas.edu/courses/mooreworldlit/troyimages/pria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28937"/>
            <a:ext cx="7233271" cy="48245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517232"/>
            <a:ext cx="8229600" cy="1143000"/>
          </a:xfrm>
        </p:spPr>
        <p:txBody>
          <a:bodyPr/>
          <a:lstStyle/>
          <a:p>
            <a:r>
              <a:rPr lang="uk-UA" dirty="0" err="1" smtClean="0"/>
              <a:t>Пріам</a:t>
            </a:r>
            <a:r>
              <a:rPr lang="uk-UA" dirty="0" smtClean="0"/>
              <a:t> – останній цар Трої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14822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сихология и соционика * Гектор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60648"/>
            <a:ext cx="4119339" cy="556674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0" y="5715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sz="3200" dirty="0" smtClean="0"/>
              <a:t>Гектор (син </a:t>
            </a:r>
            <a:r>
              <a:rPr lang="uk-UA" sz="3200" dirty="0" err="1" smtClean="0"/>
              <a:t>Пріама</a:t>
            </a:r>
            <a:r>
              <a:rPr lang="uk-UA" sz="3200" dirty="0" smtClean="0"/>
              <a:t>), </a:t>
            </a:r>
            <a:r>
              <a:rPr lang="uk-UA" sz="3200" dirty="0" err="1" smtClean="0"/>
              <a:t>Андромаха</a:t>
            </a:r>
            <a:r>
              <a:rPr lang="uk-UA" sz="3200" dirty="0" smtClean="0"/>
              <a:t> і їхній син </a:t>
            </a:r>
            <a:r>
              <a:rPr lang="uk-UA" sz="3200" dirty="0" err="1" smtClean="0"/>
              <a:t>Астіанакс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905236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rtRu.info - Illustrations - Losenko Anton Pavlovich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0648"/>
            <a:ext cx="7272807" cy="547260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5732647"/>
            <a:ext cx="8229600" cy="1143000"/>
          </a:xfrm>
        </p:spPr>
        <p:txBody>
          <a:bodyPr/>
          <a:lstStyle/>
          <a:p>
            <a:r>
              <a:rPr lang="uk-UA" dirty="0" smtClean="0"/>
              <a:t>Прощання Гектора з родиною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82536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rmgallery.ru/files/medium/2268_9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88640"/>
            <a:ext cx="3533775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98715" y="5641295"/>
            <a:ext cx="8229600" cy="1143000"/>
          </a:xfrm>
        </p:spPr>
        <p:txBody>
          <a:bodyPr/>
          <a:lstStyle/>
          <a:p>
            <a:r>
              <a:rPr lang="uk-UA" dirty="0" smtClean="0"/>
              <a:t>Аякс захищає тіло Патрокла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56587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nterfaces Volume 27 - Macdonald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827" y="188640"/>
            <a:ext cx="7101597" cy="528944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108520" y="5478085"/>
            <a:ext cx="9252520" cy="1143000"/>
          </a:xfrm>
        </p:spPr>
        <p:txBody>
          <a:bodyPr/>
          <a:lstStyle/>
          <a:p>
            <a:r>
              <a:rPr lang="uk-UA" dirty="0" err="1" smtClean="0"/>
              <a:t>Ахілес</a:t>
            </a:r>
            <a:r>
              <a:rPr lang="uk-UA" dirty="0" smtClean="0"/>
              <a:t> оплакує Патрокла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66573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то Древние армии и доисторическая эпоха (Churms M.)Ахилл у…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88640"/>
            <a:ext cx="4565749" cy="563800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63810" y="5642383"/>
            <a:ext cx="8229600" cy="1143000"/>
          </a:xfrm>
        </p:spPr>
        <p:txBody>
          <a:bodyPr/>
          <a:lstStyle/>
          <a:p>
            <a:r>
              <a:rPr lang="uk-UA" dirty="0" smtClean="0"/>
              <a:t>Бій </a:t>
            </a:r>
            <a:r>
              <a:rPr lang="uk-UA" dirty="0" err="1" smtClean="0"/>
              <a:t>Ахілеса</a:t>
            </a:r>
            <a:r>
              <a:rPr lang="uk-UA" dirty="0" smtClean="0"/>
              <a:t> і Гектора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05094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обеда Ахиллеса над Гектором. Peter Paul Rubens. Download painting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1787" y="404665"/>
            <a:ext cx="6282581" cy="518457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5589241"/>
            <a:ext cx="8229600" cy="1143000"/>
          </a:xfrm>
        </p:spPr>
        <p:txBody>
          <a:bodyPr/>
          <a:lstStyle/>
          <a:p>
            <a:r>
              <a:rPr lang="uk-UA" dirty="0" smtClean="0"/>
              <a:t>Смерть Гектора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36926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upload.wikimedia.org/wikipedia/commons/3/35/Triumphant_Achilles_in_Achilleion_levelle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7920879" cy="489654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199" y="544522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err="1" smtClean="0"/>
              <a:t>Ахілес</a:t>
            </a:r>
            <a:r>
              <a:rPr lang="uk-UA" dirty="0" smtClean="0"/>
              <a:t> з тілом переможеного Гектора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05266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riam Mythology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7704856" cy="54006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6040490"/>
            <a:ext cx="8712968" cy="782960"/>
          </a:xfrm>
        </p:spPr>
        <p:txBody>
          <a:bodyPr>
            <a:noAutofit/>
          </a:bodyPr>
          <a:lstStyle/>
          <a:p>
            <a:r>
              <a:rPr lang="uk-UA" sz="3200" b="1" dirty="0" err="1" smtClean="0"/>
              <a:t>Пріам</a:t>
            </a:r>
            <a:r>
              <a:rPr lang="uk-UA" sz="3200" b="1" dirty="0" smtClean="0"/>
              <a:t> просить </a:t>
            </a:r>
            <a:r>
              <a:rPr lang="uk-UA" sz="3200" b="1" dirty="0" err="1" smtClean="0"/>
              <a:t>Ахілеса</a:t>
            </a:r>
            <a:r>
              <a:rPr lang="uk-UA" sz="3200" b="1" dirty="0" smtClean="0"/>
              <a:t>, щоб він віддав тіло вбитого Гектора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4283951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istory of Art: Architecture and Sculptur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8640"/>
            <a:ext cx="5837634" cy="558122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5697" y="5517232"/>
            <a:ext cx="8229600" cy="1143000"/>
          </a:xfrm>
        </p:spPr>
        <p:txBody>
          <a:bodyPr>
            <a:normAutofit/>
          </a:bodyPr>
          <a:lstStyle/>
          <a:p>
            <a:r>
              <a:rPr lang="uk-UA" sz="3200" dirty="0" smtClean="0"/>
              <a:t>Загибель жерця Лаокоона та його дітей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68450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МИФОЛОГИЯ Записи в рубрике МИФОЛОГИЯ Дневник IRISHKA-ARISHKA…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88640"/>
            <a:ext cx="4104456" cy="547260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5373216"/>
            <a:ext cx="8229600" cy="1143000"/>
          </a:xfrm>
        </p:spPr>
        <p:txBody>
          <a:bodyPr/>
          <a:lstStyle/>
          <a:p>
            <a:r>
              <a:rPr lang="uk-UA" sz="4400" dirty="0" smtClean="0"/>
              <a:t>Віща </a:t>
            </a:r>
            <a:r>
              <a:rPr lang="uk-UA" sz="4400" dirty="0" err="1" smtClean="0"/>
              <a:t>Кассандра</a:t>
            </a:r>
            <a:r>
              <a:rPr lang="uk-UA" sz="4400" dirty="0" smtClean="0"/>
              <a:t>, дочка </a:t>
            </a:r>
            <a:r>
              <a:rPr lang="uk-UA" sz="4400" dirty="0" err="1" smtClean="0"/>
              <a:t>Пріама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1301735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вежие анекдоты, приколы со всего рунета. - БЛЕВАДА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657" y="188640"/>
            <a:ext cx="6957580" cy="578709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5589240"/>
            <a:ext cx="8229600" cy="1143000"/>
          </a:xfrm>
        </p:spPr>
        <p:txBody>
          <a:bodyPr/>
          <a:lstStyle/>
          <a:p>
            <a:r>
              <a:rPr lang="uk-UA" dirty="0" smtClean="0"/>
              <a:t>Троянський кінь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84085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лог - Привет.ру - Жюль Жозеф Лефевр - Личный интернет дневник пользователя Глущенко Валерий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827" y="188641"/>
            <a:ext cx="6813565" cy="518457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807409" y="5589240"/>
            <a:ext cx="7772400" cy="1131887"/>
          </a:xfrm>
        </p:spPr>
        <p:txBody>
          <a:bodyPr>
            <a:normAutofit/>
          </a:bodyPr>
          <a:lstStyle/>
          <a:p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  <a:latin typeface="Palatino Linotype" pitchFamily="18" charset="0"/>
              </a:rPr>
              <a:t>Розправа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Palatino Linotype" pitchFamily="18" charset="0"/>
              </a:rPr>
              <a:t> над </a:t>
            </a:r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  <a:latin typeface="Palatino Linotype" pitchFamily="18" charset="0"/>
              </a:rPr>
              <a:t>троянцями</a:t>
            </a:r>
            <a:endParaRPr lang="ru-RU" sz="4000" b="1" dirty="0">
              <a:solidFill>
                <a:schemeClr val="tx2">
                  <a:lumMod val="75000"/>
                </a:schemeClr>
              </a:solidFill>
              <a:latin typeface="Palatino Linotyp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2589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198" y="5715000"/>
            <a:ext cx="8229600" cy="1143000"/>
          </a:xfrm>
        </p:spPr>
        <p:txBody>
          <a:bodyPr/>
          <a:lstStyle/>
          <a:p>
            <a:r>
              <a:rPr lang="uk-UA" dirty="0" smtClean="0"/>
              <a:t>Смерть </a:t>
            </a:r>
            <a:r>
              <a:rPr lang="uk-UA" dirty="0" err="1" smtClean="0"/>
              <a:t>Ахілеса</a:t>
            </a:r>
            <a:endParaRPr lang="ru-RU" dirty="0"/>
          </a:p>
        </p:txBody>
      </p:sp>
      <p:pic>
        <p:nvPicPr>
          <p:cNvPr id="3" name="Рисунок 2" descr="Смерть Ахиллеса. Питер Пауль Рубенс. Описание картины, скачать репродукцию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011" y="332656"/>
            <a:ext cx="5895975" cy="5715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105826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Лучшие Картины Художник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1710"/>
            <a:ext cx="7560840" cy="54006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395536" y="5539613"/>
            <a:ext cx="8229600" cy="1143000"/>
          </a:xfrm>
        </p:spPr>
        <p:txBody>
          <a:bodyPr/>
          <a:lstStyle/>
          <a:p>
            <a:r>
              <a:rPr lang="uk-UA" dirty="0" smtClean="0"/>
              <a:t>Смерть </a:t>
            </a:r>
            <a:r>
              <a:rPr lang="uk-UA" dirty="0" err="1" smtClean="0"/>
              <a:t>Пріама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32641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J G Trautmann Das brennende Troja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48680"/>
            <a:ext cx="6624736" cy="518457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5589240"/>
            <a:ext cx="8229600" cy="1143000"/>
          </a:xfrm>
        </p:spPr>
        <p:txBody>
          <a:bodyPr/>
          <a:lstStyle/>
          <a:p>
            <a:r>
              <a:rPr lang="uk-UA" dirty="0" smtClean="0"/>
              <a:t>Загибель Трої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22924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736162"/>
            <a:ext cx="8229600" cy="1143000"/>
          </a:xfrm>
        </p:spPr>
        <p:txBody>
          <a:bodyPr/>
          <a:lstStyle/>
          <a:p>
            <a:r>
              <a:rPr lang="uk-UA" dirty="0" smtClean="0"/>
              <a:t>Втеча Енея із Трої</a:t>
            </a:r>
            <a:endParaRPr lang="ru-RU" dirty="0"/>
          </a:p>
        </p:txBody>
      </p:sp>
      <p:pic>
        <p:nvPicPr>
          <p:cNvPr id="5124" name="Picture 4" descr="Живём только раз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3178"/>
            <a:ext cx="5688632" cy="5775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35168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65</TotalTime>
  <Words>145</Words>
  <Application>Microsoft Office PowerPoint</Application>
  <PresentationFormat>Экран (4:3)</PresentationFormat>
  <Paragraphs>36</Paragraphs>
  <Slides>36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Исполнительная</vt:lpstr>
      <vt:lpstr>Презентация PowerPoint</vt:lpstr>
      <vt:lpstr>Гея – Земля та її онук Зевс</vt:lpstr>
      <vt:lpstr>Пелей і Фетіда</vt:lpstr>
      <vt:lpstr>Весілля Пелея і Фетіди</vt:lpstr>
      <vt:lpstr>Богиня розбрату - Еріда</vt:lpstr>
      <vt:lpstr>Яблуко розбрату</vt:lpstr>
      <vt:lpstr>Гера, Афіна, Афродіта</vt:lpstr>
      <vt:lpstr>Паріс «судить» богинь</vt:lpstr>
      <vt:lpstr>Менелай і Єлена</vt:lpstr>
      <vt:lpstr>        Тіндарей, Леда і яйце,  з якого вилупилася Єлена</vt:lpstr>
      <vt:lpstr>Ахіллес</vt:lpstr>
      <vt:lpstr>Фетіда вручає Хірону Ахілеса для виховання</vt:lpstr>
      <vt:lpstr>Фетіда просить Зевса допомогти її синові Ахілесу</vt:lpstr>
      <vt:lpstr>Ахілес і дочки Лікомеда</vt:lpstr>
      <vt:lpstr>Пірр (Неоптолем) – син Ахілеса і Деїдамії</vt:lpstr>
      <vt:lpstr>Одіссей</vt:lpstr>
      <vt:lpstr>Паріс і Єлена</vt:lpstr>
      <vt:lpstr>Троя – місто - держава</vt:lpstr>
      <vt:lpstr>Презентация PowerPoint</vt:lpstr>
      <vt:lpstr>Пріам – останній цар Трої</vt:lpstr>
      <vt:lpstr>Гектор (син Пріама), Андромаха і їхній син Астіанакс</vt:lpstr>
      <vt:lpstr>Прощання Гектора з родиною</vt:lpstr>
      <vt:lpstr>Аякс захищає тіло Патрокла</vt:lpstr>
      <vt:lpstr>Ахілес оплакує Патрокла</vt:lpstr>
      <vt:lpstr>Бій Ахілеса і Гектора</vt:lpstr>
      <vt:lpstr>Смерть Гектора</vt:lpstr>
      <vt:lpstr>Ахілес з тілом переможеного Гектора</vt:lpstr>
      <vt:lpstr>Пріам просить Ахілеса, щоб він віддав тіло вбитого Гектора</vt:lpstr>
      <vt:lpstr>Загибель жерця Лаокоона та його дітей</vt:lpstr>
      <vt:lpstr>Віща Кассандра, дочка Пріама</vt:lpstr>
      <vt:lpstr>Троянський кінь</vt:lpstr>
      <vt:lpstr>Презентация PowerPoint</vt:lpstr>
      <vt:lpstr>Смерть Ахілеса</vt:lpstr>
      <vt:lpstr>Смерть Пріама</vt:lpstr>
      <vt:lpstr>Загибель Трої</vt:lpstr>
      <vt:lpstr>Втеча Енея із Трої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Светлана</dc:creator>
  <cp:lastModifiedBy>Светлана</cp:lastModifiedBy>
  <cp:revision>28</cp:revision>
  <dcterms:created xsi:type="dcterms:W3CDTF">2014-09-25T18:33:25Z</dcterms:created>
  <dcterms:modified xsi:type="dcterms:W3CDTF">2015-12-22T20:05:20Z</dcterms:modified>
</cp:coreProperties>
</file>