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7" r:id="rId2"/>
    <p:sldId id="280" r:id="rId3"/>
    <p:sldId id="283" r:id="rId4"/>
    <p:sldId id="284" r:id="rId5"/>
    <p:sldId id="287" r:id="rId6"/>
    <p:sldId id="258" r:id="rId7"/>
    <p:sldId id="259" r:id="rId8"/>
    <p:sldId id="286" r:id="rId9"/>
    <p:sldId id="256" r:id="rId10"/>
    <p:sldId id="278" r:id="rId11"/>
    <p:sldId id="276" r:id="rId12"/>
    <p:sldId id="262" r:id="rId13"/>
    <p:sldId id="271" r:id="rId14"/>
    <p:sldId id="273" r:id="rId15"/>
    <p:sldId id="269" r:id="rId16"/>
    <p:sldId id="281" r:id="rId17"/>
    <p:sldId id="263" r:id="rId18"/>
    <p:sldId id="27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76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833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108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046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724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9167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7393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294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5860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369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0499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60425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51936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2125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3223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94839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158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09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display?v=p7knox6ok23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uk.wikipedia.org/wiki/%D0%96%D0%B0%D0%BD%D1%80%D0%BE%D0%B2%D0%B0_%D0%BB%D1%96%D1%82%D0%B5%D1%80%D0%B0%D1%82%D1%83%D1%80%D0%B0" TargetMode="External"/><Relationship Id="rId4" Type="http://schemas.openxmlformats.org/officeDocument/2006/relationships/hyperlink" Target="https://uk.wikipedia.org/wiki/%D0%9C%D0%B0%D1%81%D0%BE%D0%B2%D0%B0_%D0%BB%D1%96%D1%82%D0%B5%D1%80%D0%B0%D1%82%D1%83%D1%80%D0%B0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nkIvJcJFFE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1749" r="11974"/>
          <a:stretch/>
        </p:blipFill>
        <p:spPr bwMode="auto">
          <a:xfrm>
            <a:off x="467544" y="1916832"/>
            <a:ext cx="3240360" cy="3257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079290" y="4489939"/>
            <a:ext cx="6696744" cy="2308324"/>
          </a:xfrm>
          <a:prstGeom prst="rect">
            <a:avLst/>
          </a:prstGeom>
          <a:solidFill>
            <a:srgbClr val="FFFF00"/>
          </a:solidFill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Цією книжкою Річард Бах робить дві речі. </a:t>
            </a:r>
          </a:p>
          <a:p>
            <a:r>
              <a:rPr lang="uk-UA" sz="2400" b="1" dirty="0" smtClean="0"/>
              <a:t>Дарує мені політ. </a:t>
            </a:r>
          </a:p>
          <a:p>
            <a:r>
              <a:rPr lang="uk-UA" sz="2400" b="1" dirty="0" smtClean="0"/>
              <a:t>Повертає мені молодість.</a:t>
            </a:r>
          </a:p>
          <a:p>
            <a:r>
              <a:rPr lang="uk-UA" sz="2400" b="1" dirty="0" smtClean="0"/>
              <a:t>І за це я йому глибоко вдячний.</a:t>
            </a:r>
          </a:p>
          <a:p>
            <a:r>
              <a:rPr lang="uk-UA" sz="2400" b="1" dirty="0" smtClean="0"/>
              <a:t>                              </a:t>
            </a:r>
          </a:p>
          <a:p>
            <a:r>
              <a:rPr lang="uk-UA" sz="2400" b="1" dirty="0" smtClean="0"/>
              <a:t>                                    </a:t>
            </a:r>
            <a:r>
              <a:rPr lang="uk-UA" sz="2400" b="1" i="1" dirty="0" smtClean="0"/>
              <a:t>Рей Бредбері</a:t>
            </a:r>
            <a:endParaRPr lang="ru-RU" sz="2400" b="1" i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427662" y="332656"/>
            <a:ext cx="4572000" cy="39703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Річард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Бах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uk-UA" sz="36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36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Чайка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Джонатан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Лівінгстон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».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uk-UA" sz="36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Сюжет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твору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Р.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Баха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як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філософська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uk-UA" sz="36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36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метафора</a:t>
            </a:r>
            <a:r>
              <a:rPr lang="en-US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людського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буття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764704"/>
            <a:ext cx="8280920" cy="526297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800" dirty="0" err="1"/>
              <a:t>Сьогодні</a:t>
            </a:r>
            <a:r>
              <a:rPr lang="ru-RU" sz="2800" dirty="0"/>
              <a:t> ми </a:t>
            </a:r>
            <a:r>
              <a:rPr lang="ru-RU" sz="2800" dirty="0" err="1" smtClean="0"/>
              <a:t>поринимо</a:t>
            </a:r>
            <a:r>
              <a:rPr lang="ru-RU" sz="2800" dirty="0" smtClean="0"/>
              <a:t> </a:t>
            </a:r>
            <a:r>
              <a:rPr lang="ru-RU" sz="2800" dirty="0"/>
              <a:t>у </a:t>
            </a:r>
            <a:r>
              <a:rPr lang="ru-RU" sz="2800" dirty="0" err="1"/>
              <a:t>світ</a:t>
            </a:r>
            <a:r>
              <a:rPr lang="ru-RU" sz="2800" dirty="0"/>
              <a:t> </a:t>
            </a:r>
            <a:r>
              <a:rPr lang="ru-RU" sz="2800" dirty="0" err="1"/>
              <a:t>філософської</a:t>
            </a:r>
            <a:r>
              <a:rPr lang="ru-RU" sz="2800" dirty="0"/>
              <a:t> </a:t>
            </a:r>
            <a:r>
              <a:rPr lang="ru-RU" sz="2800" dirty="0" err="1"/>
              <a:t>метафори</a:t>
            </a:r>
            <a:r>
              <a:rPr lang="ru-RU" sz="2800" dirty="0"/>
              <a:t>, яку </a:t>
            </a:r>
            <a:r>
              <a:rPr lang="ru-RU" sz="2800" dirty="0" err="1"/>
              <a:t>пропонує</a:t>
            </a:r>
            <a:r>
              <a:rPr lang="ru-RU" sz="2800" dirty="0"/>
              <a:t> нам </a:t>
            </a:r>
            <a:r>
              <a:rPr lang="ru-RU" sz="2800" dirty="0" err="1"/>
              <a:t>Річард</a:t>
            </a:r>
            <a:r>
              <a:rPr lang="ru-RU" sz="2800" dirty="0"/>
              <a:t> Бах у </a:t>
            </a:r>
            <a:r>
              <a:rPr lang="ru-RU" sz="2800" dirty="0" err="1"/>
              <a:t>своїй</a:t>
            </a:r>
            <a:r>
              <a:rPr lang="ru-RU" sz="2800" dirty="0"/>
              <a:t> </a:t>
            </a:r>
            <a:r>
              <a:rPr lang="ru-RU" sz="2800" dirty="0" err="1"/>
              <a:t>книзі</a:t>
            </a:r>
            <a:r>
              <a:rPr lang="ru-RU" sz="2800" dirty="0"/>
              <a:t> "Чайка Джонатан </a:t>
            </a:r>
            <a:r>
              <a:rPr lang="ru-RU" sz="2800" dirty="0" err="1"/>
              <a:t>Лівінгстон</a:t>
            </a:r>
            <a:r>
              <a:rPr lang="ru-RU" sz="2800" dirty="0"/>
              <a:t>".</a:t>
            </a:r>
          </a:p>
          <a:p>
            <a:pPr indent="457200" algn="just"/>
            <a:r>
              <a:rPr lang="ru-RU" sz="2800" dirty="0" err="1" smtClean="0"/>
              <a:t>Основна</a:t>
            </a:r>
            <a:r>
              <a:rPr lang="ru-RU" sz="2800" dirty="0" smtClean="0"/>
              <a:t> </a:t>
            </a:r>
            <a:r>
              <a:rPr lang="ru-RU" sz="2800" dirty="0" err="1"/>
              <a:t>ідея</a:t>
            </a:r>
            <a:r>
              <a:rPr lang="ru-RU" sz="2800" dirty="0"/>
              <a:t> </a:t>
            </a:r>
            <a:r>
              <a:rPr lang="ru-RU" sz="2800" dirty="0" err="1"/>
              <a:t>цього</a:t>
            </a:r>
            <a:r>
              <a:rPr lang="ru-RU" sz="2800" dirty="0"/>
              <a:t> </a:t>
            </a:r>
            <a:r>
              <a:rPr lang="ru-RU" sz="2800" dirty="0" err="1"/>
              <a:t>твору</a:t>
            </a:r>
            <a:r>
              <a:rPr lang="ru-RU" sz="2800" dirty="0"/>
              <a:t> </a:t>
            </a:r>
            <a:r>
              <a:rPr lang="ru-RU" sz="2800" dirty="0" err="1"/>
              <a:t>полягає</a:t>
            </a:r>
            <a:r>
              <a:rPr lang="ru-RU" sz="2800" dirty="0"/>
              <a:t> в тому,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кожна</a:t>
            </a:r>
            <a:r>
              <a:rPr lang="ru-RU" sz="2800" dirty="0"/>
              <a:t> </a:t>
            </a:r>
            <a:r>
              <a:rPr lang="ru-RU" sz="2800" dirty="0" err="1"/>
              <a:t>людина</a:t>
            </a:r>
            <a:r>
              <a:rPr lang="ru-RU" sz="2800" dirty="0"/>
              <a:t> </a:t>
            </a:r>
            <a:r>
              <a:rPr lang="ru-RU" sz="2800" dirty="0" err="1"/>
              <a:t>може</a:t>
            </a:r>
            <a:r>
              <a:rPr lang="ru-RU" sz="2800" dirty="0"/>
              <a:t> </a:t>
            </a:r>
            <a:r>
              <a:rPr lang="ru-RU" sz="2800" dirty="0" err="1"/>
              <a:t>розвиватися</a:t>
            </a:r>
            <a:r>
              <a:rPr lang="ru-RU" sz="2800" dirty="0"/>
              <a:t>, бути </a:t>
            </a:r>
            <a:r>
              <a:rPr lang="ru-RU" sz="2800" dirty="0" err="1"/>
              <a:t>кращою</a:t>
            </a:r>
            <a:r>
              <a:rPr lang="ru-RU" sz="2800" dirty="0"/>
              <a:t> </a:t>
            </a:r>
            <a:r>
              <a:rPr lang="ru-RU" sz="2800" dirty="0" err="1"/>
              <a:t>версією</a:t>
            </a:r>
            <a:r>
              <a:rPr lang="ru-RU" sz="2800" dirty="0"/>
              <a:t> себе і </a:t>
            </a:r>
            <a:r>
              <a:rPr lang="ru-RU" sz="2800" dirty="0" err="1"/>
              <a:t>досягати</a:t>
            </a:r>
            <a:r>
              <a:rPr lang="ru-RU" sz="2800" dirty="0"/>
              <a:t> </a:t>
            </a:r>
            <a:r>
              <a:rPr lang="ru-RU" sz="2800" dirty="0" err="1"/>
              <a:t>своїх</a:t>
            </a:r>
            <a:r>
              <a:rPr lang="ru-RU" sz="2800" dirty="0"/>
              <a:t> </a:t>
            </a:r>
            <a:r>
              <a:rPr lang="ru-RU" sz="2800" dirty="0" err="1"/>
              <a:t>мрій</a:t>
            </a:r>
            <a:r>
              <a:rPr lang="ru-RU" sz="2800" dirty="0"/>
              <a:t>. </a:t>
            </a:r>
            <a:r>
              <a:rPr lang="ru-RU" sz="2800" dirty="0" err="1"/>
              <a:t>Головний</a:t>
            </a:r>
            <a:r>
              <a:rPr lang="ru-RU" sz="2800" dirty="0"/>
              <a:t> герой, чайка Джонатан </a:t>
            </a:r>
            <a:r>
              <a:rPr lang="ru-RU" sz="2800" dirty="0" err="1"/>
              <a:t>Лівінгстон</a:t>
            </a:r>
            <a:r>
              <a:rPr lang="ru-RU" sz="2800" dirty="0"/>
              <a:t>, не </a:t>
            </a:r>
            <a:r>
              <a:rPr lang="ru-RU" sz="2800" dirty="0" err="1"/>
              <a:t>задовольняється</a:t>
            </a:r>
            <a:r>
              <a:rPr lang="ru-RU" sz="2800" dirty="0"/>
              <a:t> </a:t>
            </a:r>
            <a:r>
              <a:rPr lang="ru-RU" sz="2800" dirty="0" err="1"/>
              <a:t>тим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йому</a:t>
            </a:r>
            <a:r>
              <a:rPr lang="ru-RU" sz="2800" dirty="0"/>
              <a:t> </a:t>
            </a:r>
            <a:r>
              <a:rPr lang="ru-RU" sz="2800" dirty="0" err="1"/>
              <a:t>дає</a:t>
            </a:r>
            <a:r>
              <a:rPr lang="ru-RU" sz="2800" dirty="0"/>
              <a:t> </a:t>
            </a:r>
            <a:r>
              <a:rPr lang="ru-RU" sz="2800" dirty="0" err="1"/>
              <a:t>життя</a:t>
            </a:r>
            <a:r>
              <a:rPr lang="ru-RU" sz="2800" dirty="0"/>
              <a:t>. </a:t>
            </a:r>
            <a:r>
              <a:rPr lang="ru-RU" sz="2800" dirty="0" err="1"/>
              <a:t>Він</a:t>
            </a:r>
            <a:r>
              <a:rPr lang="ru-RU" sz="2800" dirty="0"/>
              <a:t> </a:t>
            </a:r>
            <a:r>
              <a:rPr lang="ru-RU" sz="2800" dirty="0" err="1"/>
              <a:t>хоче</a:t>
            </a:r>
            <a:r>
              <a:rPr lang="ru-RU" sz="2800" dirty="0"/>
              <a:t> </a:t>
            </a:r>
            <a:r>
              <a:rPr lang="ru-RU" sz="2800" dirty="0" err="1"/>
              <a:t>дізнатися</a:t>
            </a:r>
            <a:r>
              <a:rPr lang="ru-RU" sz="2800" dirty="0"/>
              <a:t> </a:t>
            </a:r>
            <a:r>
              <a:rPr lang="ru-RU" sz="2800" dirty="0" err="1"/>
              <a:t>більше</a:t>
            </a:r>
            <a:r>
              <a:rPr lang="ru-RU" sz="2800" dirty="0"/>
              <a:t> про </a:t>
            </a:r>
            <a:r>
              <a:rPr lang="ru-RU" sz="2800" dirty="0" err="1"/>
              <a:t>світ</a:t>
            </a:r>
            <a:r>
              <a:rPr lang="ru-RU" sz="2800" dirty="0"/>
              <a:t>, </a:t>
            </a:r>
            <a:r>
              <a:rPr lang="ru-RU" sz="2800" dirty="0" err="1"/>
              <a:t>розкрити</a:t>
            </a:r>
            <a:r>
              <a:rPr lang="ru-RU" sz="2800" dirty="0"/>
              <a:t> </a:t>
            </a:r>
            <a:r>
              <a:rPr lang="ru-RU" sz="2800" dirty="0" err="1"/>
              <a:t>свій</a:t>
            </a:r>
            <a:r>
              <a:rPr lang="ru-RU" sz="2800" dirty="0"/>
              <a:t> </a:t>
            </a:r>
            <a:r>
              <a:rPr lang="ru-RU" sz="2800" dirty="0" err="1"/>
              <a:t>потенціал</a:t>
            </a:r>
            <a:r>
              <a:rPr lang="ru-RU" sz="2800" dirty="0"/>
              <a:t>, стати </a:t>
            </a:r>
            <a:r>
              <a:rPr lang="ru-RU" sz="2800" dirty="0" err="1"/>
              <a:t>кращим</a:t>
            </a:r>
            <a:r>
              <a:rPr lang="ru-RU" sz="2800" dirty="0"/>
              <a:t> </a:t>
            </a:r>
            <a:r>
              <a:rPr lang="ru-RU" sz="2800" dirty="0" err="1"/>
              <a:t>польотним</a:t>
            </a:r>
            <a:r>
              <a:rPr lang="ru-RU" sz="2800" dirty="0"/>
              <a:t> </a:t>
            </a:r>
            <a:r>
              <a:rPr lang="ru-RU" sz="2800" dirty="0" err="1"/>
              <a:t>майстром</a:t>
            </a:r>
            <a:r>
              <a:rPr lang="ru-RU" sz="2800" dirty="0"/>
              <a:t>, і не </a:t>
            </a:r>
            <a:r>
              <a:rPr lang="ru-RU" sz="2800" dirty="0" err="1"/>
              <a:t>боїться</a:t>
            </a:r>
            <a:r>
              <a:rPr lang="ru-RU" sz="2800" dirty="0"/>
              <a:t> </a:t>
            </a:r>
            <a:r>
              <a:rPr lang="ru-RU" sz="2800" dirty="0" err="1"/>
              <a:t>ризикувати</a:t>
            </a:r>
            <a:r>
              <a:rPr lang="ru-RU" sz="2800" dirty="0"/>
              <a:t> і </a:t>
            </a:r>
            <a:r>
              <a:rPr lang="ru-RU" sz="2800" dirty="0" err="1"/>
              <a:t>виходити</a:t>
            </a:r>
            <a:r>
              <a:rPr lang="ru-RU" sz="2800" dirty="0"/>
              <a:t> за </a:t>
            </a:r>
            <a:r>
              <a:rPr lang="ru-RU" sz="2800" dirty="0" err="1"/>
              <a:t>межі</a:t>
            </a:r>
            <a:r>
              <a:rPr lang="ru-RU" sz="2800" dirty="0"/>
              <a:t> </a:t>
            </a:r>
            <a:r>
              <a:rPr lang="ru-RU" sz="2800" dirty="0" err="1"/>
              <a:t>звичайного</a:t>
            </a:r>
            <a:r>
              <a:rPr lang="ru-RU" sz="2800" dirty="0" smtClean="0"/>
              <a:t>.</a:t>
            </a:r>
          </a:p>
          <a:p>
            <a:pPr indent="457200" algn="just"/>
            <a:r>
              <a:rPr lang="ru-RU" sz="2800" dirty="0" smtClean="0"/>
              <a:t>Та </a:t>
            </a:r>
            <a:r>
              <a:rPr lang="ru-RU" sz="2800" dirty="0" err="1" smtClean="0"/>
              <a:t>спочатку</a:t>
            </a:r>
            <a:r>
              <a:rPr lang="ru-RU" sz="2800" dirty="0" smtClean="0"/>
              <a:t> </a:t>
            </a:r>
            <a:r>
              <a:rPr lang="ru-RU" sz="2800" dirty="0" err="1" smtClean="0"/>
              <a:t>познайомимось</a:t>
            </a:r>
            <a:r>
              <a:rPr lang="ru-RU" sz="2800" dirty="0" smtClean="0"/>
              <a:t> з </a:t>
            </a:r>
            <a:r>
              <a:rPr lang="ru-RU" sz="2800" dirty="0" err="1"/>
              <a:t>Річард</a:t>
            </a:r>
            <a:r>
              <a:rPr lang="ru-RU" sz="2800" dirty="0"/>
              <a:t> </a:t>
            </a:r>
            <a:r>
              <a:rPr lang="ru-RU" sz="2800" dirty="0" smtClean="0"/>
              <a:t>Бах.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06172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36" y="1628800"/>
            <a:ext cx="8267775" cy="4993736"/>
          </a:xfrm>
          <a:prstGeom prst="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710289" y="5596039"/>
            <a:ext cx="784887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800" b="1" dirty="0">
                <a:hlinkClick r:id="rId3"/>
              </a:rPr>
              <a:t>https://</a:t>
            </a:r>
            <a:r>
              <a:rPr lang="en-US" sz="2800" b="1" dirty="0" smtClean="0">
                <a:hlinkClick r:id="rId3"/>
              </a:rPr>
              <a:t>learningapps.org/display?v=p7knox6ok23</a:t>
            </a:r>
            <a:r>
              <a:rPr lang="uk-UA" sz="2800" b="1" dirty="0" smtClean="0"/>
              <a:t> </a:t>
            </a:r>
            <a:endParaRPr lang="en-US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78240" y="196760"/>
            <a:ext cx="8712968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Опрацювати статтю ст. 270-271.</a:t>
            </a:r>
          </a:p>
          <a:p>
            <a:pPr algn="ctr"/>
            <a:r>
              <a:rPr lang="uk-UA" sz="2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Виконати вправу за посиланням</a:t>
            </a:r>
          </a:p>
          <a:p>
            <a:pPr algn="ctr"/>
            <a:r>
              <a:rPr lang="ru-RU" sz="2400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Надіслати</a:t>
            </a:r>
            <a:r>
              <a:rPr lang="ru-RU" sz="24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скріншот</a:t>
            </a:r>
            <a:r>
              <a:rPr lang="ru-RU" sz="24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сторінки</a:t>
            </a:r>
            <a:r>
              <a:rPr lang="ru-RU" sz="24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виконаного</a:t>
            </a:r>
            <a:r>
              <a:rPr lang="ru-RU" sz="24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i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завдання</a:t>
            </a:r>
            <a:r>
              <a:rPr lang="ru-RU" sz="2400" i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2400" i="1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445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86"/>
          <a:stretch/>
        </p:blipFill>
        <p:spPr>
          <a:xfrm>
            <a:off x="88403" y="332656"/>
            <a:ext cx="4214058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570" y="116632"/>
            <a:ext cx="4677640" cy="60486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62" y="6021288"/>
            <a:ext cx="9069948" cy="7386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400" b="1" dirty="0" err="1" smtClean="0">
                <a:solidFill>
                  <a:srgbClr val="0070C0"/>
                </a:solidFill>
                <a:latin typeface="+mj-lt"/>
              </a:rPr>
              <a:t>Белетристка</a:t>
            </a:r>
            <a:r>
              <a:rPr lang="ru-RU" sz="1400" b="1" dirty="0" smtClean="0">
                <a:solidFill>
                  <a:srgbClr val="0070C0"/>
                </a:solidFill>
                <a:latin typeface="+mj-lt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+mj-lt"/>
              </a:rPr>
              <a:t>–</a:t>
            </a:r>
            <a:r>
              <a:rPr lang="ru-RU" sz="1400" dirty="0" smtClean="0">
                <a:latin typeface="+mj-lt"/>
              </a:rPr>
              <a:t> </a:t>
            </a:r>
            <a:r>
              <a:rPr lang="ru-RU" sz="1400" dirty="0" err="1" smtClean="0">
                <a:latin typeface="+mj-lt"/>
              </a:rPr>
              <a:t>синонім</a:t>
            </a:r>
            <a:r>
              <a:rPr lang="ru-RU" sz="1400" dirty="0" smtClean="0">
                <a:latin typeface="+mj-lt"/>
              </a:rPr>
              <a:t> </a:t>
            </a:r>
            <a:r>
              <a:rPr lang="ru-RU" sz="1400" dirty="0">
                <a:latin typeface="+mj-lt"/>
              </a:rPr>
              <a:t>до понять </a:t>
            </a:r>
            <a:r>
              <a:rPr lang="ru-RU" sz="1400" dirty="0" err="1">
                <a:latin typeface="+mj-lt"/>
                <a:hlinkClick r:id="rId4" tooltip="Масова література"/>
              </a:rPr>
              <a:t>масова</a:t>
            </a:r>
            <a:r>
              <a:rPr lang="ru-RU" sz="1400" dirty="0">
                <a:latin typeface="+mj-lt"/>
                <a:hlinkClick r:id="rId4" tooltip="Масова література"/>
              </a:rPr>
              <a:t> </a:t>
            </a:r>
            <a:r>
              <a:rPr lang="ru-RU" sz="1400" dirty="0" err="1">
                <a:latin typeface="+mj-lt"/>
                <a:hlinkClick r:id="rId4" tooltip="Масова література"/>
              </a:rPr>
              <a:t>література</a:t>
            </a:r>
            <a:r>
              <a:rPr lang="ru-RU" sz="1400" dirty="0">
                <a:latin typeface="+mj-lt"/>
              </a:rPr>
              <a:t>, а </a:t>
            </a:r>
            <a:r>
              <a:rPr lang="ru-RU" sz="1400" dirty="0" err="1">
                <a:latin typeface="+mj-lt"/>
              </a:rPr>
              <a:t>також</a:t>
            </a:r>
            <a:r>
              <a:rPr lang="ru-RU" sz="1400" dirty="0">
                <a:latin typeface="+mj-lt"/>
              </a:rPr>
              <a:t> </a:t>
            </a:r>
            <a:r>
              <a:rPr lang="ru-RU" sz="1400" dirty="0" err="1">
                <a:latin typeface="+mj-lt"/>
                <a:hlinkClick r:id="rId5" tooltip="Жанрова література"/>
              </a:rPr>
              <a:t>жанрова</a:t>
            </a:r>
            <a:r>
              <a:rPr lang="ru-RU" sz="1400" dirty="0">
                <a:latin typeface="+mj-lt"/>
                <a:hlinkClick r:id="rId5" tooltip="Жанрова література"/>
              </a:rPr>
              <a:t> </a:t>
            </a:r>
            <a:r>
              <a:rPr lang="ru-RU" sz="1400" dirty="0" err="1">
                <a:latin typeface="+mj-lt"/>
                <a:hlinkClick r:id="rId5" tooltip="Жанрова література"/>
              </a:rPr>
              <a:t>література</a:t>
            </a:r>
            <a:r>
              <a:rPr lang="ru-RU" sz="1400" dirty="0">
                <a:latin typeface="+mj-lt"/>
              </a:rPr>
              <a:t>.</a:t>
            </a:r>
          </a:p>
          <a:p>
            <a:r>
              <a:rPr lang="ru-RU" sz="1400" dirty="0" err="1">
                <a:latin typeface="+mj-lt"/>
              </a:rPr>
              <a:t>Сьогодні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цей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термін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зазвичай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стосується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художньої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прози</a:t>
            </a:r>
            <a:r>
              <a:rPr lang="ru-RU" sz="1400" dirty="0">
                <a:latin typeface="+mj-lt"/>
              </a:rPr>
              <a:t>, для </a:t>
            </a:r>
            <a:r>
              <a:rPr lang="ru-RU" sz="1400" dirty="0" err="1">
                <a:latin typeface="+mj-lt"/>
              </a:rPr>
              <a:t>якої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характерний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гострий</a:t>
            </a:r>
            <a:r>
              <a:rPr lang="ru-RU" sz="1400" dirty="0">
                <a:latin typeface="+mj-lt"/>
              </a:rPr>
              <a:t> сюжет, </a:t>
            </a:r>
            <a:r>
              <a:rPr lang="ru-RU" sz="1400" dirty="0" err="1">
                <a:latin typeface="+mj-lt"/>
              </a:rPr>
              <a:t>інтрига</a:t>
            </a:r>
            <a:r>
              <a:rPr lang="ru-RU" sz="1400" dirty="0">
                <a:latin typeface="+mj-lt"/>
              </a:rPr>
              <a:t>, </a:t>
            </a:r>
            <a:r>
              <a:rPr lang="ru-RU" sz="1400" dirty="0" err="1">
                <a:latin typeface="+mj-lt"/>
              </a:rPr>
              <a:t>несподівані</a:t>
            </a:r>
            <a:r>
              <a:rPr lang="ru-RU" sz="1400" dirty="0">
                <a:latin typeface="+mj-lt"/>
              </a:rPr>
              <a:t> повороти сюжетного </a:t>
            </a:r>
            <a:r>
              <a:rPr lang="ru-RU" sz="1400" dirty="0" err="1">
                <a:latin typeface="+mj-lt"/>
              </a:rPr>
              <a:t>розвитку</a:t>
            </a:r>
            <a:r>
              <a:rPr lang="ru-RU" sz="1400" dirty="0">
                <a:latin typeface="+mj-lt"/>
              </a:rPr>
              <a:t>, але </a:t>
            </a:r>
            <a:r>
              <a:rPr lang="ru-RU" sz="1400" dirty="0" err="1">
                <a:latin typeface="+mj-lt"/>
              </a:rPr>
              <a:t>також</a:t>
            </a:r>
            <a:r>
              <a:rPr lang="ru-RU" sz="1400" dirty="0">
                <a:latin typeface="+mj-lt"/>
              </a:rPr>
              <a:t> і </a:t>
            </a:r>
            <a:r>
              <a:rPr lang="ru-RU" sz="1400" dirty="0" err="1">
                <a:latin typeface="+mj-lt"/>
              </a:rPr>
              <a:t>деяких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видів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науково-популярної</a:t>
            </a:r>
            <a:r>
              <a:rPr lang="ru-RU" sz="1400" dirty="0">
                <a:latin typeface="+mj-lt"/>
              </a:rPr>
              <a:t> та </a:t>
            </a:r>
            <a:r>
              <a:rPr lang="ru-RU" sz="1400" dirty="0" err="1">
                <a:latin typeface="+mj-lt"/>
              </a:rPr>
              <a:t>біографічної</a:t>
            </a:r>
            <a:r>
              <a:rPr lang="ru-RU" sz="1400" dirty="0">
                <a:latin typeface="+mj-lt"/>
              </a:rPr>
              <a:t> </a:t>
            </a:r>
            <a:r>
              <a:rPr lang="ru-RU" sz="1400" dirty="0" err="1">
                <a:latin typeface="+mj-lt"/>
              </a:rPr>
              <a:t>літератури</a:t>
            </a:r>
            <a:r>
              <a:rPr lang="ru-RU" sz="1400" dirty="0">
                <a:latin typeface="+mj-lt"/>
              </a:rPr>
              <a:t>.</a:t>
            </a:r>
            <a:endParaRPr lang="ru-RU" sz="1400" b="0" i="0" dirty="0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83770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0"/>
          <a:stretch/>
        </p:blipFill>
        <p:spPr>
          <a:xfrm>
            <a:off x="0" y="0"/>
            <a:ext cx="9144000" cy="645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793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Home\Desktop\Новая папка (3)\87ef28fbed5e4a20ca027aff5bae4fc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76672"/>
            <a:ext cx="4320480" cy="5357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51520" y="1484784"/>
            <a:ext cx="40324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2400" b="1" dirty="0" smtClean="0">
              <a:latin typeface="Comic Sans MS" pitchFamily="66" charset="0"/>
            </a:endParaRPr>
          </a:p>
          <a:p>
            <a:pPr algn="ctr"/>
            <a:r>
              <a:rPr lang="uk-UA" sz="2400" b="1" dirty="0" smtClean="0"/>
              <a:t>По лінії матері  </a:t>
            </a:r>
            <a:r>
              <a:rPr lang="uk-UA" sz="2400" b="1" dirty="0" err="1" smtClean="0"/>
              <a:t>Річард</a:t>
            </a:r>
            <a:r>
              <a:rPr lang="uk-UA" sz="2400" b="1" dirty="0" smtClean="0"/>
              <a:t> Бах є прямим нащадком великого німецького композитора </a:t>
            </a:r>
          </a:p>
          <a:p>
            <a:pPr algn="ctr"/>
            <a:r>
              <a:rPr lang="uk-UA" sz="2400" b="1" dirty="0" err="1" smtClean="0"/>
              <a:t>Йогана</a:t>
            </a:r>
            <a:r>
              <a:rPr lang="uk-UA" sz="2400" b="1" dirty="0" smtClean="0"/>
              <a:t> </a:t>
            </a:r>
            <a:r>
              <a:rPr lang="uk-UA" sz="2400" b="1" dirty="0" err="1" smtClean="0"/>
              <a:t>Себастіана</a:t>
            </a:r>
            <a:r>
              <a:rPr lang="uk-UA" sz="2400" b="1" dirty="0" smtClean="0"/>
              <a:t> Баха. 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Home\Desktop\Новая папка (3)\Richard-Bach-IsaacHH-091002-4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60648"/>
            <a:ext cx="7272808" cy="4851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467544" y="5301208"/>
            <a:ext cx="8352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/>
              <a:t>Істинною пристрастю Річарда завжди були літаки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565" y="-99392"/>
            <a:ext cx="9278572" cy="67439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56339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395536" y="3171165"/>
            <a:ext cx="4248472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Arial" pitchFamily="34" charset="0"/>
                <a:cs typeface="Arial" pitchFamily="34" charset="0"/>
              </a:rPr>
              <a:t>Справжньому Джонатану-чайці, </a:t>
            </a:r>
            <a:r>
              <a:rPr lang="uk-UA" sz="3200" b="1" dirty="0" smtClean="0">
                <a:solidFill>
                  <a:srgbClr val="002060"/>
                </a:solidFill>
                <a:latin typeface="Bookman Old Style" pitchFamily="18" charset="0"/>
                <a:ea typeface="Arial" pitchFamily="34" charset="0"/>
                <a:cs typeface="Arial" pitchFamily="34" charset="0"/>
              </a:rPr>
              <a:t>який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Arial" pitchFamily="34" charset="0"/>
                <a:cs typeface="Arial" pitchFamily="34" charset="0"/>
              </a:rPr>
              <a:t> живе в </a:t>
            </a:r>
            <a:r>
              <a:rPr lang="uk-UA" sz="3200" b="1" dirty="0" smtClean="0">
                <a:solidFill>
                  <a:srgbClr val="002060"/>
                </a:solidFill>
                <a:latin typeface="Bookman Old Style" pitchFamily="18" charset="0"/>
                <a:ea typeface="Arial" pitchFamily="34" charset="0"/>
                <a:cs typeface="Arial" pitchFamily="34" charset="0"/>
              </a:rPr>
              <a:t>усіх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Arial" pitchFamily="34" charset="0"/>
                <a:cs typeface="Arial" pitchFamily="34" charset="0"/>
              </a:rPr>
              <a:t> нас…</a:t>
            </a:r>
            <a:endParaRPr kumimoji="0" lang="uk-UA" sz="32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pic>
        <p:nvPicPr>
          <p:cNvPr id="5" name="Picture 2" descr="C:\Users\Home\Desktop\Richard_Bah__Dzhonatan_Livingston_martin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04664"/>
            <a:ext cx="3528392" cy="54754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ost-2490718-13608656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75" y="116632"/>
            <a:ext cx="8960221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76274" y="114333"/>
            <a:ext cx="896022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b="1" dirty="0" smtClean="0"/>
              <a:t>Це історія для тих, хто розуміє: не можна все життя тягнутися </a:t>
            </a:r>
          </a:p>
          <a:p>
            <a:pPr algn="just"/>
            <a:r>
              <a:rPr lang="uk-UA" sz="2400" b="1" dirty="0" smtClean="0"/>
              <a:t>по чужих слідах, бо існують і зовсім інші – вищі – життєві шляхи. </a:t>
            </a:r>
          </a:p>
          <a:p>
            <a:pPr algn="just"/>
            <a:r>
              <a:rPr lang="uk-UA" sz="2400" b="1" dirty="0" smtClean="0"/>
              <a:t>Це історія для тих, хто хоче літати.</a:t>
            </a:r>
          </a:p>
          <a:p>
            <a:pPr algn="just"/>
            <a:r>
              <a:rPr lang="uk-UA" sz="2400" b="1" dirty="0" smtClean="0"/>
              <a:t>Ця маленька казка  – нагадування, що кожному з нас дано</a:t>
            </a:r>
          </a:p>
          <a:p>
            <a:pPr algn="just"/>
            <a:endParaRPr lang="uk-UA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27584" y="4077072"/>
            <a:ext cx="517654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/>
              <a:t>свободу любити,</a:t>
            </a:r>
          </a:p>
          <a:p>
            <a:r>
              <a:rPr lang="uk-UA" sz="3600" b="1" dirty="0" smtClean="0"/>
              <a:t>свободу обирати,</a:t>
            </a:r>
          </a:p>
          <a:p>
            <a:r>
              <a:rPr lang="uk-UA" sz="3600" b="1" dirty="0" smtClean="0"/>
              <a:t>як прожити своє життя.</a:t>
            </a:r>
            <a:endParaRPr lang="ru-RU" sz="3600" b="1" dirty="0" smtClean="0"/>
          </a:p>
          <a:p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Home\Desktop\Richard_Bah__Dzhonatan_Livingston_martin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76672"/>
            <a:ext cx="3744416" cy="5251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51520" y="1484784"/>
            <a:ext cx="46085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/>
              <a:t>Всесвітньо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відомим</a:t>
            </a:r>
            <a:endParaRPr lang="ru-RU" sz="2400" b="1" dirty="0" smtClean="0"/>
          </a:p>
          <a:p>
            <a:pPr algn="ctr"/>
            <a:r>
              <a:rPr lang="ru-RU" sz="2400" b="1" dirty="0" smtClean="0"/>
              <a:t> </a:t>
            </a:r>
            <a:r>
              <a:rPr lang="ru-RU" sz="2400" b="1" dirty="0" err="1" smtClean="0"/>
              <a:t>Річард</a:t>
            </a:r>
            <a:r>
              <a:rPr lang="ru-RU" sz="2400" b="1" dirty="0" smtClean="0"/>
              <a:t> Бах став </a:t>
            </a:r>
            <a:r>
              <a:rPr lang="ru-RU" sz="2400" b="1" dirty="0" err="1" smtClean="0"/>
              <a:t>після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публікації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філософської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притчі</a:t>
            </a:r>
            <a:endParaRPr lang="ru-RU" sz="2400" b="1" dirty="0" smtClean="0"/>
          </a:p>
          <a:p>
            <a:pPr algn="ctr"/>
            <a:r>
              <a:rPr lang="ru-RU" sz="2400" b="1" dirty="0" smtClean="0"/>
              <a:t> «Чайка на </a:t>
            </a:r>
            <a:r>
              <a:rPr lang="ru-RU" sz="2400" b="1" dirty="0" err="1" smtClean="0"/>
              <a:t>ім’я</a:t>
            </a:r>
            <a:r>
              <a:rPr lang="ru-RU" sz="2400" b="1" dirty="0" smtClean="0"/>
              <a:t> Джонатан </a:t>
            </a:r>
            <a:r>
              <a:rPr lang="ru-RU" sz="2400" b="1" dirty="0" err="1" smtClean="0"/>
              <a:t>Лівінгстон</a:t>
            </a:r>
            <a:r>
              <a:rPr lang="ru-RU" sz="2400" b="1" dirty="0" smtClean="0"/>
              <a:t>» </a:t>
            </a:r>
          </a:p>
          <a:p>
            <a:pPr algn="ctr"/>
            <a:r>
              <a:rPr lang="ru-RU" sz="2400" b="1" dirty="0" smtClean="0"/>
              <a:t>у 1970 </a:t>
            </a:r>
            <a:r>
              <a:rPr lang="ru-RU" sz="2400" b="1" dirty="0" err="1" smtClean="0"/>
              <a:t>році</a:t>
            </a:r>
            <a:r>
              <a:rPr lang="ru-RU" sz="2400" b="1" dirty="0" smtClean="0"/>
              <a:t>.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ПРЕЗЕНТУЮТЬ\Fotolia_42312806_Subscription_Monthly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0"/>
            <a:ext cx="9036496" cy="6858000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619672" y="730046"/>
            <a:ext cx="39604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90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Словникова робота</a:t>
            </a: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349642" y="1253266"/>
            <a:ext cx="4500500" cy="267765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90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Притча - </a:t>
            </a:r>
            <a:r>
              <a:rPr kumimoji="0" lang="uk-UA" sz="240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це повчальна розповідь з історії чи навколишнього життя, мета якої викласти духовні чи моральні істини.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Істини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в притчах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подавалися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у символах, образах та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алегоріях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40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1376645" y="3914965"/>
            <a:ext cx="4446494" cy="193899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90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400" b="1" i="1" dirty="0">
                <a:latin typeface="+mj-lt"/>
                <a:ea typeface="Times New Roman" pitchFamily="18" charset="0"/>
                <a:cs typeface="Arial" pitchFamily="34" charset="0"/>
              </a:rPr>
              <a:t>Символ </a:t>
            </a:r>
            <a:r>
              <a:rPr lang="uk-UA" sz="2400" dirty="0">
                <a:latin typeface="+mj-lt"/>
                <a:ea typeface="Times New Roman" pitchFamily="18" charset="0"/>
                <a:cs typeface="Arial" pitchFamily="34" charset="0"/>
              </a:rPr>
              <a:t>- </a:t>
            </a:r>
            <a:r>
              <a:rPr lang="ru-RU" sz="2400" dirty="0" err="1">
                <a:latin typeface="+mj-lt"/>
                <a:ea typeface="Times New Roman" pitchFamily="18" charset="0"/>
                <a:cs typeface="Arial" pitchFamily="34" charset="0"/>
              </a:rPr>
              <a:t>умовне</a:t>
            </a:r>
            <a:r>
              <a:rPr lang="ru-RU" sz="2400" dirty="0"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err="1">
                <a:latin typeface="+mj-lt"/>
                <a:ea typeface="Times New Roman" pitchFamily="18" charset="0"/>
                <a:cs typeface="Arial" pitchFamily="34" charset="0"/>
              </a:rPr>
              <a:t>позначення</a:t>
            </a:r>
            <a:r>
              <a:rPr lang="ru-RU" sz="2400" dirty="0"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err="1">
                <a:latin typeface="+mj-lt"/>
                <a:ea typeface="Times New Roman" pitchFamily="18" charset="0"/>
                <a:cs typeface="Arial" pitchFamily="34" charset="0"/>
              </a:rPr>
              <a:t>якого-небудь</a:t>
            </a:r>
            <a:r>
              <a:rPr lang="ru-RU" sz="2400" dirty="0">
                <a:latin typeface="+mj-lt"/>
                <a:ea typeface="Times New Roman" pitchFamily="18" charset="0"/>
                <a:cs typeface="Arial" pitchFamily="34" charset="0"/>
              </a:rPr>
              <a:t> предмета, </a:t>
            </a:r>
            <a:r>
              <a:rPr lang="ru-RU" sz="2400" dirty="0" err="1">
                <a:latin typeface="+mj-lt"/>
                <a:ea typeface="Times New Roman" pitchFamily="18" charset="0"/>
                <a:cs typeface="Arial" pitchFamily="34" charset="0"/>
              </a:rPr>
              <a:t>поняття</a:t>
            </a:r>
            <a:r>
              <a:rPr lang="ru-RU" sz="2400" dirty="0"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err="1">
                <a:latin typeface="+mj-lt"/>
                <a:ea typeface="Times New Roman" pitchFamily="18" charset="0"/>
                <a:cs typeface="Arial" pitchFamily="34" charset="0"/>
              </a:rPr>
              <a:t>або</a:t>
            </a:r>
            <a:r>
              <a:rPr lang="ru-RU" sz="2400" dirty="0"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err="1">
                <a:latin typeface="+mj-lt"/>
                <a:ea typeface="Times New Roman" pitchFamily="18" charset="0"/>
                <a:cs typeface="Arial" pitchFamily="34" charset="0"/>
              </a:rPr>
              <a:t>явища</a:t>
            </a:r>
            <a:r>
              <a:rPr lang="ru-RU" sz="2400" dirty="0">
                <a:latin typeface="+mj-lt"/>
                <a:ea typeface="Times New Roman" pitchFamily="18" charset="0"/>
                <a:cs typeface="Arial" pitchFamily="34" charset="0"/>
              </a:rPr>
              <a:t>; </a:t>
            </a:r>
            <a:r>
              <a:rPr lang="ru-RU" sz="2400" dirty="0" err="1">
                <a:latin typeface="+mj-lt"/>
                <a:ea typeface="Times New Roman" pitchFamily="18" charset="0"/>
                <a:cs typeface="Arial" pitchFamily="34" charset="0"/>
              </a:rPr>
              <a:t>художній</a:t>
            </a:r>
            <a:r>
              <a:rPr lang="ru-RU" sz="2400" dirty="0">
                <a:latin typeface="+mj-lt"/>
                <a:ea typeface="Times New Roman" pitchFamily="18" charset="0"/>
                <a:cs typeface="Arial" pitchFamily="34" charset="0"/>
              </a:rPr>
              <a:t> образ, </a:t>
            </a:r>
            <a:r>
              <a:rPr lang="ru-RU" sz="2400" dirty="0" err="1">
                <a:latin typeface="+mj-lt"/>
                <a:ea typeface="Times New Roman" pitchFamily="18" charset="0"/>
                <a:cs typeface="Arial" pitchFamily="34" charset="0"/>
              </a:rPr>
              <a:t>що</a:t>
            </a:r>
            <a:r>
              <a:rPr lang="ru-RU" sz="2400" dirty="0"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err="1">
                <a:latin typeface="+mj-lt"/>
                <a:ea typeface="Times New Roman" pitchFamily="18" charset="0"/>
                <a:cs typeface="Arial" pitchFamily="34" charset="0"/>
              </a:rPr>
              <a:t>умовно</a:t>
            </a:r>
            <a:r>
              <a:rPr lang="ru-RU" sz="2400" dirty="0"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err="1">
                <a:latin typeface="+mj-lt"/>
                <a:ea typeface="Times New Roman" pitchFamily="18" charset="0"/>
                <a:cs typeface="Arial" pitchFamily="34" charset="0"/>
              </a:rPr>
              <a:t>відтворює</a:t>
            </a:r>
            <a:r>
              <a:rPr lang="ru-RU" sz="2400" dirty="0"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err="1">
                <a:latin typeface="+mj-lt"/>
                <a:ea typeface="Times New Roman" pitchFamily="18" charset="0"/>
                <a:cs typeface="Arial" pitchFamily="34" charset="0"/>
              </a:rPr>
              <a:t>усталену</a:t>
            </a:r>
            <a:r>
              <a:rPr lang="ru-RU" sz="2400" dirty="0">
                <a:latin typeface="+mj-lt"/>
                <a:ea typeface="Times New Roman" pitchFamily="18" charset="0"/>
                <a:cs typeface="Arial" pitchFamily="34" charset="0"/>
              </a:rPr>
              <a:t> думку, </a:t>
            </a:r>
            <a:r>
              <a:rPr lang="ru-RU" sz="2400" dirty="0" err="1">
                <a:latin typeface="+mj-lt"/>
                <a:ea typeface="Times New Roman" pitchFamily="18" charset="0"/>
                <a:cs typeface="Arial" pitchFamily="34" charset="0"/>
              </a:rPr>
              <a:t>ідею</a:t>
            </a:r>
            <a:r>
              <a:rPr lang="ru-RU" sz="2400" dirty="0">
                <a:latin typeface="+mj-lt"/>
                <a:ea typeface="Times New Roman" pitchFamily="18" charset="0"/>
                <a:cs typeface="Arial" pitchFamily="34" charset="0"/>
              </a:rPr>
              <a:t>, </a:t>
            </a:r>
            <a:r>
              <a:rPr lang="ru-RU" sz="2400" dirty="0" err="1">
                <a:latin typeface="+mj-lt"/>
                <a:ea typeface="Times New Roman" pitchFamily="18" charset="0"/>
                <a:cs typeface="Arial" pitchFamily="34" charset="0"/>
              </a:rPr>
              <a:t>почуття</a:t>
            </a:r>
            <a:r>
              <a:rPr lang="ru-RU" sz="2400" dirty="0">
                <a:latin typeface="+mj-lt"/>
                <a:ea typeface="Times New Roman" pitchFamily="18" charset="0"/>
                <a:cs typeface="Arial" pitchFamily="34" charset="0"/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5761624"/>
            <a:ext cx="45365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B050"/>
                </a:solidFill>
                <a:latin typeface="Comic Sans MS" pitchFamily="66" charset="0"/>
              </a:rPr>
              <a:t>Алегорія (іносказання) </a:t>
            </a:r>
            <a:endParaRPr lang="ru-RU" sz="24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0"/>
            <a:ext cx="67687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 smtClean="0">
                <a:solidFill>
                  <a:srgbClr val="002060"/>
                </a:solidFill>
                <a:latin typeface="Bookman Old Style" pitchFamily="18" charset="0"/>
              </a:rPr>
              <a:t>Композиція повісті-притчі </a:t>
            </a:r>
            <a:endParaRPr lang="ru-RU" sz="3200" b="1" i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-1" y="692696"/>
            <a:ext cx="3131841" cy="616530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dirty="0">
                <a:solidFill>
                  <a:srgbClr val="0070C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Перша частина </a:t>
            </a:r>
            <a:r>
              <a:rPr lang="uk-UA" sz="2400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зображує духовне </a:t>
            </a:r>
            <a:r>
              <a:rPr lang="uk-UA" sz="2400" dirty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пробудження Джонатана, який прагне змінити своє життя та не вдовольняється подіями буденного життя. Всі його дії не тільки не отримали підтримку Зграї, а й призвели до нерозуміння і вигнання</a:t>
            </a:r>
            <a:endParaRPr lang="uk-UA" sz="2400" dirty="0">
              <a:solidFill>
                <a:prstClr val="black"/>
              </a:solidFill>
              <a:latin typeface="+mj-lt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131840" y="1196752"/>
            <a:ext cx="3155424" cy="424847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dirty="0" smtClean="0">
                <a:solidFill>
                  <a:srgbClr val="0070C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Друга частина </a:t>
            </a:r>
            <a:r>
              <a:rPr lang="uk-UA" sz="2400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присвячена зображенню прекрасних небес і розумінню того, що </a:t>
            </a:r>
            <a:r>
              <a:rPr lang="uk-UA" sz="2400" b="1" i="1" dirty="0">
                <a:solidFill>
                  <a:srgbClr val="0070C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«Небеса - це не місце і не час. Небеса - це досягнення довершеності»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91672" y="2132856"/>
            <a:ext cx="2952328" cy="424847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dirty="0">
                <a:solidFill>
                  <a:srgbClr val="0070C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Третя </a:t>
            </a:r>
            <a:r>
              <a:rPr lang="uk-UA" sz="2400" b="1" dirty="0" smtClean="0">
                <a:solidFill>
                  <a:srgbClr val="0070C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частина</a:t>
            </a:r>
          </a:p>
          <a:p>
            <a:pPr lvl="0"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2400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побудована </a:t>
            </a:r>
            <a:r>
              <a:rPr lang="uk-UA" sz="2400" dirty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на виявленні </a:t>
            </a:r>
            <a:r>
              <a:rPr lang="uk-UA" sz="2400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невірного та дійсного розуміння суті польоту, що </a:t>
            </a:r>
            <a:r>
              <a:rPr lang="uk-UA" sz="2400" dirty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призводить до опозиції: учні – </a:t>
            </a:r>
            <a:r>
              <a:rPr lang="uk-UA" sz="2400" dirty="0" smtClean="0">
                <a:solidFill>
                  <a:srgbClr val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вчителя</a:t>
            </a:r>
            <a:endParaRPr lang="uk-UA" sz="2400" dirty="0">
              <a:solidFill>
                <a:prstClr val="black"/>
              </a:solidFill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ome\Desktop\Новая папка (3)\1_c31104729b175996c1b2ce2adbc2e9c3_1369254185.jpg"/>
          <p:cNvPicPr>
            <a:picLocks noChangeAspect="1" noChangeArrowheads="1"/>
          </p:cNvPicPr>
          <p:nvPr/>
        </p:nvPicPr>
        <p:blipFill>
          <a:blip r:embed="rId2" cstate="print"/>
          <a:srcRect r="-4999" b="-14049"/>
          <a:stretch>
            <a:fillRect/>
          </a:stretch>
        </p:blipFill>
        <p:spPr bwMode="auto">
          <a:xfrm>
            <a:off x="0" y="0"/>
            <a:ext cx="7452320" cy="7821488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5580112" y="692696"/>
            <a:ext cx="3456384" cy="563231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Більшість чайок не завдають собі клопоту, аби дізнатися щось про політ, хіба що найнеобхідніше: як долетіти від берега до їжі та повернутися назад. Для більшості чайок головне їжа, а не політ. </a:t>
            </a:r>
          </a:p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«А для цієї чайки політ був важливішим за їжу. Джонатан </a:t>
            </a:r>
            <a:r>
              <a:rPr kumimoji="0" lang="uk-UA" sz="2400" b="1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Лівінгстон</a:t>
            </a:r>
            <a:r>
              <a:rPr kumimoji="0" lang="uk-UA" sz="2400" b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над усе </a:t>
            </a:r>
            <a:r>
              <a:rPr kumimoji="0" lang="ru-RU" sz="2400" b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любив </a:t>
            </a:r>
            <a:r>
              <a:rPr kumimoji="0" lang="ru-RU" sz="2400" b="1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літати</a:t>
            </a:r>
            <a:r>
              <a:rPr kumimoji="0" lang="ru-RU" sz="2400" b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»</a:t>
            </a:r>
            <a:endParaRPr kumimoji="0" lang="ru-RU" sz="2400" b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D:\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609"/>
            <a:ext cx="9162050" cy="659735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 rot="666034">
            <a:off x="576763" y="3098621"/>
            <a:ext cx="719425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FF00"/>
                </a:solidFill>
                <a:latin typeface="Bookman Old Style" pitchFamily="18" charset="0"/>
              </a:rPr>
              <a:t>1973  </a:t>
            </a:r>
            <a:r>
              <a:rPr lang="ru-RU" sz="2000" b="1" dirty="0" err="1" smtClean="0">
                <a:solidFill>
                  <a:srgbClr val="FFFF00"/>
                </a:solidFill>
                <a:latin typeface="Bookman Old Style" pitchFamily="18" charset="0"/>
              </a:rPr>
              <a:t>Знято</a:t>
            </a:r>
            <a:r>
              <a:rPr lang="ru-RU" sz="2000" b="1" dirty="0" smtClean="0">
                <a:solidFill>
                  <a:srgbClr val="FFFF00"/>
                </a:solidFill>
                <a:latin typeface="Bookman Old Style" pitchFamily="18" charset="0"/>
              </a:rPr>
              <a:t> </a:t>
            </a:r>
            <a:r>
              <a:rPr lang="ru-RU" sz="2000" b="1" dirty="0" err="1" smtClean="0">
                <a:solidFill>
                  <a:srgbClr val="FFFF00"/>
                </a:solidFill>
                <a:latin typeface="Bookman Old Style" pitchFamily="18" charset="0"/>
              </a:rPr>
              <a:t>фільм</a:t>
            </a:r>
            <a:r>
              <a:rPr lang="ru-RU" sz="2000" b="1" dirty="0" smtClean="0">
                <a:solidFill>
                  <a:srgbClr val="FFFF00"/>
                </a:solidFill>
                <a:latin typeface="Bookman Old Style" pitchFamily="18" charset="0"/>
              </a:rPr>
              <a:t> "Чайка Джонатан </a:t>
            </a:r>
            <a:r>
              <a:rPr lang="ru-RU" sz="2000" b="1" dirty="0" err="1" smtClean="0">
                <a:solidFill>
                  <a:srgbClr val="FFFF00"/>
                </a:solidFill>
                <a:latin typeface="Bookman Old Style" pitchFamily="18" charset="0"/>
              </a:rPr>
              <a:t>Лівінгстон</a:t>
            </a:r>
            <a:r>
              <a:rPr lang="ru-RU" sz="2000" b="1" dirty="0" smtClean="0">
                <a:solidFill>
                  <a:srgbClr val="FFFF00"/>
                </a:solidFill>
                <a:latin typeface="Bookman Old Style" pitchFamily="18" charset="0"/>
              </a:rPr>
              <a:t>", </a:t>
            </a:r>
            <a:endParaRPr lang="ru-RU" sz="20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111294">
            <a:off x="-19672" y="4716789"/>
            <a:ext cx="66110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  <a:latin typeface="Bookman Old Style" pitchFamily="18" charset="0"/>
              </a:rPr>
              <a:t>За мотивом книги Р. </a:t>
            </a:r>
            <a:r>
              <a:rPr lang="ru-RU" sz="2800" b="1" dirty="0">
                <a:solidFill>
                  <a:srgbClr val="FFFF00"/>
                </a:solidFill>
                <a:latin typeface="Bookman Old Style" pitchFamily="18" charset="0"/>
              </a:rPr>
              <a:t>Баха </a:t>
            </a:r>
            <a:r>
              <a:rPr lang="ru-RU" sz="2800" b="1" dirty="0" smtClean="0">
                <a:solidFill>
                  <a:srgbClr val="FFFF00"/>
                </a:solidFill>
                <a:latin typeface="Bookman Old Style" pitchFamily="18" charset="0"/>
              </a:rPr>
              <a:t>«Чайка </a:t>
            </a:r>
            <a:r>
              <a:rPr lang="ru-RU" sz="2800" b="1" dirty="0">
                <a:solidFill>
                  <a:srgbClr val="FFFF00"/>
                </a:solidFill>
                <a:latin typeface="Bookman Old Style" pitchFamily="18" charset="0"/>
              </a:rPr>
              <a:t>Джонатан </a:t>
            </a:r>
            <a:r>
              <a:rPr lang="ru-RU" sz="2800" b="1" dirty="0" err="1" smtClean="0">
                <a:solidFill>
                  <a:srgbClr val="FFFF00"/>
                </a:solidFill>
                <a:latin typeface="Bookman Old Style" pitchFamily="18" charset="0"/>
              </a:rPr>
              <a:t>Лівінгстон</a:t>
            </a:r>
            <a:r>
              <a:rPr lang="ru-RU" sz="2800" b="1" dirty="0" smtClean="0">
                <a:solidFill>
                  <a:srgbClr val="FFFF00"/>
                </a:solidFill>
                <a:latin typeface="Bookman Old Style" pitchFamily="18" charset="0"/>
              </a:rPr>
              <a:t>» . </a:t>
            </a:r>
            <a:endParaRPr lang="ru-RU" sz="28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 rot="873596">
            <a:off x="-31831" y="3836029"/>
            <a:ext cx="79208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hlinkClick r:id="rId3"/>
              </a:rPr>
              <a:t>https://</a:t>
            </a:r>
            <a:r>
              <a:rPr lang="en-US" sz="2800" b="1" dirty="0" smtClean="0">
                <a:hlinkClick r:id="rId3"/>
              </a:rPr>
              <a:t>www.youtube.com/watch?v=1nkIvJcJFFE</a:t>
            </a:r>
            <a:r>
              <a:rPr lang="uk-UA" sz="2800" b="1" dirty="0" smtClean="0"/>
              <a:t> 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0"/>
            <a:ext cx="9036496" cy="67403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400" dirty="0" smtClean="0"/>
              <a:t>Автор </a:t>
            </a:r>
            <a:r>
              <a:rPr lang="ru-RU" sz="2400" dirty="0" err="1"/>
              <a:t>використовує</a:t>
            </a:r>
            <a:r>
              <a:rPr lang="ru-RU" sz="2400" dirty="0"/>
              <a:t> чайку як символ </a:t>
            </a:r>
            <a:r>
              <a:rPr lang="ru-RU" sz="2400" dirty="0" err="1"/>
              <a:t>людини</a:t>
            </a:r>
            <a:r>
              <a:rPr lang="ru-RU" sz="2400" dirty="0"/>
              <a:t>, яка </a:t>
            </a:r>
            <a:r>
              <a:rPr lang="ru-RU" sz="2400" dirty="0" err="1"/>
              <a:t>прагне</a:t>
            </a:r>
            <a:r>
              <a:rPr lang="ru-RU" sz="2400" dirty="0"/>
              <a:t> до </a:t>
            </a:r>
            <a:r>
              <a:rPr lang="ru-RU" sz="2400" dirty="0" err="1"/>
              <a:t>самовдосконалення</a:t>
            </a:r>
            <a:r>
              <a:rPr lang="ru-RU" sz="2400" dirty="0"/>
              <a:t> та </a:t>
            </a:r>
            <a:r>
              <a:rPr lang="ru-RU" sz="2400" dirty="0" err="1"/>
              <a:t>розвитку</a:t>
            </a:r>
            <a:r>
              <a:rPr lang="ru-RU" sz="2400" dirty="0"/>
              <a:t>. У </a:t>
            </a:r>
            <a:r>
              <a:rPr lang="ru-RU" sz="2400" dirty="0" err="1"/>
              <a:t>книзі</a:t>
            </a:r>
            <a:r>
              <a:rPr lang="ru-RU" sz="2400" dirty="0"/>
              <a:t> </a:t>
            </a:r>
            <a:r>
              <a:rPr lang="ru-RU" sz="2400" dirty="0" err="1"/>
              <a:t>описується</a:t>
            </a:r>
            <a:r>
              <a:rPr lang="ru-RU" sz="2400" dirty="0"/>
              <a:t> шлях Джонатана до </a:t>
            </a:r>
            <a:r>
              <a:rPr lang="ru-RU" sz="2400" dirty="0" err="1"/>
              <a:t>досягнення</a:t>
            </a:r>
            <a:r>
              <a:rPr lang="ru-RU" sz="2400" dirty="0"/>
              <a:t> </a:t>
            </a:r>
            <a:r>
              <a:rPr lang="ru-RU" sz="2400" dirty="0" err="1"/>
              <a:t>своєї</a:t>
            </a:r>
            <a:r>
              <a:rPr lang="ru-RU" sz="2400" dirty="0"/>
              <a:t> мети,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зустрічається</a:t>
            </a:r>
            <a:r>
              <a:rPr lang="ru-RU" sz="2400" dirty="0"/>
              <a:t> з </a:t>
            </a:r>
            <a:r>
              <a:rPr lang="ru-RU" sz="2400" dirty="0" err="1"/>
              <a:t>іншими</a:t>
            </a:r>
            <a:r>
              <a:rPr lang="ru-RU" sz="2400" dirty="0"/>
              <a:t> чайками,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допомагають</a:t>
            </a:r>
            <a:r>
              <a:rPr lang="ru-RU" sz="2400" dirty="0"/>
              <a:t> </a:t>
            </a:r>
            <a:r>
              <a:rPr lang="ru-RU" sz="2400" dirty="0" err="1"/>
              <a:t>йому</a:t>
            </a:r>
            <a:r>
              <a:rPr lang="ru-RU" sz="2400" dirty="0"/>
              <a:t> </a:t>
            </a:r>
            <a:r>
              <a:rPr lang="ru-RU" sz="2400" dirty="0" err="1"/>
              <a:t>розкрити</a:t>
            </a:r>
            <a:r>
              <a:rPr lang="ru-RU" sz="2400" dirty="0"/>
              <a:t> </a:t>
            </a:r>
            <a:r>
              <a:rPr lang="ru-RU" sz="2400" dirty="0" err="1"/>
              <a:t>свій</a:t>
            </a:r>
            <a:r>
              <a:rPr lang="ru-RU" sz="2400" dirty="0"/>
              <a:t> </a:t>
            </a:r>
            <a:r>
              <a:rPr lang="ru-RU" sz="2400" dirty="0" err="1"/>
              <a:t>потенціал</a:t>
            </a:r>
            <a:r>
              <a:rPr lang="ru-RU" sz="2400" dirty="0"/>
              <a:t>, </a:t>
            </a:r>
            <a:r>
              <a:rPr lang="ru-RU" sz="2400" dirty="0" err="1"/>
              <a:t>переступити</a:t>
            </a:r>
            <a:r>
              <a:rPr lang="ru-RU" sz="2400" dirty="0"/>
              <a:t> </a:t>
            </a:r>
            <a:r>
              <a:rPr lang="ru-RU" sz="2400" dirty="0" err="1"/>
              <a:t>межі</a:t>
            </a:r>
            <a:r>
              <a:rPr lang="ru-RU" sz="2400" dirty="0"/>
              <a:t> </a:t>
            </a:r>
            <a:r>
              <a:rPr lang="ru-RU" sz="2400" dirty="0" err="1"/>
              <a:t>свого</a:t>
            </a:r>
            <a:r>
              <a:rPr lang="ru-RU" sz="2400" dirty="0"/>
              <a:t> </a:t>
            </a:r>
            <a:r>
              <a:rPr lang="ru-RU" sz="2400" dirty="0" err="1"/>
              <a:t>буття</a:t>
            </a:r>
            <a:r>
              <a:rPr lang="ru-RU" sz="2400" dirty="0"/>
              <a:t> і </a:t>
            </a:r>
            <a:r>
              <a:rPr lang="ru-RU" sz="2400" dirty="0" err="1"/>
              <a:t>зрозуміти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немає</a:t>
            </a:r>
            <a:r>
              <a:rPr lang="ru-RU" sz="2400" dirty="0"/>
              <a:t> меж для того, </a:t>
            </a:r>
            <a:r>
              <a:rPr lang="ru-RU" sz="2400" dirty="0" err="1"/>
              <a:t>хто</a:t>
            </a:r>
            <a:r>
              <a:rPr lang="ru-RU" sz="2400" dirty="0"/>
              <a:t> </a:t>
            </a:r>
            <a:r>
              <a:rPr lang="ru-RU" sz="2400" dirty="0" err="1"/>
              <a:t>мріє</a:t>
            </a:r>
            <a:r>
              <a:rPr lang="ru-RU" sz="2400" dirty="0"/>
              <a:t> і </a:t>
            </a:r>
            <a:r>
              <a:rPr lang="ru-RU" sz="2400" dirty="0" err="1"/>
              <a:t>вірить</a:t>
            </a:r>
            <a:r>
              <a:rPr lang="ru-RU" sz="2400" dirty="0"/>
              <a:t> у себе.</a:t>
            </a:r>
          </a:p>
          <a:p>
            <a:pPr indent="457200" algn="just"/>
            <a:r>
              <a:rPr lang="ru-RU" sz="2400" dirty="0"/>
              <a:t>Таким чином, "Чайка Джонатан </a:t>
            </a:r>
            <a:r>
              <a:rPr lang="ru-RU" sz="2400" dirty="0" err="1"/>
              <a:t>Лівінгстон</a:t>
            </a:r>
            <a:r>
              <a:rPr lang="ru-RU" sz="2400" dirty="0"/>
              <a:t>" стала не просто романом про чайку, але й метафорою для </a:t>
            </a:r>
            <a:r>
              <a:rPr lang="ru-RU" sz="2400" dirty="0" err="1"/>
              <a:t>людського</a:t>
            </a:r>
            <a:r>
              <a:rPr lang="ru-RU" sz="2400" dirty="0"/>
              <a:t> </a:t>
            </a:r>
            <a:r>
              <a:rPr lang="ru-RU" sz="2400" dirty="0" err="1"/>
              <a:t>буття</a:t>
            </a:r>
            <a:r>
              <a:rPr lang="ru-RU" sz="2400" dirty="0"/>
              <a:t>. </a:t>
            </a:r>
            <a:r>
              <a:rPr lang="ru-RU" sz="2400" dirty="0" err="1"/>
              <a:t>Річард</a:t>
            </a:r>
            <a:r>
              <a:rPr lang="ru-RU" sz="2400" dirty="0"/>
              <a:t> Бах </a:t>
            </a:r>
            <a:r>
              <a:rPr lang="ru-RU" sz="2400" dirty="0" err="1"/>
              <a:t>закликає</a:t>
            </a:r>
            <a:r>
              <a:rPr lang="ru-RU" sz="2400" dirty="0"/>
              <a:t> нас </a:t>
            </a:r>
            <a:r>
              <a:rPr lang="ru-RU" sz="2400" dirty="0" err="1"/>
              <a:t>вірити</a:t>
            </a:r>
            <a:r>
              <a:rPr lang="ru-RU" sz="2400" dirty="0"/>
              <a:t> у себе, бути </a:t>
            </a:r>
            <a:r>
              <a:rPr lang="ru-RU" sz="2400" dirty="0" err="1"/>
              <a:t>відкритими</a:t>
            </a:r>
            <a:r>
              <a:rPr lang="ru-RU" sz="2400" dirty="0"/>
              <a:t> до </a:t>
            </a:r>
            <a:r>
              <a:rPr lang="ru-RU" sz="2400" dirty="0" err="1"/>
              <a:t>нових</a:t>
            </a:r>
            <a:r>
              <a:rPr lang="ru-RU" sz="2400" dirty="0"/>
              <a:t> </a:t>
            </a:r>
            <a:r>
              <a:rPr lang="ru-RU" sz="2400" dirty="0" err="1"/>
              <a:t>знань</a:t>
            </a:r>
            <a:r>
              <a:rPr lang="ru-RU" sz="2400" dirty="0"/>
              <a:t> і </a:t>
            </a:r>
            <a:r>
              <a:rPr lang="ru-RU" sz="2400" dirty="0" err="1"/>
              <a:t>досвіду</a:t>
            </a:r>
            <a:r>
              <a:rPr lang="ru-RU" sz="2400" dirty="0"/>
              <a:t>, бути </a:t>
            </a:r>
            <a:r>
              <a:rPr lang="ru-RU" sz="2400" dirty="0" err="1"/>
              <a:t>готовими</a:t>
            </a:r>
            <a:r>
              <a:rPr lang="ru-RU" sz="2400" dirty="0"/>
              <a:t> </a:t>
            </a:r>
            <a:r>
              <a:rPr lang="ru-RU" sz="2400" dirty="0" err="1"/>
              <a:t>ризикувати</a:t>
            </a:r>
            <a:r>
              <a:rPr lang="ru-RU" sz="2400" dirty="0"/>
              <a:t> та </a:t>
            </a:r>
            <a:r>
              <a:rPr lang="ru-RU" sz="2400" dirty="0" err="1"/>
              <a:t>діяти</a:t>
            </a:r>
            <a:r>
              <a:rPr lang="ru-RU" sz="2400" dirty="0"/>
              <a:t> на </a:t>
            </a:r>
            <a:r>
              <a:rPr lang="ru-RU" sz="2400" dirty="0" err="1"/>
              <a:t>користь</a:t>
            </a:r>
            <a:r>
              <a:rPr lang="ru-RU" sz="2400" dirty="0"/>
              <a:t> </a:t>
            </a:r>
            <a:r>
              <a:rPr lang="ru-RU" sz="2400" dirty="0" err="1"/>
              <a:t>своїх</a:t>
            </a:r>
            <a:r>
              <a:rPr lang="ru-RU" sz="2400" dirty="0"/>
              <a:t> </a:t>
            </a:r>
            <a:r>
              <a:rPr lang="ru-RU" sz="2400" dirty="0" err="1"/>
              <a:t>мрій</a:t>
            </a:r>
            <a:r>
              <a:rPr lang="ru-RU" sz="2400" dirty="0"/>
              <a:t> і </a:t>
            </a:r>
            <a:r>
              <a:rPr lang="ru-RU" sz="2400" dirty="0" err="1"/>
              <a:t>бажань</a:t>
            </a:r>
            <a:r>
              <a:rPr lang="ru-RU" sz="2400" dirty="0"/>
              <a:t>.</a:t>
            </a:r>
          </a:p>
          <a:p>
            <a:pPr indent="457200" algn="just"/>
            <a:r>
              <a:rPr lang="ru-RU" sz="2400" dirty="0" smtClean="0"/>
              <a:t>Таким </a:t>
            </a:r>
            <a:r>
              <a:rPr lang="ru-RU" sz="2400" dirty="0"/>
              <a:t>чином, ми </a:t>
            </a:r>
            <a:r>
              <a:rPr lang="ru-RU" sz="2400" dirty="0" err="1"/>
              <a:t>можемо</a:t>
            </a:r>
            <a:r>
              <a:rPr lang="ru-RU" sz="2400" dirty="0"/>
              <a:t> </a:t>
            </a:r>
            <a:r>
              <a:rPr lang="ru-RU" sz="2400" dirty="0" err="1"/>
              <a:t>зрозуміти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книга </a:t>
            </a:r>
            <a:r>
              <a:rPr lang="ru-RU" sz="2400" dirty="0" err="1"/>
              <a:t>Річарда</a:t>
            </a:r>
            <a:r>
              <a:rPr lang="ru-RU" sz="2400" dirty="0"/>
              <a:t> Баха "Чайка Джонатан </a:t>
            </a:r>
            <a:r>
              <a:rPr lang="ru-RU" sz="2400" dirty="0" err="1"/>
              <a:t>Лівінгстон</a:t>
            </a:r>
            <a:r>
              <a:rPr lang="ru-RU" sz="2400" dirty="0"/>
              <a:t>" - </a:t>
            </a:r>
            <a:r>
              <a:rPr lang="ru-RU" sz="2400" dirty="0" err="1"/>
              <a:t>це</a:t>
            </a:r>
            <a:r>
              <a:rPr lang="ru-RU" sz="2400" dirty="0"/>
              <a:t> не просто </a:t>
            </a:r>
            <a:r>
              <a:rPr lang="ru-RU" sz="2400" dirty="0" err="1"/>
              <a:t>пригодницька</a:t>
            </a:r>
            <a:r>
              <a:rPr lang="ru-RU" sz="2400" dirty="0"/>
              <a:t> </a:t>
            </a:r>
            <a:r>
              <a:rPr lang="ru-RU" sz="2400" dirty="0" err="1"/>
              <a:t>історія</a:t>
            </a:r>
            <a:r>
              <a:rPr lang="ru-RU" sz="2400" dirty="0"/>
              <a:t> про </a:t>
            </a:r>
            <a:r>
              <a:rPr lang="ru-RU" sz="2400" dirty="0" err="1"/>
              <a:t>польоти</a:t>
            </a:r>
            <a:r>
              <a:rPr lang="ru-RU" sz="2400" dirty="0"/>
              <a:t> чайки, а мудра </a:t>
            </a:r>
            <a:r>
              <a:rPr lang="ru-RU" sz="2400" dirty="0" err="1"/>
              <a:t>філософська</a:t>
            </a:r>
            <a:r>
              <a:rPr lang="ru-RU" sz="2400" dirty="0"/>
              <a:t> метафора,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 smtClean="0">
                <a:solidFill>
                  <a:schemeClr val="dk1"/>
                </a:solidFill>
              </a:rPr>
              <a:t>розширює</a:t>
            </a:r>
            <a:r>
              <a:rPr lang="ru-RU" sz="2400" dirty="0" smtClean="0">
                <a:solidFill>
                  <a:schemeClr val="dk1"/>
                </a:solidFill>
              </a:rPr>
              <a:t> </a:t>
            </a:r>
            <a:r>
              <a:rPr lang="ru-RU" sz="2400" dirty="0" err="1">
                <a:solidFill>
                  <a:schemeClr val="dk1"/>
                </a:solidFill>
              </a:rPr>
              <a:t>межі</a:t>
            </a:r>
            <a:r>
              <a:rPr lang="ru-RU" sz="2400" dirty="0">
                <a:solidFill>
                  <a:schemeClr val="dk1"/>
                </a:solidFill>
              </a:rPr>
              <a:t> </a:t>
            </a:r>
            <a:r>
              <a:rPr lang="ru-RU" sz="2400" dirty="0" err="1">
                <a:solidFill>
                  <a:schemeClr val="dk1"/>
                </a:solidFill>
              </a:rPr>
              <a:t>нашого</a:t>
            </a:r>
            <a:r>
              <a:rPr lang="ru-RU" sz="2400" dirty="0">
                <a:solidFill>
                  <a:schemeClr val="dk1"/>
                </a:solidFill>
              </a:rPr>
              <a:t> </a:t>
            </a:r>
            <a:r>
              <a:rPr lang="ru-RU" sz="2400" dirty="0" err="1">
                <a:solidFill>
                  <a:schemeClr val="dk1"/>
                </a:solidFill>
              </a:rPr>
              <a:t>сприйняття</a:t>
            </a:r>
            <a:r>
              <a:rPr lang="ru-RU" sz="2400" dirty="0">
                <a:solidFill>
                  <a:schemeClr val="dk1"/>
                </a:solidFill>
              </a:rPr>
              <a:t> </a:t>
            </a:r>
            <a:r>
              <a:rPr lang="ru-RU" sz="2400" dirty="0" err="1">
                <a:solidFill>
                  <a:schemeClr val="dk1"/>
                </a:solidFill>
              </a:rPr>
              <a:t>світу</a:t>
            </a:r>
            <a:r>
              <a:rPr lang="ru-RU" sz="2400" dirty="0">
                <a:solidFill>
                  <a:schemeClr val="dk1"/>
                </a:solidFill>
              </a:rPr>
              <a:t> і </a:t>
            </a:r>
            <a:r>
              <a:rPr lang="ru-RU" sz="2400" dirty="0" err="1">
                <a:solidFill>
                  <a:schemeClr val="dk1"/>
                </a:solidFill>
              </a:rPr>
              <a:t>дає</a:t>
            </a:r>
            <a:r>
              <a:rPr lang="ru-RU" sz="2400" dirty="0">
                <a:solidFill>
                  <a:schemeClr val="dk1"/>
                </a:solidFill>
              </a:rPr>
              <a:t> нам </a:t>
            </a:r>
            <a:r>
              <a:rPr lang="ru-RU" sz="2400" dirty="0" err="1">
                <a:solidFill>
                  <a:schemeClr val="dk1"/>
                </a:solidFill>
              </a:rPr>
              <a:t>можливість</a:t>
            </a:r>
            <a:r>
              <a:rPr lang="ru-RU" sz="2400" dirty="0">
                <a:solidFill>
                  <a:schemeClr val="dk1"/>
                </a:solidFill>
              </a:rPr>
              <a:t> </a:t>
            </a:r>
            <a:r>
              <a:rPr lang="ru-RU" sz="2400" dirty="0" err="1">
                <a:solidFill>
                  <a:schemeClr val="dk1"/>
                </a:solidFill>
              </a:rPr>
              <a:t>побачити</a:t>
            </a:r>
            <a:r>
              <a:rPr lang="ru-RU" sz="2400" dirty="0">
                <a:solidFill>
                  <a:schemeClr val="dk1"/>
                </a:solidFill>
              </a:rPr>
              <a:t>, </a:t>
            </a:r>
            <a:r>
              <a:rPr lang="ru-RU" sz="2400" dirty="0" err="1">
                <a:solidFill>
                  <a:schemeClr val="dk1"/>
                </a:solidFill>
              </a:rPr>
              <a:t>що</a:t>
            </a:r>
            <a:r>
              <a:rPr lang="ru-RU" sz="2400" dirty="0">
                <a:solidFill>
                  <a:schemeClr val="dk1"/>
                </a:solidFill>
              </a:rPr>
              <a:t> ми </a:t>
            </a:r>
            <a:r>
              <a:rPr lang="ru-RU" sz="2400" dirty="0" err="1">
                <a:solidFill>
                  <a:schemeClr val="dk1"/>
                </a:solidFill>
              </a:rPr>
              <a:t>здатні</a:t>
            </a:r>
            <a:r>
              <a:rPr lang="ru-RU" sz="2400" dirty="0">
                <a:solidFill>
                  <a:schemeClr val="dk1"/>
                </a:solidFill>
              </a:rPr>
              <a:t> на </a:t>
            </a:r>
            <a:r>
              <a:rPr lang="ru-RU" sz="2400" dirty="0" err="1">
                <a:solidFill>
                  <a:schemeClr val="dk1"/>
                </a:solidFill>
              </a:rPr>
              <a:t>більше</a:t>
            </a:r>
            <a:r>
              <a:rPr lang="ru-RU" sz="2400" dirty="0">
                <a:solidFill>
                  <a:schemeClr val="dk1"/>
                </a:solidFill>
              </a:rPr>
              <a:t>, </a:t>
            </a:r>
            <a:r>
              <a:rPr lang="ru-RU" sz="2400" dirty="0" err="1">
                <a:solidFill>
                  <a:schemeClr val="dk1"/>
                </a:solidFill>
              </a:rPr>
              <a:t>ніж</a:t>
            </a:r>
            <a:r>
              <a:rPr lang="ru-RU" sz="2400" dirty="0">
                <a:solidFill>
                  <a:schemeClr val="dk1"/>
                </a:solidFill>
              </a:rPr>
              <a:t> ми </a:t>
            </a:r>
            <a:r>
              <a:rPr lang="ru-RU" sz="2400" dirty="0" err="1">
                <a:solidFill>
                  <a:schemeClr val="dk1"/>
                </a:solidFill>
              </a:rPr>
              <a:t>думаємо</a:t>
            </a:r>
            <a:r>
              <a:rPr lang="ru-RU" sz="2400" dirty="0">
                <a:solidFill>
                  <a:schemeClr val="dk1"/>
                </a:solidFill>
              </a:rPr>
              <a:t>. </a:t>
            </a:r>
            <a:r>
              <a:rPr lang="ru-RU" sz="2400" dirty="0" err="1">
                <a:solidFill>
                  <a:schemeClr val="dk1"/>
                </a:solidFill>
              </a:rPr>
              <a:t>Ця</a:t>
            </a:r>
            <a:r>
              <a:rPr lang="ru-RU" sz="2400" dirty="0">
                <a:solidFill>
                  <a:schemeClr val="dk1"/>
                </a:solidFill>
              </a:rPr>
              <a:t> книга </a:t>
            </a:r>
            <a:r>
              <a:rPr lang="ru-RU" sz="2400" dirty="0" err="1">
                <a:solidFill>
                  <a:schemeClr val="dk1"/>
                </a:solidFill>
              </a:rPr>
              <a:t>надихає</a:t>
            </a:r>
            <a:r>
              <a:rPr lang="ru-RU" sz="2400" dirty="0">
                <a:solidFill>
                  <a:schemeClr val="dk1"/>
                </a:solidFill>
              </a:rPr>
              <a:t> нас на </a:t>
            </a:r>
            <a:r>
              <a:rPr lang="ru-RU" sz="2400" dirty="0" err="1">
                <a:solidFill>
                  <a:schemeClr val="dk1"/>
                </a:solidFill>
              </a:rPr>
              <a:t>саморозвиток</a:t>
            </a:r>
            <a:r>
              <a:rPr lang="ru-RU" sz="2400" dirty="0">
                <a:solidFill>
                  <a:schemeClr val="dk1"/>
                </a:solidFill>
              </a:rPr>
              <a:t>, </a:t>
            </a:r>
            <a:r>
              <a:rPr lang="ru-RU" sz="2400" dirty="0" err="1">
                <a:solidFill>
                  <a:schemeClr val="dk1"/>
                </a:solidFill>
              </a:rPr>
              <a:t>розвиток</a:t>
            </a:r>
            <a:r>
              <a:rPr lang="ru-RU" sz="2400" dirty="0">
                <a:solidFill>
                  <a:schemeClr val="dk1"/>
                </a:solidFill>
              </a:rPr>
              <a:t> </a:t>
            </a:r>
            <a:r>
              <a:rPr lang="ru-RU" sz="2400" dirty="0" err="1">
                <a:solidFill>
                  <a:schemeClr val="dk1"/>
                </a:solidFill>
              </a:rPr>
              <a:t>своїх</a:t>
            </a:r>
            <a:r>
              <a:rPr lang="ru-RU" sz="2400" dirty="0">
                <a:solidFill>
                  <a:schemeClr val="dk1"/>
                </a:solidFill>
              </a:rPr>
              <a:t> </a:t>
            </a:r>
            <a:r>
              <a:rPr lang="ru-RU" sz="2400" dirty="0" err="1">
                <a:solidFill>
                  <a:schemeClr val="dk1"/>
                </a:solidFill>
              </a:rPr>
              <a:t>талантів</a:t>
            </a:r>
            <a:r>
              <a:rPr lang="ru-RU" sz="2400" dirty="0">
                <a:solidFill>
                  <a:schemeClr val="dk1"/>
                </a:solidFill>
              </a:rPr>
              <a:t> і </a:t>
            </a:r>
            <a:r>
              <a:rPr lang="ru-RU" sz="2400" dirty="0" err="1">
                <a:solidFill>
                  <a:schemeClr val="dk1"/>
                </a:solidFill>
              </a:rPr>
              <a:t>навичок</a:t>
            </a:r>
            <a:r>
              <a:rPr lang="ru-RU" sz="2400" dirty="0">
                <a:solidFill>
                  <a:schemeClr val="dk1"/>
                </a:solidFill>
              </a:rPr>
              <a:t>, а </a:t>
            </a:r>
            <a:r>
              <a:rPr lang="ru-RU" sz="2400" dirty="0" err="1">
                <a:solidFill>
                  <a:schemeClr val="dk1"/>
                </a:solidFill>
              </a:rPr>
              <a:t>також</a:t>
            </a:r>
            <a:r>
              <a:rPr lang="ru-RU" sz="2400" dirty="0">
                <a:solidFill>
                  <a:schemeClr val="dk1"/>
                </a:solidFill>
              </a:rPr>
              <a:t> на </a:t>
            </a:r>
            <a:r>
              <a:rPr lang="ru-RU" sz="2400" dirty="0" err="1">
                <a:solidFill>
                  <a:schemeClr val="dk1"/>
                </a:solidFill>
              </a:rPr>
              <a:t>досягнення</a:t>
            </a:r>
            <a:r>
              <a:rPr lang="ru-RU" sz="2400" dirty="0">
                <a:solidFill>
                  <a:schemeClr val="dk1"/>
                </a:solidFill>
              </a:rPr>
              <a:t> мети та </a:t>
            </a:r>
            <a:r>
              <a:rPr lang="ru-RU" sz="2400" dirty="0" err="1">
                <a:solidFill>
                  <a:schemeClr val="dk1"/>
                </a:solidFill>
              </a:rPr>
              <a:t>відчуття</a:t>
            </a:r>
            <a:r>
              <a:rPr lang="ru-RU" sz="2400" dirty="0">
                <a:solidFill>
                  <a:schemeClr val="dk1"/>
                </a:solidFill>
              </a:rPr>
              <a:t> щастя і </a:t>
            </a:r>
            <a:r>
              <a:rPr lang="ru-RU" sz="2400" dirty="0" err="1">
                <a:solidFill>
                  <a:schemeClr val="dk1"/>
                </a:solidFill>
              </a:rPr>
              <a:t>задоволення</a:t>
            </a:r>
            <a:r>
              <a:rPr lang="ru-RU" sz="2400" dirty="0">
                <a:solidFill>
                  <a:schemeClr val="dk1"/>
                </a:solidFill>
              </a:rPr>
              <a:t> </a:t>
            </a:r>
            <a:r>
              <a:rPr lang="ru-RU" sz="2400" dirty="0" err="1">
                <a:solidFill>
                  <a:schemeClr val="dk1"/>
                </a:solidFill>
              </a:rPr>
              <a:t>від</a:t>
            </a:r>
            <a:r>
              <a:rPr lang="ru-RU" sz="2400" dirty="0">
                <a:solidFill>
                  <a:schemeClr val="dk1"/>
                </a:solidFill>
              </a:rPr>
              <a:t> </a:t>
            </a:r>
            <a:r>
              <a:rPr lang="ru-RU" sz="2400" dirty="0" err="1">
                <a:solidFill>
                  <a:schemeClr val="dk1"/>
                </a:solidFill>
              </a:rPr>
              <a:t>життя</a:t>
            </a:r>
            <a:r>
              <a:rPr lang="ru-RU" sz="2400" dirty="0" smtClean="0">
                <a:solidFill>
                  <a:schemeClr val="dk1"/>
                </a:solidFill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14207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ПРЕЗЕНТУЮТЬ\Fotolia_42312806_Subscription_Monthly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8572500" cy="6858000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475656" y="945137"/>
            <a:ext cx="4248472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Segoe Script" pitchFamily="34" charset="0"/>
                <a:ea typeface="Calibri" pitchFamily="34" charset="0"/>
                <a:cs typeface="Times New Roman" pitchFamily="18" charset="0"/>
              </a:rPr>
              <a:t>Домашнє завдання: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uk-UA" dirty="0" smtClean="0"/>
              <a:t>*Читати </a:t>
            </a:r>
            <a:r>
              <a:rPr lang="uk-UA" dirty="0"/>
              <a:t>ст. 276-280, відповідати на питання (усно</a:t>
            </a:r>
            <a:r>
              <a:rPr lang="uk-UA" dirty="0" smtClean="0"/>
              <a:t>)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n-US" dirty="0"/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1400" dirty="0" smtClean="0">
              <a:solidFill>
                <a:srgbClr val="FF0000"/>
              </a:solidFill>
              <a:latin typeface="Segoe Script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ПРЕЗЕНТУЮТЬ\Fotolia_42312806_Subscription_Monthly_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85725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87624" y="692696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5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Використано</a:t>
            </a:r>
            <a:r>
              <a:rPr lang="ru-RU" sz="5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5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матеріали</a:t>
            </a:r>
            <a:r>
              <a:rPr lang="ru-RU" sz="5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з </a:t>
            </a:r>
            <a:r>
              <a:rPr lang="ru-RU" sz="5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вільного</a:t>
            </a:r>
            <a:r>
              <a:rPr lang="ru-RU" sz="5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доступу </a:t>
            </a:r>
            <a:r>
              <a:rPr lang="ru-RU" sz="5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мережі</a:t>
            </a:r>
            <a:r>
              <a:rPr lang="ru-RU" sz="5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5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Інтернет</a:t>
            </a:r>
            <a:endParaRPr lang="en-US" sz="5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814</TotalTime>
  <Words>707</Words>
  <Application>Microsoft Office PowerPoint</Application>
  <PresentationFormat>Экран (4:3)</PresentationFormat>
  <Paragraphs>56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Bookman Old Style</vt:lpstr>
      <vt:lpstr>Calibri</vt:lpstr>
      <vt:lpstr>Comic Sans MS</vt:lpstr>
      <vt:lpstr>Segoe Script</vt:lpstr>
      <vt:lpstr>Times New Roman</vt:lpstr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irina</cp:lastModifiedBy>
  <cp:revision>71</cp:revision>
  <dcterms:created xsi:type="dcterms:W3CDTF">2015-10-29T16:35:48Z</dcterms:created>
  <dcterms:modified xsi:type="dcterms:W3CDTF">2023-04-20T08:27:01Z</dcterms:modified>
</cp:coreProperties>
</file>