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5" r:id="rId6"/>
    <p:sldId id="264" r:id="rId7"/>
    <p:sldId id="266" r:id="rId8"/>
    <p:sldId id="267" r:id="rId9"/>
    <p:sldId id="268" r:id="rId10"/>
    <p:sldId id="269" r:id="rId11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2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howGuides="1">
      <p:cViewPr varScale="1">
        <p:scale>
          <a:sx n="52" d="100"/>
          <a:sy n="52" d="100"/>
        </p:scale>
        <p:origin x="29" y="2208"/>
      </p:cViewPr>
      <p:guideLst>
        <p:guide orient="horz" pos="2160"/>
        <p:guide orient="horz" pos="1008"/>
        <p:guide orient="horz" pos="3888"/>
        <p:guide orient="horz" pos="321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455363E-5DB3-439C-B549-DD83222C79E4}" type="datetime1">
              <a:rPr lang="ru-RU" smtClean="0"/>
              <a:t>26.11.2024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26E2F11-CEBF-4D63-B350-54083DC2653F}" type="datetime1">
              <a:rPr lang="ru-RU" smtClean="0"/>
              <a:pPr/>
              <a:t>26.11.2024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807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346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5050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96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609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51892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9039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  <a:noFill/>
          <a:effectLst>
            <a:softEdge rad="31750"/>
          </a:effectLst>
        </p:spPr>
        <p:txBody>
          <a:bodyPr rtlCol="0" anchor="b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906DD7E9-633A-4209-8629-FCA24BED8E5C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90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648EF9-D76D-408D-9269-C51AF1E71906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355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267F7D04-070A-4786-BFC3-699C3BEEF6F5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774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6DFC388-25B8-4D98-8EA3-7599CFB174A7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834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09524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609524" y="2514600"/>
            <a:ext cx="4818888" cy="365556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184B29-88E0-41C3-91BD-DCA26527FF63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459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0918EF-A4F5-4A7C-96B1-F87831C82688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216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38ADB2-DC01-420A-B091-D935BF010607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algn="r">
              <a:defRPr lang="en-US" smtClean="0"/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661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98"/>
            <a:ext cx="1218882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>
          <a:xfrm>
            <a:off x="1598612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white">
          <a:xfrm>
            <a:off x="1598612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2426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5981ADC-92F1-410C-B0D8-5A45B123FAEB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118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 userDrawn="1"/>
        </p:nvSpPr>
        <p:spPr>
          <a:xfrm>
            <a:off x="5103812" y="0"/>
            <a:ext cx="632460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6718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 bwMode="auto">
          <a:xfrm>
            <a:off x="5232426" y="482600"/>
            <a:ext cx="60435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6718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D528A0-6E8B-4E56-B80E-E13CDB5F70CC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3570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BCC0A8-4822-4C48-B4AB-E6618EB17856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661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F26FFAE-3E3C-4124-8CE2-33E8AFE68549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172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80250" y="631609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F914A4C0-1A15-4319-B325-10A509977DD3}" type="datetime1">
              <a:rPr lang="ru-RU" noProof="0" smtClean="0"/>
              <a:t>26.11.2024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595933" y="631609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66796" y="631609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1262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007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0036" y="305855"/>
            <a:ext cx="8329031" cy="2680127"/>
          </a:xfrm>
        </p:spPr>
        <p:txBody>
          <a:bodyPr rtlCol="0"/>
          <a:lstStyle/>
          <a:p>
            <a:pPr rtl="0"/>
            <a:r>
              <a:rPr lang="ru-RU" sz="6600" dirty="0"/>
              <a:t>Чарзль Дікенс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88825" y="5373216"/>
            <a:ext cx="7516442" cy="45719"/>
          </a:xfrm>
        </p:spPr>
        <p:txBody>
          <a:bodyPr rtlCol="0">
            <a:normAutofit fontScale="25000" lnSpcReduction="20000"/>
          </a:bodyPr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19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9876" y="305855"/>
            <a:ext cx="9769191" cy="5571417"/>
          </a:xfrm>
        </p:spPr>
        <p:txBody>
          <a:bodyPr rtlCol="0"/>
          <a:lstStyle/>
          <a:p>
            <a:pPr rtl="0"/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2428669" y="6669360"/>
            <a:ext cx="7516442" cy="45719"/>
          </a:xfrm>
        </p:spPr>
        <p:txBody>
          <a:bodyPr rtlCol="0">
            <a:normAutofit fontScale="25000" lnSpcReduction="20000"/>
          </a:bodyPr>
          <a:lstStyle/>
          <a:p>
            <a:pPr rtl="0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358CDF-BF17-44C9-BCD3-B1CB6402B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76" y="0"/>
            <a:ext cx="7848872" cy="655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53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0036" y="305856"/>
            <a:ext cx="8329031" cy="1113782"/>
          </a:xfrm>
        </p:spPr>
        <p:txBody>
          <a:bodyPr rtlCol="0"/>
          <a:lstStyle/>
          <a:p>
            <a:pPr rtl="0"/>
            <a:r>
              <a:rPr lang="ru-RU" sz="6600" dirty="0" err="1"/>
              <a:t>Сенкан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3852" y="1916832"/>
            <a:ext cx="8891259" cy="3744416"/>
          </a:xfrm>
        </p:spPr>
        <p:txBody>
          <a:bodyPr rtlCol="0">
            <a:normAutofit/>
          </a:bodyPr>
          <a:lstStyle/>
          <a:p>
            <a:pPr rtl="0"/>
            <a:r>
              <a:rPr lang="uk-UA" sz="3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1-й рядок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тема </a:t>
            </a:r>
            <a:r>
              <a:rPr lang="uk-UA" sz="3200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(іменник);</a:t>
            </a:r>
            <a:b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2-й рядок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опис теми </a:t>
            </a:r>
            <a:r>
              <a:rPr lang="uk-UA" sz="3200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(два прикметники);</a:t>
            </a:r>
            <a:b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3-й рядок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називає дію, пов’язану з темою </a:t>
            </a:r>
            <a:r>
              <a:rPr lang="uk-UA" sz="3200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три дієслова);</a:t>
            </a:r>
            <a:b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4-й рядок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200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фраза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переважно </a:t>
            </a:r>
            <a:r>
              <a:rPr lang="uk-UA" sz="3200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чотирьох слів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висловлює ставлення до теми, почуття;</a:t>
            </a:r>
            <a:b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5-й рядок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200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одне слово </a:t>
            </a:r>
            <a:r>
              <a:rPr lang="uk-UA" sz="32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синонім до першого слова (теми), ніби висновок вірша.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4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H="1">
            <a:off x="12097364" y="476670"/>
            <a:ext cx="45719" cy="45719"/>
          </a:xfrm>
        </p:spPr>
        <p:txBody>
          <a:bodyPr rtlCol="0"/>
          <a:lstStyle/>
          <a:p>
            <a:pPr rtl="0"/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9836" y="692696"/>
            <a:ext cx="10729192" cy="4896544"/>
          </a:xfrm>
        </p:spPr>
        <p:txBody>
          <a:bodyPr rtlCol="0">
            <a:noAutofit/>
          </a:bodyPr>
          <a:lstStyle/>
          <a:p>
            <a:pPr rtl="0">
              <a:lnSpc>
                <a:spcPct val="100000"/>
              </a:lnSpc>
            </a:pPr>
            <a:r>
              <a:rPr lang="uk-UA" sz="5400" b="1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Чарльз Дікенс</a:t>
            </a:r>
            <a:br>
              <a:rPr lang="uk-UA" sz="5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Добрий, щирий.</a:t>
            </a:r>
            <a:b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Працює, розуміє, переконує.</a:t>
            </a:r>
            <a:b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Намагався зробити світ кращим.</a:t>
            </a:r>
            <a:b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Гуманіст.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90795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H="1">
            <a:off x="12097364" y="476670"/>
            <a:ext cx="45719" cy="45719"/>
          </a:xfrm>
        </p:spPr>
        <p:txBody>
          <a:bodyPr rtlCol="0"/>
          <a:lstStyle/>
          <a:p>
            <a:pPr rtl="0"/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-34246"/>
            <a:ext cx="11783044" cy="5695493"/>
          </a:xfrm>
        </p:spPr>
        <p:txBody>
          <a:bodyPr rtlCol="0">
            <a:noAutofit/>
          </a:bodyPr>
          <a:lstStyle/>
          <a:p>
            <a:pPr rtl="0">
              <a:lnSpc>
                <a:spcPct val="100000"/>
              </a:lnSpc>
            </a:pPr>
            <a:r>
              <a:rPr lang="uk-UA" sz="5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Композиція – побудова літературного твору.</a:t>
            </a:r>
          </a:p>
          <a:p>
            <a:pPr rtl="0">
              <a:lnSpc>
                <a:spcPct val="100000"/>
              </a:lnSpc>
            </a:pPr>
            <a:r>
              <a:rPr lang="uk-UA" sz="5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 композиції:</a:t>
            </a:r>
          </a:p>
          <a:p>
            <a:pPr marL="685800" indent="-685800" rtl="0">
              <a:lnSpc>
                <a:spcPct val="100000"/>
              </a:lnSpc>
              <a:buFontTx/>
              <a:buChar char="-"/>
            </a:pP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експозиція;</a:t>
            </a:r>
          </a:p>
          <a:p>
            <a:pPr marL="685800" indent="-685800" rtl="0">
              <a:lnSpc>
                <a:spcPct val="100000"/>
              </a:lnSpc>
              <a:buFontTx/>
              <a:buChar char="-"/>
            </a:pP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зав’язка;</a:t>
            </a:r>
          </a:p>
          <a:p>
            <a:pPr marL="685800" indent="-685800" rtl="0">
              <a:lnSpc>
                <a:spcPct val="100000"/>
              </a:lnSpc>
              <a:buFontTx/>
              <a:buChar char="-"/>
            </a:pP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дії;</a:t>
            </a:r>
          </a:p>
          <a:p>
            <a:pPr marL="685800" indent="-685800" rtl="0">
              <a:lnSpc>
                <a:spcPct val="100000"/>
              </a:lnSpc>
              <a:buFontTx/>
              <a:buChar char="-"/>
            </a:pP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кульмінація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85800" indent="-685800" rtl="0">
              <a:lnSpc>
                <a:spcPct val="100000"/>
              </a:lnSpc>
              <a:buFontTx/>
              <a:buChar char="-"/>
            </a:pP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розв’язка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373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H="1">
            <a:off x="12097364" y="476670"/>
            <a:ext cx="45719" cy="45719"/>
          </a:xfrm>
        </p:spPr>
        <p:txBody>
          <a:bodyPr rtlCol="0"/>
          <a:lstStyle/>
          <a:p>
            <a:pPr rtl="0"/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-34246"/>
            <a:ext cx="12575132" cy="5695493"/>
          </a:xfrm>
        </p:spPr>
        <p:txBody>
          <a:bodyPr rtlCol="0">
            <a:noAutofit/>
          </a:bodyPr>
          <a:lstStyle/>
          <a:p>
            <a:pPr algn="ctr" rtl="0">
              <a:lnSpc>
                <a:spcPct val="100000"/>
              </a:lnSpc>
            </a:pPr>
            <a:r>
              <a:rPr lang="uk-UA" sz="4800" b="1" cap="none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Композиція</a:t>
            </a:r>
          </a:p>
          <a:p>
            <a:pPr rtl="0">
              <a:lnSpc>
                <a:spcPct val="100000"/>
              </a:lnSpc>
            </a:pP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1.Експозиція- </a:t>
            </a:r>
            <a:r>
              <a:rPr lang="uk-UA" sz="4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 життя головного героя Скруджа.</a:t>
            </a:r>
          </a:p>
          <a:p>
            <a:pPr rtl="0">
              <a:lnSpc>
                <a:spcPct val="100000"/>
              </a:lnSpc>
            </a:pP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Зав’язка- </a:t>
            </a:r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поява привиду Марлі.</a:t>
            </a:r>
          </a:p>
          <a:p>
            <a:pPr rtl="0">
              <a:lnSpc>
                <a:spcPct val="100000"/>
              </a:lnSpc>
            </a:pP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3.Розвиток дії- </a:t>
            </a:r>
            <a:r>
              <a:rPr lang="uk-UA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подорожі Скруджа в часі й просторі.</a:t>
            </a:r>
          </a:p>
          <a:p>
            <a:pPr rtl="0">
              <a:lnSpc>
                <a:spcPct val="100000"/>
              </a:lnSpc>
            </a:pP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Кульмінація</a:t>
            </a:r>
            <a:r>
              <a:rPr lang="ru-RU" sz="4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800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присутність</a:t>
            </a:r>
            <a:r>
              <a:rPr lang="ru-RU" sz="4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Скруджа на </a:t>
            </a:r>
            <a:r>
              <a:rPr lang="ru-RU" sz="4800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власному</a:t>
            </a:r>
            <a:r>
              <a:rPr lang="ru-RU" sz="4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похованні</a:t>
            </a:r>
            <a:r>
              <a:rPr lang="ru-RU" sz="4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rtl="0">
              <a:lnSpc>
                <a:spcPct val="100000"/>
              </a:lnSpc>
            </a:pP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Розв’язка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духовне</a:t>
            </a:r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відродження Скруджа</a:t>
            </a:r>
          </a:p>
        </p:txBody>
      </p:sp>
    </p:spTree>
    <p:extLst>
      <p:ext uri="{BB962C8B-B14F-4D97-AF65-F5344CB8AC3E}">
        <p14:creationId xmlns:p14="http://schemas.microsoft.com/office/powerpoint/2010/main" val="390576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H="1">
            <a:off x="12188824" y="1052736"/>
            <a:ext cx="45719" cy="144017"/>
          </a:xfrm>
        </p:spPr>
        <p:txBody>
          <a:bodyPr rtlCol="0"/>
          <a:lstStyle/>
          <a:p>
            <a:pPr rtl="0"/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-34246"/>
            <a:ext cx="11783044" cy="5695493"/>
          </a:xfrm>
        </p:spPr>
        <p:txBody>
          <a:bodyPr rtlCol="0">
            <a:noAutofit/>
          </a:bodyPr>
          <a:lstStyle/>
          <a:p>
            <a:pPr rtl="0">
              <a:lnSpc>
                <a:spcPct val="100000"/>
              </a:lnSpc>
            </a:pPr>
            <a:endParaRPr lang="uk-UA" sz="60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lnSpc>
                <a:spcPct val="100000"/>
              </a:lnSpc>
            </a:pPr>
            <a:endParaRPr lang="uk-UA" sz="6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lnSpc>
                <a:spcPct val="100000"/>
              </a:lnSpc>
            </a:pPr>
            <a:r>
              <a:rPr lang="uk-UA" sz="6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 – ланцюжок подій у творі.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91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theme/theme1.xml><?xml version="1.0" encoding="utf-8"?>
<a:theme xmlns:a="http://schemas.openxmlformats.org/drawingml/2006/main" name="Шаблон с оформлением из снежинок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565634_TF03460579.potx" id="{40D3241A-2CC1-4B91-9455-399A32BBE08D}" vid="{AC3AC366-9FEE-4E7E-8EB1-89A878B99460}"/>
    </a:ext>
  </a:extLst>
</a:theme>
</file>

<file path=ppt/theme/theme2.xml><?xml version="1.0" encoding="utf-8"?>
<a:theme xmlns:a="http://schemas.openxmlformats.org/drawingml/2006/main" name="Тема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8853CD7-B1C6-4FDD-B6D0-92A83B857D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15ED37-D514-41C3-9B3C-B262145D17B7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40262f94-9f35-4ac3-9a90-690165a166b7"/>
    <ds:schemaRef ds:uri="a4f35948-e619-41b3-aa29-22878b09cfd2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E783485-1103-4BBC-98A1-D39A248154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Слайды с оформлением из снежинок</Template>
  <TotalTime>565</TotalTime>
  <Words>171</Words>
  <Application>Microsoft Office PowerPoint</Application>
  <PresentationFormat>Произвольный</PresentationFormat>
  <Paragraphs>27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Euphemia</vt:lpstr>
      <vt:lpstr>Times New Roman</vt:lpstr>
      <vt:lpstr>Шаблон с оформлением из снежинок</vt:lpstr>
      <vt:lpstr>Чарзль Дікенс</vt:lpstr>
      <vt:lpstr>Презентация PowerPoint</vt:lpstr>
      <vt:lpstr>Сенкан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Чарзль Дікенс</dc:title>
  <dc:creator>Лариса</dc:creator>
  <cp:lastModifiedBy>Лариса</cp:lastModifiedBy>
  <cp:revision>8</cp:revision>
  <dcterms:created xsi:type="dcterms:W3CDTF">2024-11-17T09:58:03Z</dcterms:created>
  <dcterms:modified xsi:type="dcterms:W3CDTF">2024-11-26T12:45:39Z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74067300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