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2" r:id="rId4"/>
    <p:sldId id="269" r:id="rId5"/>
    <p:sldId id="270" r:id="rId6"/>
    <p:sldId id="263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15" autoAdjust="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DBE11-8CA4-4E1C-B9E2-449158D112FB}" type="datetimeFigureOut">
              <a:rPr lang="ru-RU" smtClean="0"/>
              <a:pPr/>
              <a:t>20.09.2021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4EE57-49C3-49FB-84D8-07A32240BF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DBE11-8CA4-4E1C-B9E2-449158D112FB}" type="datetimeFigureOut">
              <a:rPr lang="ru-RU" smtClean="0"/>
              <a:pPr/>
              <a:t>20.09.2021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4EE57-49C3-49FB-84D8-07A32240BF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DBE11-8CA4-4E1C-B9E2-449158D112FB}" type="datetimeFigureOut">
              <a:rPr lang="ru-RU" smtClean="0"/>
              <a:pPr/>
              <a:t>20.09.2021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4EE57-49C3-49FB-84D8-07A32240BF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DBE11-8CA4-4E1C-B9E2-449158D112FB}" type="datetimeFigureOut">
              <a:rPr lang="ru-RU" smtClean="0"/>
              <a:pPr/>
              <a:t>20.09.2021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4EE57-49C3-49FB-84D8-07A32240BF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DBE11-8CA4-4E1C-B9E2-449158D112FB}" type="datetimeFigureOut">
              <a:rPr lang="ru-RU" smtClean="0"/>
              <a:pPr/>
              <a:t>20.09.2021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4EE57-49C3-49FB-84D8-07A32240BF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DBE11-8CA4-4E1C-B9E2-449158D112FB}" type="datetimeFigureOut">
              <a:rPr lang="ru-RU" smtClean="0"/>
              <a:pPr/>
              <a:t>20.09.2021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4EE57-49C3-49FB-84D8-07A32240BF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DBE11-8CA4-4E1C-B9E2-449158D112FB}" type="datetimeFigureOut">
              <a:rPr lang="ru-RU" smtClean="0"/>
              <a:pPr/>
              <a:t>20.09.2021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4EE57-49C3-49FB-84D8-07A32240BF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DBE11-8CA4-4E1C-B9E2-449158D112FB}" type="datetimeFigureOut">
              <a:rPr lang="ru-RU" smtClean="0"/>
              <a:pPr/>
              <a:t>20.09.2021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4EE57-49C3-49FB-84D8-07A32240BF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DBE11-8CA4-4E1C-B9E2-449158D112FB}" type="datetimeFigureOut">
              <a:rPr lang="ru-RU" smtClean="0"/>
              <a:pPr/>
              <a:t>20.09.2021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4EE57-49C3-49FB-84D8-07A32240BF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DBE11-8CA4-4E1C-B9E2-449158D112FB}" type="datetimeFigureOut">
              <a:rPr lang="ru-RU" smtClean="0"/>
              <a:pPr/>
              <a:t>20.09.2021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4EE57-49C3-49FB-84D8-07A32240BF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DBE11-8CA4-4E1C-B9E2-449158D112FB}" type="datetimeFigureOut">
              <a:rPr lang="ru-RU" smtClean="0"/>
              <a:pPr/>
              <a:t>20.09.2021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4EE57-49C3-49FB-84D8-07A32240BF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DBE11-8CA4-4E1C-B9E2-449158D112FB}" type="datetimeFigureOut">
              <a:rPr lang="ru-RU" smtClean="0"/>
              <a:pPr/>
              <a:t>20.09.2021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84EE57-49C3-49FB-84D8-07A32240BF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hyperlink" Target="https://youtu.be/owqatVx5wdQ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FNe1zO9PL0A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япония.jp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Іссумбосі-або-Хлопчик-Мізинчик-японська-казк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1428736"/>
            <a:ext cx="5730240" cy="3785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28931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Comic Sans MS" pitchFamily="66" charset="0"/>
              </a:rPr>
              <a:t>Іссумбосі, або Хлопчик-Мізинчик (японська казка</a:t>
            </a:r>
            <a:r>
              <a:rPr lang="ru-RU" sz="3600" b="1" dirty="0" smtClean="0">
                <a:solidFill>
                  <a:srgbClr val="FF0000"/>
                </a:solidFill>
                <a:latin typeface="Comic Sans MS" pitchFamily="66" charset="0"/>
              </a:rPr>
              <a:t>)</a:t>
            </a:r>
            <a:r>
              <a:rPr lang="uk-UA" sz="3600" dirty="0"/>
              <a:t> </a:t>
            </a:r>
            <a:endParaRPr lang="uk-UA" sz="3600" dirty="0" smtClean="0"/>
          </a:p>
          <a:p>
            <a:pPr algn="ctr"/>
            <a:r>
              <a:rPr lang="uk-UA" sz="2000" b="1" dirty="0" smtClean="0"/>
              <a:t>Відображення </a:t>
            </a:r>
            <a:r>
              <a:rPr lang="uk-UA" sz="2000" b="1" dirty="0"/>
              <a:t>любові до праці, кмітливості, сміливості в образі Іссумбосі.</a:t>
            </a:r>
            <a:endParaRPr lang="ru-RU" sz="2000" b="1" dirty="0"/>
          </a:p>
          <a:p>
            <a:pPr algn="ctr"/>
            <a:endParaRPr lang="ru-RU" sz="3600" b="1" dirty="0">
              <a:solidFill>
                <a:srgbClr val="FF0000"/>
              </a:solidFill>
              <a:latin typeface="Comic Sans MS" pitchFamily="66" charset="0"/>
            </a:endParaRPr>
          </a:p>
          <a:p>
            <a:pPr algn="ctr"/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43042" y="5000636"/>
            <a:ext cx="60535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>Зарубіжна література. 5 клас </a:t>
            </a: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6248" y="5857892"/>
            <a:ext cx="45745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/>
              <a:t>Новогродівський ОЗЗСО І-ІІІ ступенів №7</a:t>
            </a:r>
          </a:p>
          <a:p>
            <a:r>
              <a:rPr lang="uk-UA" b="1" i="1" dirty="0" smtClean="0"/>
              <a:t>Вчитель: Дейнекіна Оксана Олександрівна</a:t>
            </a:r>
            <a:endParaRPr lang="ru-RU" b="1" i="1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япония.jp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000364" y="5657671"/>
            <a:ext cx="18473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1214414" y="0"/>
            <a:ext cx="654499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 ви знаєте, що цікавого </a:t>
            </a:r>
          </a:p>
          <a:p>
            <a:pPr algn="ctr"/>
            <a:r>
              <a:rPr lang="uk-UA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сьогодні буде на уроці?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214422"/>
            <a:ext cx="9144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/>
              <a:t>1. Ми познайомимось </a:t>
            </a:r>
            <a:r>
              <a:rPr lang="uk-UA" sz="3200" b="1" dirty="0"/>
              <a:t>з японською народною казкою «Іссумбосі, або Хлопчик – Мізинчик</a:t>
            </a:r>
            <a:r>
              <a:rPr lang="uk-UA" sz="3200" b="1" dirty="0" smtClean="0"/>
              <a:t>». 2.Розкриємо </a:t>
            </a:r>
            <a:r>
              <a:rPr lang="uk-UA" sz="3200" b="1" dirty="0"/>
              <a:t>особливості народної </a:t>
            </a:r>
            <a:r>
              <a:rPr lang="uk-UA" sz="3200" b="1" dirty="0" smtClean="0"/>
              <a:t>казки. </a:t>
            </a:r>
          </a:p>
          <a:p>
            <a:r>
              <a:rPr lang="uk-UA" sz="3200" b="1" dirty="0" smtClean="0"/>
              <a:t>3. Розвиватимемо </a:t>
            </a:r>
            <a:r>
              <a:rPr lang="uk-UA" sz="3200" b="1" dirty="0"/>
              <a:t>навички </a:t>
            </a:r>
            <a:r>
              <a:rPr lang="uk-UA" sz="3200" b="1" dirty="0" smtClean="0"/>
              <a:t>аналізу </a:t>
            </a:r>
            <a:r>
              <a:rPr lang="uk-UA" sz="3200" b="1" dirty="0"/>
              <a:t>тексту, виразного читання, швидкого орієнтування в </a:t>
            </a:r>
            <a:r>
              <a:rPr lang="uk-UA" sz="3200" b="1" dirty="0" smtClean="0"/>
              <a:t>тексті.</a:t>
            </a:r>
          </a:p>
          <a:p>
            <a:r>
              <a:rPr lang="uk-UA" sz="3200" b="1" dirty="0" smtClean="0"/>
              <a:t>4. Будемо формувати в собі  </a:t>
            </a:r>
            <a:r>
              <a:rPr lang="uk-UA" sz="3200" b="1" dirty="0"/>
              <a:t>кращі людські риси </a:t>
            </a:r>
            <a:r>
              <a:rPr lang="uk-UA" sz="3200" b="1" dirty="0" smtClean="0"/>
              <a:t>характеру.</a:t>
            </a:r>
            <a:endParaRPr lang="ru-RU" sz="3200" b="1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япония.jp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85852" y="0"/>
            <a:ext cx="71721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Нумо знайомитись!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928670"/>
            <a:ext cx="855824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600" dirty="0" smtClean="0"/>
              <a:t>  А що ви знаєте про Японію? Перевіримо?</a:t>
            </a:r>
          </a:p>
          <a:p>
            <a:pPr algn="ctr"/>
            <a:r>
              <a:rPr lang="uk-UA" sz="3600" i="1" dirty="0" smtClean="0">
                <a:solidFill>
                  <a:srgbClr val="FF0000"/>
                </a:solidFill>
              </a:rPr>
              <a:t>Перегляньте відео та запишіть </a:t>
            </a:r>
            <a:r>
              <a:rPr lang="uk-UA" sz="3600" dirty="0" smtClean="0"/>
              <a:t>те, </a:t>
            </a:r>
          </a:p>
          <a:p>
            <a:pPr algn="ctr"/>
            <a:r>
              <a:rPr lang="uk-UA" sz="3600" dirty="0" smtClean="0"/>
              <a:t>що вас найбільше зацікавило.</a:t>
            </a:r>
            <a:endParaRPr lang="ru-RU" sz="3600" dirty="0"/>
          </a:p>
        </p:txBody>
      </p:sp>
      <p:pic>
        <p:nvPicPr>
          <p:cNvPr id="5" name="Рисунок 4" descr="1f449-1f3f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2500306"/>
            <a:ext cx="1524000" cy="1524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143108" y="2928934"/>
            <a:ext cx="5566845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hlinkClick r:id="rId4"/>
              </a:rPr>
              <a:t>https://youtu.be/owqatVx5wdQ</a:t>
            </a:r>
            <a:endParaRPr lang="uk-UA" sz="3200" dirty="0" smtClean="0"/>
          </a:p>
          <a:p>
            <a:endParaRPr lang="ru-RU" sz="2000" dirty="0"/>
          </a:p>
        </p:txBody>
      </p:sp>
      <p:pic>
        <p:nvPicPr>
          <p:cNvPr id="7" name="Рисунок 6" descr="япрн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3042" y="3500438"/>
            <a:ext cx="6500858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япония.jp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5720" y="857232"/>
            <a:ext cx="8858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000" b="1" dirty="0" smtClean="0"/>
          </a:p>
          <a:p>
            <a:pPr algn="ctr"/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6" name="Рисунок 5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9" y="0"/>
            <a:ext cx="9141131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япония.jp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7669" y="0"/>
            <a:ext cx="90763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Попрацюймо зі словами!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00298" y="785794"/>
            <a:ext cx="40780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</a:rPr>
              <a:t>Словникова робота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1285860"/>
            <a:ext cx="34496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5720" y="1428736"/>
            <a:ext cx="85725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ru-RU" b="1" dirty="0" smtClean="0"/>
              <a:t>  </a:t>
            </a:r>
            <a:r>
              <a:rPr lang="ru-RU" sz="3200" b="1" dirty="0" smtClean="0"/>
              <a:t>Хасі</a:t>
            </a:r>
            <a:r>
              <a:rPr lang="ru-RU" sz="3200" dirty="0"/>
              <a:t> – дерев’яна паличка для їжі</a:t>
            </a:r>
            <a:r>
              <a:rPr lang="ru-RU" sz="3200" dirty="0" smtClean="0"/>
              <a:t>.</a:t>
            </a:r>
          </a:p>
          <a:p>
            <a:pPr>
              <a:buFontTx/>
              <a:buChar char="-"/>
            </a:pPr>
            <a:endParaRPr lang="uk-UA" sz="3200" dirty="0"/>
          </a:p>
          <a:p>
            <a:pPr>
              <a:buFontTx/>
              <a:buChar char="-"/>
            </a:pPr>
            <a:r>
              <a:rPr lang="ru-RU" sz="3200" b="1" dirty="0" smtClean="0"/>
              <a:t>  </a:t>
            </a:r>
            <a:r>
              <a:rPr lang="ru-RU" sz="3200" b="1" dirty="0"/>
              <a:t>Гета</a:t>
            </a:r>
            <a:r>
              <a:rPr lang="ru-RU" sz="3200" dirty="0"/>
              <a:t> – дерев’яне взуття на високих підставках</a:t>
            </a:r>
            <a:r>
              <a:rPr lang="ru-RU" sz="3200" dirty="0" smtClean="0"/>
              <a:t>.</a:t>
            </a:r>
          </a:p>
          <a:p>
            <a:pPr>
              <a:buFontTx/>
              <a:buChar char="-"/>
            </a:pPr>
            <a:endParaRPr lang="uk-UA" sz="3200" dirty="0"/>
          </a:p>
          <a:p>
            <a:pPr>
              <a:buFontTx/>
              <a:buChar char="-"/>
            </a:pPr>
            <a:endParaRPr lang="uk-UA" sz="3200" dirty="0" smtClean="0"/>
          </a:p>
          <a:p>
            <a:pPr>
              <a:buFontTx/>
              <a:buChar char="-"/>
            </a:pPr>
            <a:endParaRPr lang="uk-UA" sz="3200" dirty="0"/>
          </a:p>
          <a:p>
            <a:r>
              <a:rPr lang="ru-RU" sz="3200" b="1" dirty="0" smtClean="0"/>
              <a:t>-  </a:t>
            </a:r>
            <a:r>
              <a:rPr lang="ru-RU" sz="3200" b="1" dirty="0"/>
              <a:t>Кімоно</a:t>
            </a:r>
            <a:r>
              <a:rPr lang="ru-RU" sz="3200" dirty="0"/>
              <a:t> – японський національний </a:t>
            </a:r>
            <a:r>
              <a:rPr lang="ru-RU" sz="3200" dirty="0" smtClean="0"/>
              <a:t> одяг</a:t>
            </a:r>
            <a:r>
              <a:rPr lang="ru-RU" sz="3200" dirty="0"/>
              <a:t>.</a:t>
            </a:r>
          </a:p>
        </p:txBody>
      </p:sp>
      <p:pic>
        <p:nvPicPr>
          <p:cNvPr id="12" name="Рисунок 11" descr="kak_nazivayutsya_yaponskie_palochki_dlya_ed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6007" y="1000108"/>
            <a:ext cx="2487993" cy="1655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гети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7554" y="2857496"/>
            <a:ext cx="2279016" cy="15716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1298-YAponskaya-nacionalnaya-odezhda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4612" y="4786322"/>
            <a:ext cx="3560498" cy="1828801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япония.jp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71604" y="0"/>
            <a:ext cx="577683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Охайьо годзимас!</a:t>
            </a:r>
            <a:endParaRPr lang="ru-RU" sz="4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857232"/>
            <a:ext cx="885828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000" b="1" dirty="0" smtClean="0"/>
          </a:p>
          <a:p>
            <a:r>
              <a:rPr lang="uk-UA" sz="2000" b="1" dirty="0" smtClean="0"/>
              <a:t>Прочитай казку у підручнику на </a:t>
            </a:r>
            <a:r>
              <a:rPr lang="uk-UA" sz="2000" b="1" dirty="0" smtClean="0">
                <a:solidFill>
                  <a:srgbClr val="0070C0"/>
                </a:solidFill>
              </a:rPr>
              <a:t>сторінці 45-46  </a:t>
            </a:r>
          </a:p>
          <a:p>
            <a:r>
              <a:rPr lang="uk-UA" sz="2000" b="1" dirty="0" smtClean="0"/>
              <a:t>                                          Або</a:t>
            </a:r>
          </a:p>
          <a:p>
            <a:r>
              <a:rPr lang="uk-UA" sz="2000" b="1" dirty="0" smtClean="0"/>
              <a:t>                       Прослухай та подивись відео    </a:t>
            </a:r>
            <a:r>
              <a:rPr lang="en-US" sz="2000" b="1" dirty="0" smtClean="0">
                <a:hlinkClick r:id="rId3"/>
              </a:rPr>
              <a:t>https://youtu.be/FNe1zO9PL0A</a:t>
            </a:r>
            <a:endParaRPr lang="uk-UA" sz="2000" b="1" dirty="0" smtClean="0"/>
          </a:p>
          <a:p>
            <a:endParaRPr lang="uk-UA" sz="2000" b="1" dirty="0"/>
          </a:p>
          <a:p>
            <a:pPr algn="ctr"/>
            <a:r>
              <a:rPr lang="uk-UA" sz="3600" b="1" dirty="0" smtClean="0">
                <a:solidFill>
                  <a:srgbClr val="FF0000"/>
                </a:solidFill>
              </a:rPr>
              <a:t>Вправа “ Уважний читач ”</a:t>
            </a:r>
          </a:p>
          <a:p>
            <a:pPr algn="ctr"/>
            <a:r>
              <a:rPr lang="uk-UA" sz="2000" b="1" dirty="0" smtClean="0">
                <a:solidFill>
                  <a:srgbClr val="002060"/>
                </a:solidFill>
              </a:rPr>
              <a:t>А тепер перевіримо наскільки уважно ви читали або слухали казку!</a:t>
            </a:r>
          </a:p>
          <a:p>
            <a:pPr algn="ctr"/>
            <a:r>
              <a:rPr lang="uk-UA" sz="2000" b="1" dirty="0" smtClean="0">
                <a:solidFill>
                  <a:srgbClr val="002060"/>
                </a:solidFill>
              </a:rPr>
              <a:t>Дайте відповіді на питання ( письмово)</a:t>
            </a:r>
          </a:p>
          <a:p>
            <a:pPr lvl="0"/>
            <a:r>
              <a:rPr lang="uk-UA" sz="2400" dirty="0"/>
              <a:t>Хто є головним </a:t>
            </a:r>
            <a:r>
              <a:rPr lang="uk-UA" sz="2400" dirty="0" smtClean="0"/>
              <a:t>героєм </a:t>
            </a:r>
            <a:r>
              <a:rPr lang="uk-UA" sz="2400" dirty="0"/>
              <a:t>казки? </a:t>
            </a:r>
            <a:endParaRPr lang="ru-RU" sz="2400" dirty="0" smtClean="0"/>
          </a:p>
          <a:p>
            <a:pPr lvl="0"/>
            <a:r>
              <a:rPr lang="uk-UA" sz="2400" dirty="0"/>
              <a:t>Розкажіть, що ви дізналися про нього. </a:t>
            </a:r>
            <a:endParaRPr lang="ru-RU" sz="2400" dirty="0" smtClean="0"/>
          </a:p>
          <a:p>
            <a:pPr lvl="0"/>
            <a:r>
              <a:rPr lang="uk-UA" sz="2400" dirty="0"/>
              <a:t>Які риси характеру притаманні Іссумбосі</a:t>
            </a:r>
            <a:r>
              <a:rPr lang="uk-UA" sz="2400" dirty="0" smtClean="0"/>
              <a:t>?</a:t>
            </a:r>
            <a:endParaRPr lang="ru-RU" sz="2400" dirty="0" smtClean="0"/>
          </a:p>
          <a:p>
            <a:pPr lvl="0"/>
            <a:r>
              <a:rPr lang="uk-UA" sz="2400" dirty="0"/>
              <a:t>Хто такі </a:t>
            </a:r>
            <a:r>
              <a:rPr lang="uk-UA" sz="2400" b="1" dirty="0">
                <a:solidFill>
                  <a:srgbClr val="FF0000"/>
                </a:solidFill>
              </a:rPr>
              <a:t>оні</a:t>
            </a:r>
            <a:r>
              <a:rPr lang="uk-UA" sz="2400" dirty="0" smtClean="0"/>
              <a:t>?</a:t>
            </a:r>
            <a:endParaRPr lang="ru-RU" sz="2400" dirty="0" smtClean="0"/>
          </a:p>
          <a:p>
            <a:pPr lvl="0"/>
            <a:r>
              <a:rPr lang="uk-UA" sz="2400" dirty="0"/>
              <a:t>До якого типу казок можна віднести казку? </a:t>
            </a:r>
            <a:endParaRPr lang="ru-RU" sz="2400" dirty="0" smtClean="0"/>
          </a:p>
          <a:p>
            <a:r>
              <a:rPr lang="uk-UA" sz="2400" dirty="0"/>
              <a:t>Доведіть, чому саме до цього типу казок відноситься казка «Іссумбосі..», а не до іншого? </a:t>
            </a:r>
            <a:endParaRPr lang="uk-UA" sz="2400" b="1" dirty="0" smtClean="0">
              <a:solidFill>
                <a:srgbClr val="002060"/>
              </a:solidFill>
            </a:endParaRPr>
          </a:p>
          <a:p>
            <a:pPr algn="ctr"/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85852" y="714356"/>
            <a:ext cx="75595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ЛАСКАВО ПРОСИМО В ЯПОНСЬКУ КАЗКУ!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япония.jp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28596" y="0"/>
            <a:ext cx="83487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“РЕЖИСЕРУВАННЯ” ТЕКСТУ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857232"/>
            <a:ext cx="91440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Нижче твоїй увазі пропонуються цитати з різних епізодів «Іссумбосі…».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Однак їхня  послідовність порушена.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Прочитай їх і 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запиши тільки номери 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цих цитат, відповідно до перебігу подій у творі.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 «Всі вони зажили разом у добрі і в щасті.»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 «В темній вуличці на них раптом напали два оні.»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3. «Іссумбосі почав рости і за мить перетворився на вродливого юнака.»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4. «Вельможі відразу сподобався цей маленький, але жвавий хлопчик.»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5. «Хлопчик зробив собі меч із голки, що дала мати,, і вранці всі троє подалися на берег річки.»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6. «Одного дня знайшовся в них синок завбільшки з мізинчик.»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7. «Невдовзі його увагу привернув величезний будинок.»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япония.jp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5984" y="214290"/>
            <a:ext cx="47390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ПІДСУМУЙМО!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714348" y="1214422"/>
            <a:ext cx="7851829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«Мікрофон»: 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мої враження від прочитаної казки…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400" b="1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uk-UA" sz="2800" b="1" dirty="0">
                <a:solidFill>
                  <a:srgbClr val="FF0000"/>
                </a:solidFill>
              </a:rPr>
              <a:t>«Поміркуй». </a:t>
            </a:r>
            <a:r>
              <a:rPr lang="uk-UA" sz="2800" b="1" dirty="0"/>
              <a:t>Стисле обговорення питань.</a:t>
            </a:r>
            <a:endParaRPr lang="ru-RU" sz="2800" dirty="0"/>
          </a:p>
          <a:p>
            <a:pPr lvl="0"/>
            <a:r>
              <a:rPr lang="uk-UA" sz="2800" dirty="0"/>
              <a:t>Які риси характеру ви цінуєте в людях?</a:t>
            </a:r>
            <a:endParaRPr lang="ru-RU" sz="2800" dirty="0" smtClean="0"/>
          </a:p>
          <a:p>
            <a:r>
              <a:rPr lang="uk-UA" sz="2800" dirty="0"/>
              <a:t>Які риси характеру притаманні Іссумбосі? </a:t>
            </a: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6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CFBF6"/>
              </a:clrFrom>
              <a:clrTo>
                <a:srgbClr val="FCFB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71802" y="3714752"/>
            <a:ext cx="2476500" cy="2667000"/>
          </a:xfrm>
          <a:prstGeom prst="rect">
            <a:avLst/>
          </a:prstGeom>
        </p:spPr>
      </p:pic>
      <p:pic>
        <p:nvPicPr>
          <p:cNvPr id="8" name="Рисунок 7" descr="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446" y="3929066"/>
            <a:ext cx="3136428" cy="23383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1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4071943"/>
            <a:ext cx="2786082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япония.jp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14414" y="0"/>
            <a:ext cx="7014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ДОМАШНЄ ЗАВДАННЯ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857232"/>
            <a:ext cx="865955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800" dirty="0" smtClean="0"/>
              <a:t>Прочитай ще раз казку  на сторінці 45-46.</a:t>
            </a:r>
          </a:p>
          <a:p>
            <a:pPr marL="342900" indent="-342900">
              <a:buAutoNum type="arabicPeriod"/>
            </a:pPr>
            <a:r>
              <a:rPr lang="uk-UA" sz="2800" dirty="0" smtClean="0"/>
              <a:t>Склади план до казки.</a:t>
            </a:r>
          </a:p>
          <a:p>
            <a:pPr marL="342900" indent="-342900">
              <a:buAutoNum type="arabicPeriod"/>
            </a:pPr>
            <a:r>
              <a:rPr lang="uk-UA" sz="2800" dirty="0" smtClean="0"/>
              <a:t>Перекажи казку за планом.</a:t>
            </a:r>
          </a:p>
          <a:p>
            <a:pPr marL="342900" indent="-342900">
              <a:buAutoNum type="arabicPeriod"/>
            </a:pPr>
            <a:endParaRPr lang="uk-UA" sz="3600" dirty="0"/>
          </a:p>
          <a:p>
            <a:pPr marL="342900" indent="-342900"/>
            <a:endParaRPr lang="ru-RU" sz="3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42910" y="4919008"/>
            <a:ext cx="787805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Мінливість долі!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Паростком бамбука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Стає колись людина врешті-решт.</a:t>
            </a:r>
          </a:p>
        </p:txBody>
      </p:sp>
      <p:pic>
        <p:nvPicPr>
          <p:cNvPr id="8" name="Рисунок 7" descr="T45b4.jpeg"/>
          <p:cNvPicPr>
            <a:picLocks noChangeAspect="1"/>
          </p:cNvPicPr>
          <p:nvPr/>
        </p:nvPicPr>
        <p:blipFill>
          <a:blip r:embed="rId3"/>
          <a:srcRect l="8352" t="7408" r="8129" b="22216"/>
          <a:stretch>
            <a:fillRect/>
          </a:stretch>
        </p:blipFill>
        <p:spPr>
          <a:xfrm>
            <a:off x="3357554" y="2143116"/>
            <a:ext cx="2143140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япония.jp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ag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428604"/>
            <a:ext cx="5357850" cy="57795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421</Words>
  <Application>Microsoft Office PowerPoint</Application>
  <PresentationFormat>Экран (4:3)</PresentationFormat>
  <Paragraphs>65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Пользователь Windows</cp:lastModifiedBy>
  <cp:revision>5</cp:revision>
  <dcterms:created xsi:type="dcterms:W3CDTF">2021-09-19T09:32:56Z</dcterms:created>
  <dcterms:modified xsi:type="dcterms:W3CDTF">2021-09-20T08:40:19Z</dcterms:modified>
</cp:coreProperties>
</file>