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56" r:id="rId4"/>
    <p:sldId id="306" r:id="rId5"/>
    <p:sldId id="257" r:id="rId6"/>
    <p:sldId id="260" r:id="rId7"/>
    <p:sldId id="261" r:id="rId8"/>
    <p:sldId id="262" r:id="rId9"/>
    <p:sldId id="264" r:id="rId10"/>
    <p:sldId id="266" r:id="rId11"/>
    <p:sldId id="267" r:id="rId12"/>
    <p:sldId id="269" r:id="rId13"/>
    <p:sldId id="268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301" r:id="rId39"/>
    <p:sldId id="295" r:id="rId40"/>
    <p:sldId id="296" r:id="rId41"/>
    <p:sldId id="297" r:id="rId42"/>
    <p:sldId id="298" r:id="rId43"/>
    <p:sldId id="299" r:id="rId44"/>
    <p:sldId id="300" r:id="rId45"/>
    <p:sldId id="270" r:id="rId46"/>
    <p:sldId id="302" r:id="rId47"/>
    <p:sldId id="303" r:id="rId48"/>
    <p:sldId id="307" r:id="rId49"/>
    <p:sldId id="304" r:id="rId50"/>
    <p:sldId id="305" r:id="rId51"/>
  </p:sldIdLst>
  <p:sldSz cx="9144000" cy="6858000" type="screen4x3"/>
  <p:notesSz cx="6797675" cy="9926638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EC627E-EDE3-4099-B78A-B09BC2F22640}" type="datetimeFigureOut">
              <a:rPr lang="uk-UA" smtClean="0"/>
              <a:t>18.11.2019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D3F1F25-EF43-4F45-A444-933CF6A96328}" type="slidenum">
              <a:rPr lang="uk-UA" smtClean="0"/>
              <a:t>‹#›</a:t>
            </a:fld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http://svitppt.com.ua/images/48/47526/960/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31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http://svitppt.com.ua/images/48/47526/960/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38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AutoShape 2" descr="Тема Джеймс Олдрідж. “Останній дюйм”. Своєрідність вирішення проблеми батьків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Тема Джеймс Олдрідж. “Останній дюйм”. Своєрідність вирішення проблеми батьків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0" name="Picture 6" descr="http://svitppt.com.ua/images/48/47526/960/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463"/>
            <a:ext cx="9144000" cy="700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4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12776"/>
            <a:ext cx="8568951" cy="4713387"/>
          </a:xfrm>
        </p:spPr>
        <p:txBody>
          <a:bodyPr>
            <a:normAutofit lnSpcReduction="10000"/>
          </a:bodyPr>
          <a:lstStyle/>
          <a:p>
            <a:r>
              <a:rPr lang="uk-UA" sz="3200" b="1" i="1" dirty="0" smtClean="0"/>
              <a:t>- узагальнити знання про жанрові особливості оповідання;</a:t>
            </a:r>
          </a:p>
          <a:p>
            <a:r>
              <a:rPr lang="uk-UA" sz="3200" b="1" i="1" dirty="0" smtClean="0"/>
              <a:t>- удосконалювати навички аналізу тексту;</a:t>
            </a:r>
          </a:p>
          <a:p>
            <a:r>
              <a:rPr lang="uk-UA" sz="3200" b="1" i="1" dirty="0" smtClean="0"/>
              <a:t>- розвивати вміння висловлювати власне судження;</a:t>
            </a:r>
          </a:p>
          <a:p>
            <a:r>
              <a:rPr lang="uk-UA" sz="3200" b="1" i="1" dirty="0" smtClean="0"/>
              <a:t>- дотримуватись норм мовленнєвої культури;</a:t>
            </a:r>
          </a:p>
          <a:p>
            <a:r>
              <a:rPr lang="uk-UA" sz="3200" b="1" i="1" dirty="0" smtClean="0"/>
              <a:t>- сприяти вихованню кращих людських якостей.</a:t>
            </a:r>
            <a:endParaRPr lang="uk-UA" sz="3200" b="1" i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02440"/>
          </a:xfrm>
        </p:spPr>
        <p:txBody>
          <a:bodyPr/>
          <a:lstStyle/>
          <a:p>
            <a:r>
              <a:rPr lang="uk-UA" dirty="0" smtClean="0"/>
              <a:t>Мета уроку: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9292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http://svitppt.com.ua/images/48/47526/960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5520" cy="7118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01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 descr="http://svitppt.com.ua/images/48/47526/960/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12754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937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 descr="http://svitppt.com.ua/images/48/47526/960/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98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 descr="http://svitppt.com.ua/images/48/47526/960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60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9218" name="Picture 2" descr="http://svitppt.com.ua/images/48/47526/960/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02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1266" name="Picture 2" descr="http://svitppt.com.ua/images/48/47526/960/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59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26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2290" name="Picture 2" descr="http://svitppt.com.ua/images/48/47526/960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47" y="0"/>
            <a:ext cx="9144000" cy="688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4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4338" name="Picture 2" descr="http://svitppt.com.ua/images/48/47526/960/img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327284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478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3314" name="Picture 2" descr="http://svitppt.com.ua/images/48/47526/960/img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16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6386" name="Picture 2" descr="http://svitppt.com.ua/images/48/47526/960/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71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7410" name="Picture 2" descr="http://svitppt.com.ua/images/48/47526/960/img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0"/>
            <a:ext cx="928022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941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8434" name="Picture 2" descr="http://svitppt.com.ua/images/48/47526/960/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01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9458" name="Picture 2" descr="http://svitppt.com.ua/images/48/47526/960/img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62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482" name="Picture 2" descr="http://svitppt.com.ua/images/48/47526/960/img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92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02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1506" name="Picture 2" descr="http://svitppt.com.ua/images/48/47526/960/img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3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54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2530" name="Picture 2" descr="http://svitppt.com.ua/images/48/47526/960/img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82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3554" name="Picture 2" descr="http://svitppt.com.ua/images/48/47526/960/img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21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4578" name="Picture 2" descr="http://svitppt.com.ua/images/48/47526/960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36" y="-1"/>
            <a:ext cx="9286056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26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5602" name="Picture 2" descr="http://svitppt.com.ua/images/48/47526/960/img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549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6626" name="Picture 2" descr="http://svitppt.com.ua/images/48/47526/960/img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39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63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7650" name="Picture 2" descr="http://svitppt.com.ua/images/48/47526/960/img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424"/>
            <a:ext cx="9299575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35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8674" name="Picture 2" descr="http://svitppt.com.ua/images/48/47526/960/img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1" y="1239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064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9698" name="Picture 2" descr="http://svitppt.com.ua/images/48/47526/960/img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9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24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22" name="Picture 2" descr="http://svitppt.com.ua/images/48/47526/960/img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7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99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1746" name="Picture 2" descr="http://svitppt.com.ua/images/48/47526/960/img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14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2770" name="Picture 2" descr="http://svitppt.com.ua/images/48/47526/960/img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32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3794" name="Picture 2" descr="http://svitppt.com.ua/images/48/47526/960/img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5" y="8175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25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4818" name="Picture 2" descr="http://svitppt.com.ua/images/48/47526/960/img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70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5842" name="Picture 2" descr="http://svitppt.com.ua/images/48/47526/960/img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9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733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6866" name="Picture 2" descr="http://svitppt.com.ua/images/48/47526/960/img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61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7890" name="Picture 2" descr="http://svitppt.com.ua/images/48/47526/960/img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32" y="-315416"/>
            <a:ext cx="9171531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39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8914" name="Picture 2" descr="http://svitppt.com.ua/images/48/47526/960/img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99575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28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9938" name="Picture 2" descr="http://svitppt.com.ua/images/48/47526/960/img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2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54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7106" name="Picture 2" descr="http://svitppt.com.ua/images/48/47526/960/img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6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83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62" name="Picture 2" descr="http://svitppt.com.ua/images/48/47526/960/img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006"/>
            <a:ext cx="9166417" cy="6883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35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1986" name="Picture 2" descr="http://svitppt.com.ua/images/48/47526/960/img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40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3010" name="Picture 2" descr="http://svitppt.com.ua/images/48/47526/960/img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07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4034" name="Picture 2" descr="http://svitppt.com.ua/images/48/47526/960/img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7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43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5058" name="Picture 2" descr="http://svitppt.com.ua/images/48/47526/960/img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8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38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6082" name="Picture 2" descr="http://svitppt.com.ua/images/48/47526/960/img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506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5362" name="Picture 2" descr="http://svitppt.com.ua/images/48/47526/960/img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3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8130" name="Picture 2" descr="http://svitppt.com.ua/images/48/47526/960/img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37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9154" name="Picture 2" descr="http://svitppt.com.ua/images/48/47526/960/img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3" y="-387424"/>
            <a:ext cx="914400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246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sz="3600" b="1" i="1" dirty="0" smtClean="0"/>
              <a:t>Не впадайте у відчай</a:t>
            </a:r>
          </a:p>
          <a:p>
            <a:r>
              <a:rPr lang="uk-UA" sz="3600" b="1" i="1" dirty="0" smtClean="0"/>
              <a:t>Ніколи не втрачайте бажання жити</a:t>
            </a:r>
          </a:p>
          <a:p>
            <a:r>
              <a:rPr lang="uk-UA" sz="3600" b="1" i="1" dirty="0" smtClean="0"/>
              <a:t>Повірте у себе</a:t>
            </a:r>
          </a:p>
          <a:p>
            <a:r>
              <a:rPr lang="uk-UA" sz="3600" b="1" i="1" dirty="0" err="1" smtClean="0"/>
              <a:t>Пам</a:t>
            </a:r>
            <a:r>
              <a:rPr lang="en-US" sz="3600" b="1" i="1" dirty="0" smtClean="0"/>
              <a:t>’</a:t>
            </a:r>
            <a:r>
              <a:rPr lang="uk-UA" sz="3600" b="1" i="1" dirty="0" err="1" smtClean="0"/>
              <a:t>ятайте</a:t>
            </a:r>
            <a:r>
              <a:rPr lang="uk-UA" sz="3600" b="1" i="1" dirty="0" smtClean="0"/>
              <a:t>: найдорожче – це життя </a:t>
            </a:r>
            <a:endParaRPr lang="uk-UA" sz="3600" b="1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Рецепт успіху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7526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0178" name="Picture 2" descr="http://svitppt.com.ua/images/48/47526/960/img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41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442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02" name="Picture 2" descr="http://svitppt.com.ua/images/48/47526/960/img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9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24512</TotalTime>
  <Words>59</Words>
  <Application>Microsoft Office PowerPoint</Application>
  <PresentationFormat>Экран (4:3)</PresentationFormat>
  <Paragraphs>11</Paragraphs>
  <Slides>50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1" baseType="lpstr">
      <vt:lpstr>Волна</vt:lpstr>
      <vt:lpstr>Презентация PowerPoint</vt:lpstr>
      <vt:lpstr>Презентация PowerPoint</vt:lpstr>
      <vt:lpstr>Презентация PowerPoint</vt:lpstr>
      <vt:lpstr>Мета уроку: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Рецепт успіху 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Vld</dc:creator>
  <cp:lastModifiedBy>Vld</cp:lastModifiedBy>
  <cp:revision>10</cp:revision>
  <cp:lastPrinted>2019-11-25T18:26:25Z</cp:lastPrinted>
  <dcterms:created xsi:type="dcterms:W3CDTF">2019-11-05T18:30:56Z</dcterms:created>
  <dcterms:modified xsi:type="dcterms:W3CDTF">2019-11-30T17:39:57Z</dcterms:modified>
</cp:coreProperties>
</file>