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1" r:id="rId2"/>
    <p:sldId id="289" r:id="rId3"/>
    <p:sldId id="257" r:id="rId4"/>
    <p:sldId id="258" r:id="rId5"/>
    <p:sldId id="263" r:id="rId6"/>
    <p:sldId id="290" r:id="rId7"/>
    <p:sldId id="279" r:id="rId8"/>
    <p:sldId id="280" r:id="rId9"/>
    <p:sldId id="278" r:id="rId10"/>
    <p:sldId id="265" r:id="rId11"/>
    <p:sldId id="288" r:id="rId12"/>
    <p:sldId id="286" r:id="rId13"/>
    <p:sldId id="268" r:id="rId14"/>
    <p:sldId id="270" r:id="rId15"/>
    <p:sldId id="274" r:id="rId16"/>
    <p:sldId id="287" r:id="rId17"/>
    <p:sldId id="273" r:id="rId18"/>
    <p:sldId id="272" r:id="rId19"/>
    <p:sldId id="275" r:id="rId20"/>
    <p:sldId id="276" r:id="rId21"/>
    <p:sldId id="281" r:id="rId22"/>
    <p:sldId id="282" r:id="rId23"/>
    <p:sldId id="285" r:id="rId24"/>
    <p:sldId id="283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9ED59-A3A1-4B49-B5F4-554EACBD7920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94D5-09DF-477A-80BE-6971D27EF7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7894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9ED59-A3A1-4B49-B5F4-554EACBD7920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94D5-09DF-477A-80BE-6971D27EF7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6529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9ED59-A3A1-4B49-B5F4-554EACBD7920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94D5-09DF-477A-80BE-6971D27EF7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85190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9ED59-A3A1-4B49-B5F4-554EACBD7920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94D5-09DF-477A-80BE-6971D27EF7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2136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9ED59-A3A1-4B49-B5F4-554EACBD7920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94D5-09DF-477A-80BE-6971D27EF7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6243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9ED59-A3A1-4B49-B5F4-554EACBD7920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94D5-09DF-477A-80BE-6971D27EF7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77432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9ED59-A3A1-4B49-B5F4-554EACBD7920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94D5-09DF-477A-80BE-6971D27EF7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84635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9ED59-A3A1-4B49-B5F4-554EACBD7920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94D5-09DF-477A-80BE-6971D27EF7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31915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9ED59-A3A1-4B49-B5F4-554EACBD7920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94D5-09DF-477A-80BE-6971D27EF7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7632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9ED59-A3A1-4B49-B5F4-554EACBD7920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94D5-09DF-477A-80BE-6971D27EF7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8698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9ED59-A3A1-4B49-B5F4-554EACBD7920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F94D5-09DF-477A-80BE-6971D27EF7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121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69ED59-A3A1-4B49-B5F4-554EACBD7920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0F94D5-09DF-477A-80BE-6971D27EF7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1438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microsoft.com/office/2007/relationships/hdphoto" Target="../media/hdphoto2.wdp"/><Relationship Id="rId10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microsoft.com/office/2007/relationships/hdphoto" Target="../media/hdphoto4.wdp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5.wdp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microsoft.com/office/2007/relationships/hdphoto" Target="../media/hdphoto8.wdp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9.wdp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hdphoto" Target="../media/hdphoto11.wdp"/><Relationship Id="rId3" Type="http://schemas.microsoft.com/office/2007/relationships/hdphoto" Target="../media/hdphoto1.wdp"/><Relationship Id="rId7" Type="http://schemas.openxmlformats.org/officeDocument/2006/relationships/image" Target="../media/image2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microsoft.com/office/2007/relationships/hdphoto" Target="../media/hdphoto10.wdp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2.wdp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3.wdp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6764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645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16672" y="1988840"/>
            <a:ext cx="2016224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НЕЗДАРА</a:t>
            </a:r>
            <a:endParaRPr lang="uk-UA" dirty="0"/>
          </a:p>
        </p:txBody>
      </p:sp>
      <p:sp>
        <p:nvSpPr>
          <p:cNvPr id="3" name="Овал 2"/>
          <p:cNvSpPr/>
          <p:nvPr/>
        </p:nvSpPr>
        <p:spPr>
          <a:xfrm>
            <a:off x="5935673" y="1340768"/>
            <a:ext cx="2880320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ОФІЦІАНТКА</a:t>
            </a:r>
            <a:endParaRPr lang="uk-UA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940152" y="2420888"/>
            <a:ext cx="2448272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РОЗЛУЧЕННЯ БАТЬКІВ</a:t>
            </a:r>
            <a:endParaRPr lang="uk-UA" dirty="0"/>
          </a:p>
        </p:txBody>
      </p:sp>
      <p:sp>
        <p:nvSpPr>
          <p:cNvPr id="5" name="Равнобедренный треугольник 4"/>
          <p:cNvSpPr/>
          <p:nvPr/>
        </p:nvSpPr>
        <p:spPr>
          <a:xfrm>
            <a:off x="611560" y="2348880"/>
            <a:ext cx="2088232" cy="1008112"/>
          </a:xfrm>
          <a:prstGeom prst="triangle">
            <a:avLst>
              <a:gd name="adj" fmla="val 4533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35</a:t>
            </a:r>
            <a:endParaRPr lang="uk-UA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652120" y="3717032"/>
            <a:ext cx="2232248" cy="1296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ВИСТАВКА РОБІТ</a:t>
            </a:r>
            <a:endParaRPr lang="uk-UA" dirty="0"/>
          </a:p>
        </p:txBody>
      </p:sp>
      <p:sp>
        <p:nvSpPr>
          <p:cNvPr id="7" name="Овал 6"/>
          <p:cNvSpPr/>
          <p:nvPr/>
        </p:nvSpPr>
        <p:spPr>
          <a:xfrm>
            <a:off x="3131840" y="3455289"/>
            <a:ext cx="2376264" cy="119784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КАСИРКА</a:t>
            </a:r>
            <a:endParaRPr lang="uk-UA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39552" y="4869160"/>
            <a:ext cx="2376264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СКРОМНІСТЬ</a:t>
            </a:r>
            <a:endParaRPr lang="uk-UA" dirty="0"/>
          </a:p>
        </p:txBody>
      </p:sp>
      <p:sp>
        <p:nvSpPr>
          <p:cNvPr id="9" name="Равнобедренный треугольник 8"/>
          <p:cNvSpPr/>
          <p:nvPr/>
        </p:nvSpPr>
        <p:spPr>
          <a:xfrm>
            <a:off x="3131840" y="4725145"/>
            <a:ext cx="2664296" cy="1872208"/>
          </a:xfrm>
          <a:prstGeom prst="triangle">
            <a:avLst>
              <a:gd name="adj" fmla="val 430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«ТИТАНІК»</a:t>
            </a:r>
            <a:endParaRPr lang="uk-UA" dirty="0"/>
          </a:p>
        </p:txBody>
      </p:sp>
      <p:sp>
        <p:nvSpPr>
          <p:cNvPr id="10" name="Овал 9"/>
          <p:cNvSpPr/>
          <p:nvPr/>
        </p:nvSpPr>
        <p:spPr>
          <a:xfrm>
            <a:off x="611560" y="5949280"/>
            <a:ext cx="2520280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ВЧИТЕЛЬКА</a:t>
            </a:r>
            <a:endParaRPr lang="uk-UA" dirty="0"/>
          </a:p>
        </p:txBody>
      </p:sp>
      <p:sp>
        <p:nvSpPr>
          <p:cNvPr id="11" name="Овал 10"/>
          <p:cNvSpPr/>
          <p:nvPr/>
        </p:nvSpPr>
        <p:spPr>
          <a:xfrm>
            <a:off x="5940152" y="5229200"/>
            <a:ext cx="2592288" cy="13681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СИН І ДОНЬКА</a:t>
            </a:r>
            <a:endParaRPr lang="uk-UA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39552" y="1340767"/>
            <a:ext cx="2592288" cy="8640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ФРАНЦІЯ</a:t>
            </a:r>
            <a:endParaRPr lang="uk-UA" dirty="0"/>
          </a:p>
        </p:txBody>
      </p:sp>
      <p:sp>
        <p:nvSpPr>
          <p:cNvPr id="15" name="Овал 14"/>
          <p:cNvSpPr/>
          <p:nvPr/>
        </p:nvSpPr>
        <p:spPr>
          <a:xfrm>
            <a:off x="82352" y="3455289"/>
            <a:ext cx="2689448" cy="119784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ЖУРНАЛ «</a:t>
            </a:r>
            <a:r>
              <a:rPr lang="en-US" dirty="0" smtClean="0"/>
              <a:t>ELLE</a:t>
            </a:r>
            <a:r>
              <a:rPr lang="uk-UA" dirty="0" smtClean="0"/>
              <a:t>»</a:t>
            </a:r>
            <a:endParaRPr lang="uk-UA" dirty="0"/>
          </a:p>
        </p:txBody>
      </p:sp>
      <p:sp>
        <p:nvSpPr>
          <p:cNvPr id="16" name="Заголовок 15"/>
          <p:cNvSpPr>
            <a:spLocks noGrp="1"/>
          </p:cNvSpPr>
          <p:nvPr>
            <p:ph type="title"/>
          </p:nvPr>
        </p:nvSpPr>
        <p:spPr>
          <a:xfrm rot="10800000" flipV="1">
            <a:off x="984811" y="153085"/>
            <a:ext cx="7718272" cy="1187683"/>
          </a:xfrm>
        </p:spPr>
        <p:txBody>
          <a:bodyPr>
            <a:normAutofit/>
          </a:bodyPr>
          <a:lstStyle/>
          <a:p>
            <a:r>
              <a:rPr lang="uk-UA" b="1" dirty="0" smtClean="0">
                <a:solidFill>
                  <a:srgbClr val="FF0000"/>
                </a:solidFill>
              </a:rPr>
              <a:t>ХМАРА  СЛІВ</a:t>
            </a:r>
            <a:endParaRPr lang="uk-UA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808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385"/>
          <a:stretch/>
        </p:blipFill>
        <p:spPr bwMode="auto">
          <a:xfrm>
            <a:off x="323528" y="1271375"/>
            <a:ext cx="2139111" cy="17430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Прямоугольник 2"/>
          <p:cNvSpPr/>
          <p:nvPr/>
        </p:nvSpPr>
        <p:spPr>
          <a:xfrm>
            <a:off x="1619183" y="268377"/>
            <a:ext cx="7524817" cy="36009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1" cap="none" spc="0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92D05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8" charset="0"/>
              </a:rPr>
              <a:t>Анна </a:t>
            </a:r>
            <a:r>
              <a:rPr lang="ru-RU" sz="6600" b="1" cap="none" spc="0" dirty="0" err="1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92D05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8" charset="0"/>
              </a:rPr>
              <a:t>Ґавальда</a:t>
            </a:r>
            <a:r>
              <a:rPr lang="ru-RU" sz="6600" b="1" cap="none" spc="0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92D05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8" charset="0"/>
              </a:rPr>
              <a:t> </a:t>
            </a:r>
            <a:r>
              <a:rPr lang="ru-RU" sz="5400" b="0" cap="none" spc="0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92D05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–</a:t>
            </a:r>
          </a:p>
          <a:p>
            <a:pPr algn="ctr"/>
            <a:r>
              <a:rPr lang="ru-RU" sz="5400" b="0" i="1" cap="none" spc="0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92D05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hnschrift SemiBold Condensed" pitchFamily="34" charset="0"/>
              </a:rPr>
              <a:t>– </a:t>
            </a:r>
            <a:r>
              <a:rPr lang="ru-RU" sz="5400" b="0" i="1" cap="none" spc="0" dirty="0" err="1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92D05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hnschrift SemiBold Condensed" pitchFamily="34" charset="0"/>
              </a:rPr>
              <a:t>відома</a:t>
            </a:r>
            <a:r>
              <a:rPr lang="ru-RU" sz="5400" b="0" i="1" cap="none" spc="0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92D05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hnschrift SemiBold Condensed" pitchFamily="34" charset="0"/>
              </a:rPr>
              <a:t> </a:t>
            </a:r>
            <a:r>
              <a:rPr lang="ru-RU" sz="5400" b="0" i="1" cap="none" spc="0" dirty="0" err="1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92D05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hnschrift SemiBold Condensed" pitchFamily="34" charset="0"/>
              </a:rPr>
              <a:t>французька</a:t>
            </a:r>
            <a:r>
              <a:rPr lang="ru-RU" sz="5400" b="0" i="1" cap="none" spc="0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92D05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hnschrift SemiBold Condensed" pitchFamily="34" charset="0"/>
              </a:rPr>
              <a:t>  </a:t>
            </a:r>
          </a:p>
          <a:p>
            <a:pPr algn="ctr"/>
            <a:r>
              <a:rPr lang="ru-RU" sz="5400" b="0" i="1" cap="none" spc="0" dirty="0" err="1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92D05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hnschrift SemiBold Condensed" pitchFamily="34" charset="0"/>
              </a:rPr>
              <a:t>журналістка</a:t>
            </a:r>
            <a:r>
              <a:rPr lang="ru-RU" sz="5400" b="0" i="1" cap="none" spc="0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92D05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hnschrift SemiBold Condensed" pitchFamily="34" charset="0"/>
              </a:rPr>
              <a:t>, </a:t>
            </a:r>
          </a:p>
          <a:p>
            <a:pPr algn="ctr"/>
            <a:r>
              <a:rPr lang="ru-RU" sz="5400" b="0" i="1" cap="none" spc="0" dirty="0" err="1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92D05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hnschrift SemiBold Condensed" pitchFamily="34" charset="0"/>
              </a:rPr>
              <a:t>письменниця</a:t>
            </a:r>
            <a:endParaRPr lang="ru-RU" sz="5400" b="0" i="1" cap="none" spc="0" dirty="0">
              <a:ln w="18415" cmpd="sng">
                <a:solidFill>
                  <a:sysClr val="windowText" lastClr="000000"/>
                </a:solidFill>
                <a:prstDash val="solid"/>
              </a:ln>
              <a:solidFill>
                <a:srgbClr val="92D05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ahnschrift SemiBold Condensed" pitchFamily="34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2" y="3429000"/>
            <a:ext cx="2620963" cy="17430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653136"/>
            <a:ext cx="2620963" cy="17430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267189"/>
            <a:ext cx="1878013" cy="2438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641555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268760"/>
            <a:ext cx="3512648" cy="46805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Прямоугольник 2"/>
          <p:cNvSpPr/>
          <p:nvPr/>
        </p:nvSpPr>
        <p:spPr>
          <a:xfrm>
            <a:off x="4427984" y="620688"/>
            <a:ext cx="4320479" cy="569386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57150">
            <a:solidFill>
              <a:schemeClr val="accent6">
                <a:lumMod val="75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Книжки Анни </a:t>
            </a:r>
            <a:r>
              <a:rPr lang="ru-RU" sz="2800" b="1" dirty="0" err="1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Ґ</a:t>
            </a:r>
            <a:r>
              <a:rPr lang="ru-RU" sz="2800" b="1" cap="none" spc="0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авальди</a:t>
            </a:r>
            <a:r>
              <a:rPr lang="ru-RU" sz="28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 </a:t>
            </a:r>
            <a:r>
              <a:rPr lang="ru-RU" sz="2800" b="1" cap="none" spc="0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дарують</a:t>
            </a:r>
            <a:r>
              <a:rPr lang="ru-RU" sz="28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 нам </a:t>
            </a:r>
            <a:r>
              <a:rPr lang="ru-RU" sz="2800" b="1" cap="none" spc="0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величезну</a:t>
            </a:r>
            <a:r>
              <a:rPr lang="ru-RU" sz="28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 </a:t>
            </a:r>
            <a:r>
              <a:rPr lang="ru-RU" sz="2800" b="1" cap="none" spc="0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віру</a:t>
            </a:r>
            <a:r>
              <a:rPr lang="ru-RU" sz="28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 в перемогу </a:t>
            </a:r>
            <a:r>
              <a:rPr lang="ru-RU" sz="2800" b="1" cap="none" spc="0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людяності</a:t>
            </a:r>
            <a:r>
              <a:rPr lang="ru-RU" sz="28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. Вони не </a:t>
            </a:r>
            <a:r>
              <a:rPr lang="ru-RU" sz="2800" b="1" cap="none" spc="0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повчають</a:t>
            </a:r>
            <a:r>
              <a:rPr lang="ru-RU" sz="28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, але </a:t>
            </a:r>
            <a:r>
              <a:rPr lang="ru-RU" sz="2800" b="1" cap="none" spc="0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дають</a:t>
            </a:r>
            <a:r>
              <a:rPr lang="ru-RU" sz="28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   </a:t>
            </a:r>
            <a:r>
              <a:rPr lang="ru-RU" sz="2800" b="1" cap="none" spc="0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відчуття</a:t>
            </a:r>
            <a:r>
              <a:rPr lang="ru-RU" sz="28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 того, </a:t>
            </a:r>
            <a:r>
              <a:rPr lang="ru-RU" sz="2800" b="1" cap="none" spc="0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що</a:t>
            </a:r>
            <a:r>
              <a:rPr lang="ru-RU" sz="28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 все в </a:t>
            </a:r>
            <a:r>
              <a:rPr lang="ru-RU" sz="2800" b="1" cap="none" spc="0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цьому</a:t>
            </a:r>
            <a:r>
              <a:rPr lang="ru-RU" sz="28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 складному </a:t>
            </a:r>
            <a:r>
              <a:rPr lang="ru-RU" sz="2800" b="1" cap="none" spc="0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світі</a:t>
            </a:r>
            <a:r>
              <a:rPr lang="ru-RU" sz="28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 </a:t>
            </a:r>
            <a:r>
              <a:rPr lang="ru-RU" sz="2800" b="1" cap="none" spc="0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влаштується</a:t>
            </a:r>
            <a:r>
              <a:rPr lang="ru-RU" sz="28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 і стане на </a:t>
            </a:r>
            <a:r>
              <a:rPr lang="ru-RU" sz="2800" b="1" cap="none" spc="0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свої</a:t>
            </a:r>
            <a:r>
              <a:rPr lang="ru-RU" sz="28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 </a:t>
            </a:r>
            <a:r>
              <a:rPr lang="ru-RU" sz="2800" b="1" cap="none" spc="0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місця</a:t>
            </a:r>
            <a:r>
              <a:rPr lang="ru-RU" sz="28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.                             </a:t>
            </a:r>
          </a:p>
          <a:p>
            <a:pPr algn="r"/>
            <a:r>
              <a:rPr lang="ru-RU" sz="28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                                                                                          </a:t>
            </a:r>
            <a:r>
              <a:rPr lang="ru-RU" sz="2800" b="1" cap="none" spc="0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Ліна</a:t>
            </a:r>
            <a:r>
              <a:rPr lang="ru-RU" sz="28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 Костенко</a:t>
            </a:r>
            <a:endParaRPr lang="ru-RU" sz="28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5805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28800"/>
            <a:ext cx="3528392" cy="50508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Прямоугольник 2"/>
          <p:cNvSpPr/>
          <p:nvPr/>
        </p:nvSpPr>
        <p:spPr>
          <a:xfrm>
            <a:off x="467544" y="172999"/>
            <a:ext cx="8568952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57150">
            <a:solidFill>
              <a:schemeClr val="accent6">
                <a:lumMod val="75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none" spc="0" dirty="0" err="1" smtClean="0">
                <a:ln w="1905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Повість</a:t>
            </a:r>
            <a:r>
              <a:rPr lang="ru-RU" sz="3600" b="1" cap="none" spc="0" dirty="0" smtClean="0">
                <a:ln w="1905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 «35 </a:t>
            </a:r>
            <a:r>
              <a:rPr lang="ru-RU" sz="3600" b="1" cap="none" spc="0" dirty="0" err="1" smtClean="0">
                <a:ln w="1905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кіло</a:t>
            </a:r>
            <a:r>
              <a:rPr lang="ru-RU" sz="3600" b="1" cap="none" spc="0" dirty="0" smtClean="0">
                <a:ln w="1905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 </a:t>
            </a:r>
            <a:r>
              <a:rPr lang="ru-RU" sz="3600" b="1" cap="none" spc="0" dirty="0" err="1" smtClean="0">
                <a:ln w="1905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надії</a:t>
            </a:r>
            <a:r>
              <a:rPr lang="ru-RU" sz="3600" b="1" cap="none" spc="0" dirty="0" smtClean="0">
                <a:ln w="1905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» </a:t>
            </a:r>
            <a:endParaRPr lang="ru-RU" sz="3600" b="1" cap="none" spc="0" dirty="0">
              <a:ln w="1905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ookman Old Style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774307" y="1124744"/>
            <a:ext cx="3850734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57150">
            <a:solidFill>
              <a:schemeClr val="accent6">
                <a:lumMod val="75000"/>
              </a:schemeClr>
            </a:solidFill>
          </a:ln>
        </p:spPr>
        <p:txBody>
          <a:bodyPr wrap="none">
            <a:spAutoFit/>
          </a:bodyPr>
          <a:lstStyle/>
          <a:p>
            <a:r>
              <a:rPr lang="ru-RU" sz="2000" b="1" u="sng" dirty="0" smtClean="0">
                <a:latin typeface="Bookman Old Style" pitchFamily="18" charset="0"/>
              </a:rPr>
              <a:t> </a:t>
            </a:r>
            <a:r>
              <a:rPr lang="ru-RU" sz="2000" b="1" u="sng" dirty="0" err="1" smtClean="0">
                <a:latin typeface="Bookman Old Style" pitchFamily="18" charset="0"/>
              </a:rPr>
              <a:t>Історія</a:t>
            </a:r>
            <a:r>
              <a:rPr lang="ru-RU" sz="2000" b="1" u="sng" dirty="0" smtClean="0">
                <a:latin typeface="Bookman Old Style" pitchFamily="18" charset="0"/>
              </a:rPr>
              <a:t> </a:t>
            </a:r>
            <a:r>
              <a:rPr lang="ru-RU" sz="2000" b="1" u="sng" dirty="0" err="1" smtClean="0">
                <a:latin typeface="Bookman Old Style" pitchFamily="18" charset="0"/>
              </a:rPr>
              <a:t>створення</a:t>
            </a:r>
            <a:r>
              <a:rPr lang="ru-RU" sz="2000" b="1" u="sng" dirty="0" smtClean="0">
                <a:latin typeface="Bookman Old Style" pitchFamily="18" charset="0"/>
              </a:rPr>
              <a:t> книги </a:t>
            </a:r>
            <a:endParaRPr lang="ru-RU" sz="2000" b="1" u="sng" dirty="0">
              <a:latin typeface="Bookman Old Style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15258" y="1892047"/>
            <a:ext cx="4806047" cy="480131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5715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Bookman Old Style" pitchFamily="18" charset="0"/>
              </a:rPr>
              <a:t>Анна </a:t>
            </a:r>
            <a:r>
              <a:rPr lang="ru-RU" b="1" dirty="0" err="1" smtClean="0">
                <a:latin typeface="Bookman Old Style" pitchFamily="18" charset="0"/>
              </a:rPr>
              <a:t>Ґавальда</a:t>
            </a:r>
            <a:r>
              <a:rPr lang="ru-RU" b="1" dirty="0" smtClean="0">
                <a:latin typeface="Bookman Old Style" pitchFamily="18" charset="0"/>
              </a:rPr>
              <a:t> </a:t>
            </a:r>
            <a:r>
              <a:rPr lang="ru-RU" b="1" dirty="0" err="1" smtClean="0">
                <a:latin typeface="Bookman Old Style" pitchFamily="18" charset="0"/>
              </a:rPr>
              <a:t>певний</a:t>
            </a:r>
            <a:r>
              <a:rPr lang="ru-RU" b="1" dirty="0" smtClean="0">
                <a:latin typeface="Bookman Old Style" pitchFamily="18" charset="0"/>
              </a:rPr>
              <a:t> час </a:t>
            </a:r>
            <a:r>
              <a:rPr lang="ru-RU" b="1" dirty="0" err="1" smtClean="0">
                <a:latin typeface="Bookman Old Style" pitchFamily="18" charset="0"/>
              </a:rPr>
              <a:t>працювала</a:t>
            </a:r>
            <a:r>
              <a:rPr lang="ru-RU" b="1" dirty="0" smtClean="0">
                <a:latin typeface="Bookman Old Style" pitchFamily="18" charset="0"/>
              </a:rPr>
              <a:t> </a:t>
            </a:r>
            <a:r>
              <a:rPr lang="ru-RU" b="1" dirty="0" err="1" smtClean="0">
                <a:latin typeface="Bookman Old Style" pitchFamily="18" charset="0"/>
              </a:rPr>
              <a:t>вчителькою</a:t>
            </a:r>
            <a:r>
              <a:rPr lang="ru-RU" b="1" dirty="0" smtClean="0">
                <a:latin typeface="Bookman Old Style" pitchFamily="18" charset="0"/>
              </a:rPr>
              <a:t> </a:t>
            </a:r>
            <a:r>
              <a:rPr lang="ru-RU" b="1" dirty="0" err="1" smtClean="0">
                <a:latin typeface="Bookman Old Style" pitchFamily="18" charset="0"/>
              </a:rPr>
              <a:t>французької</a:t>
            </a:r>
            <a:r>
              <a:rPr lang="ru-RU" b="1" dirty="0" smtClean="0">
                <a:latin typeface="Bookman Old Style" pitchFamily="18" charset="0"/>
              </a:rPr>
              <a:t> </a:t>
            </a:r>
            <a:r>
              <a:rPr lang="ru-RU" b="1" dirty="0" err="1" smtClean="0">
                <a:latin typeface="Bookman Old Style" pitchFamily="18" charset="0"/>
              </a:rPr>
              <a:t>мови</a:t>
            </a:r>
            <a:r>
              <a:rPr lang="ru-RU" b="1" dirty="0" smtClean="0">
                <a:latin typeface="Bookman Old Style" pitchFamily="18" charset="0"/>
              </a:rPr>
              <a:t>. У </a:t>
            </a:r>
            <a:r>
              <a:rPr lang="ru-RU" b="1" dirty="0" err="1" smtClean="0">
                <a:latin typeface="Bookman Old Style" pitchFamily="18" charset="0"/>
              </a:rPr>
              <a:t>неї</a:t>
            </a:r>
            <a:r>
              <a:rPr lang="ru-RU" b="1" dirty="0" smtClean="0">
                <a:latin typeface="Bookman Old Style" pitchFamily="18" charset="0"/>
              </a:rPr>
              <a:t> </a:t>
            </a:r>
            <a:r>
              <a:rPr lang="ru-RU" b="1" dirty="0" err="1" smtClean="0">
                <a:latin typeface="Bookman Old Style" pitchFamily="18" charset="0"/>
              </a:rPr>
              <a:t>був</a:t>
            </a:r>
            <a:r>
              <a:rPr lang="ru-RU" b="1" dirty="0" smtClean="0">
                <a:latin typeface="Bookman Old Style" pitchFamily="18" charset="0"/>
              </a:rPr>
              <a:t> </a:t>
            </a:r>
            <a:r>
              <a:rPr lang="ru-RU" b="1" dirty="0" err="1" smtClean="0">
                <a:latin typeface="Bookman Old Style" pitchFamily="18" charset="0"/>
              </a:rPr>
              <a:t>учень</a:t>
            </a:r>
            <a:r>
              <a:rPr lang="ru-RU" b="1" dirty="0" smtClean="0">
                <a:latin typeface="Bookman Old Style" pitchFamily="18" charset="0"/>
              </a:rPr>
              <a:t>, </a:t>
            </a:r>
            <a:r>
              <a:rPr lang="ru-RU" b="1" dirty="0" err="1" smtClean="0">
                <a:latin typeface="Bookman Old Style" pitchFamily="18" charset="0"/>
              </a:rPr>
              <a:t>який</a:t>
            </a:r>
            <a:r>
              <a:rPr lang="ru-RU" b="1" dirty="0" smtClean="0">
                <a:latin typeface="Bookman Old Style" pitchFamily="18" charset="0"/>
              </a:rPr>
              <a:t> </a:t>
            </a:r>
            <a:r>
              <a:rPr lang="ru-RU" b="1" dirty="0" err="1" smtClean="0">
                <a:latin typeface="Bookman Old Style" pitchFamily="18" charset="0"/>
              </a:rPr>
              <a:t>зовсім</a:t>
            </a:r>
            <a:r>
              <a:rPr lang="ru-RU" b="1" dirty="0" smtClean="0">
                <a:latin typeface="Bookman Old Style" pitchFamily="18" charset="0"/>
              </a:rPr>
              <a:t> не </a:t>
            </a:r>
            <a:r>
              <a:rPr lang="ru-RU" b="1" dirty="0" err="1" smtClean="0">
                <a:latin typeface="Bookman Old Style" pitchFamily="18" charset="0"/>
              </a:rPr>
              <a:t>хотів</a:t>
            </a:r>
            <a:r>
              <a:rPr lang="ru-RU" b="1" dirty="0" smtClean="0">
                <a:latin typeface="Bookman Old Style" pitchFamily="18" charset="0"/>
              </a:rPr>
              <a:t>  </a:t>
            </a:r>
            <a:r>
              <a:rPr lang="ru-RU" b="1" dirty="0" err="1" smtClean="0">
                <a:latin typeface="Bookman Old Style" pitchFamily="18" charset="0"/>
              </a:rPr>
              <a:t>учитися</a:t>
            </a:r>
            <a:r>
              <a:rPr lang="ru-RU" b="1" dirty="0" smtClean="0">
                <a:latin typeface="Bookman Old Style" pitchFamily="18" charset="0"/>
              </a:rPr>
              <a:t>. </a:t>
            </a:r>
            <a:r>
              <a:rPr lang="ru-RU" b="1" dirty="0" err="1" smtClean="0">
                <a:latin typeface="Bookman Old Style" pitchFamily="18" charset="0"/>
              </a:rPr>
              <a:t>Спочатку</a:t>
            </a:r>
            <a:r>
              <a:rPr lang="ru-RU" b="1" dirty="0" smtClean="0">
                <a:latin typeface="Bookman Old Style" pitchFamily="18" charset="0"/>
              </a:rPr>
              <a:t> вона ставилась до </a:t>
            </a:r>
            <a:r>
              <a:rPr lang="ru-RU" b="1" dirty="0" err="1" smtClean="0">
                <a:latin typeface="Bookman Old Style" pitchFamily="18" charset="0"/>
              </a:rPr>
              <a:t>нього</a:t>
            </a:r>
            <a:r>
              <a:rPr lang="ru-RU" b="1" dirty="0" smtClean="0">
                <a:latin typeface="Bookman Old Style" pitchFamily="18" charset="0"/>
              </a:rPr>
              <a:t> </a:t>
            </a:r>
            <a:r>
              <a:rPr lang="ru-RU" b="1" dirty="0" err="1" smtClean="0">
                <a:latin typeface="Bookman Old Style" pitchFamily="18" charset="0"/>
              </a:rPr>
              <a:t>зневажливо</a:t>
            </a:r>
            <a:r>
              <a:rPr lang="ru-RU" b="1" dirty="0" smtClean="0">
                <a:latin typeface="Bookman Old Style" pitchFamily="18" charset="0"/>
              </a:rPr>
              <a:t>. Та </a:t>
            </a:r>
            <a:r>
              <a:rPr lang="ru-RU" b="1" dirty="0" err="1" smtClean="0">
                <a:latin typeface="Bookman Old Style" pitchFamily="18" charset="0"/>
              </a:rPr>
              <a:t>якось</a:t>
            </a:r>
            <a:r>
              <a:rPr lang="ru-RU" b="1" dirty="0" smtClean="0">
                <a:latin typeface="Bookman Old Style" pitchFamily="18" charset="0"/>
              </a:rPr>
              <a:t> </a:t>
            </a:r>
            <a:r>
              <a:rPr lang="ru-RU" b="1" dirty="0" err="1" smtClean="0">
                <a:latin typeface="Bookman Old Style" pitchFamily="18" charset="0"/>
              </a:rPr>
              <a:t>він</a:t>
            </a:r>
            <a:r>
              <a:rPr lang="ru-RU" b="1" dirty="0" smtClean="0">
                <a:latin typeface="Bookman Old Style" pitchFamily="18" charset="0"/>
              </a:rPr>
              <a:t> </a:t>
            </a:r>
            <a:r>
              <a:rPr lang="ru-RU" b="1" dirty="0" err="1" smtClean="0">
                <a:latin typeface="Bookman Old Style" pitchFamily="18" charset="0"/>
              </a:rPr>
              <a:t>приніс</a:t>
            </a:r>
            <a:r>
              <a:rPr lang="ru-RU" b="1" dirty="0" smtClean="0">
                <a:latin typeface="Bookman Old Style" pitchFamily="18" charset="0"/>
              </a:rPr>
              <a:t> </a:t>
            </a:r>
            <a:r>
              <a:rPr lang="ru-RU" b="1" dirty="0" err="1" smtClean="0">
                <a:latin typeface="Bookman Old Style" pitchFamily="18" charset="0"/>
              </a:rPr>
              <a:t>власноруч</a:t>
            </a:r>
            <a:r>
              <a:rPr lang="ru-RU" b="1" dirty="0" smtClean="0">
                <a:latin typeface="Bookman Old Style" pitchFamily="18" charset="0"/>
              </a:rPr>
              <a:t> </a:t>
            </a:r>
            <a:r>
              <a:rPr lang="ru-RU" b="1" dirty="0" err="1" smtClean="0">
                <a:latin typeface="Bookman Old Style" pitchFamily="18" charset="0"/>
              </a:rPr>
              <a:t>змайстровану</a:t>
            </a:r>
            <a:r>
              <a:rPr lang="ru-RU" b="1" dirty="0" smtClean="0">
                <a:latin typeface="Bookman Old Style" pitchFamily="18" charset="0"/>
              </a:rPr>
              <a:t> модель корабля «</a:t>
            </a:r>
            <a:r>
              <a:rPr lang="ru-RU" b="1" dirty="0" err="1" smtClean="0">
                <a:latin typeface="Bookman Old Style" pitchFamily="18" charset="0"/>
              </a:rPr>
              <a:t>Титанік</a:t>
            </a:r>
            <a:r>
              <a:rPr lang="ru-RU" b="1" dirty="0" smtClean="0">
                <a:latin typeface="Bookman Old Style" pitchFamily="18" charset="0"/>
              </a:rPr>
              <a:t>».  Гавальда попросила його принести до школи всі свої роботи і влаштувала велику виставку  того хлопчика.  І </a:t>
            </a:r>
            <a:r>
              <a:rPr lang="ru-RU" b="1" dirty="0" err="1" smtClean="0">
                <a:latin typeface="Bookman Old Style" pitchFamily="18" charset="0"/>
              </a:rPr>
              <a:t>найгірший</a:t>
            </a:r>
            <a:r>
              <a:rPr lang="ru-RU" b="1" dirty="0" smtClean="0">
                <a:latin typeface="Bookman Old Style" pitchFamily="18" charset="0"/>
              </a:rPr>
              <a:t> </a:t>
            </a:r>
            <a:r>
              <a:rPr lang="ru-RU" b="1" dirty="0" err="1" smtClean="0">
                <a:latin typeface="Bookman Old Style" pitchFamily="18" charset="0"/>
              </a:rPr>
              <a:t>учень</a:t>
            </a:r>
            <a:r>
              <a:rPr lang="ru-RU" b="1" dirty="0" smtClean="0">
                <a:latin typeface="Bookman Old Style" pitchFamily="18" charset="0"/>
              </a:rPr>
              <a:t> став </a:t>
            </a:r>
            <a:r>
              <a:rPr lang="ru-RU" b="1" dirty="0" err="1" smtClean="0">
                <a:latin typeface="Bookman Old Style" pitchFamily="18" charset="0"/>
              </a:rPr>
              <a:t>найпопулярнішим</a:t>
            </a:r>
            <a:r>
              <a:rPr lang="ru-RU" b="1" dirty="0" smtClean="0">
                <a:latin typeface="Bookman Old Style" pitchFamily="18" charset="0"/>
              </a:rPr>
              <a:t>. </a:t>
            </a:r>
          </a:p>
          <a:p>
            <a:pPr algn="ctr"/>
            <a:endParaRPr lang="ru-RU" b="1" dirty="0">
              <a:latin typeface="Bookman Old Style" pitchFamily="18" charset="0"/>
            </a:endParaRPr>
          </a:p>
          <a:p>
            <a:pPr algn="ctr"/>
            <a:r>
              <a:rPr lang="ru-RU" b="1" dirty="0" err="1" smtClean="0">
                <a:latin typeface="Bookman Old Style" pitchFamily="18" charset="0"/>
              </a:rPr>
              <a:t>Твір</a:t>
            </a:r>
            <a:r>
              <a:rPr lang="ru-RU" b="1" dirty="0" smtClean="0">
                <a:latin typeface="Bookman Old Style" pitchFamily="18" charset="0"/>
              </a:rPr>
              <a:t> «35 </a:t>
            </a:r>
            <a:r>
              <a:rPr lang="ru-RU" b="1" dirty="0" err="1" smtClean="0">
                <a:latin typeface="Bookman Old Style" pitchFamily="18" charset="0"/>
              </a:rPr>
              <a:t>кіло</a:t>
            </a:r>
            <a:r>
              <a:rPr lang="ru-RU" b="1" dirty="0" smtClean="0">
                <a:latin typeface="Bookman Old Style" pitchFamily="18" charset="0"/>
              </a:rPr>
              <a:t> </a:t>
            </a:r>
            <a:r>
              <a:rPr lang="ru-RU" b="1" dirty="0" err="1" smtClean="0">
                <a:latin typeface="Bookman Old Style" pitchFamily="18" charset="0"/>
              </a:rPr>
              <a:t>надії</a:t>
            </a:r>
            <a:r>
              <a:rPr lang="ru-RU" b="1" dirty="0" smtClean="0">
                <a:latin typeface="Bookman Old Style" pitchFamily="18" charset="0"/>
              </a:rPr>
              <a:t>» </a:t>
            </a:r>
            <a:r>
              <a:rPr lang="ru-RU" b="1" dirty="0" err="1" smtClean="0">
                <a:latin typeface="Bookman Old Style" pitchFamily="18" charset="0"/>
              </a:rPr>
              <a:t>письменниця</a:t>
            </a:r>
            <a:r>
              <a:rPr lang="ru-RU" b="1" dirty="0" smtClean="0">
                <a:latin typeface="Bookman Old Style" pitchFamily="18" charset="0"/>
              </a:rPr>
              <a:t>  </a:t>
            </a:r>
            <a:r>
              <a:rPr lang="ru-RU" b="1" dirty="0" err="1" smtClean="0">
                <a:latin typeface="Bookman Old Style" pitchFamily="18" charset="0"/>
              </a:rPr>
              <a:t>присвятила</a:t>
            </a:r>
            <a:r>
              <a:rPr lang="ru-RU" b="1" dirty="0" smtClean="0">
                <a:latin typeface="Bookman Old Style" pitchFamily="18" charset="0"/>
              </a:rPr>
              <a:t> </a:t>
            </a:r>
            <a:r>
              <a:rPr lang="ru-RU" b="1" dirty="0" err="1" smtClean="0">
                <a:latin typeface="Bookman Old Style" pitchFamily="18" charset="0"/>
              </a:rPr>
              <a:t>дітям</a:t>
            </a:r>
            <a:r>
              <a:rPr lang="ru-RU" b="1" dirty="0" smtClean="0">
                <a:latin typeface="Bookman Old Style" pitchFamily="18" charset="0"/>
              </a:rPr>
              <a:t>, </a:t>
            </a:r>
            <a:r>
              <a:rPr lang="ru-RU" b="1" dirty="0" err="1" smtClean="0">
                <a:latin typeface="Bookman Old Style" pitchFamily="18" charset="0"/>
              </a:rPr>
              <a:t>яких</a:t>
            </a:r>
            <a:r>
              <a:rPr lang="ru-RU" b="1" dirty="0" smtClean="0">
                <a:latin typeface="Bookman Old Style" pitchFamily="18" charset="0"/>
              </a:rPr>
              <a:t> у </a:t>
            </a:r>
            <a:r>
              <a:rPr lang="ru-RU" b="1" dirty="0" err="1" smtClean="0">
                <a:latin typeface="Bookman Old Style" pitchFamily="18" charset="0"/>
              </a:rPr>
              <a:t>школі</a:t>
            </a:r>
            <a:r>
              <a:rPr lang="ru-RU" b="1" dirty="0" smtClean="0">
                <a:latin typeface="Bookman Old Style" pitchFamily="18" charset="0"/>
              </a:rPr>
              <a:t> </a:t>
            </a:r>
            <a:r>
              <a:rPr lang="ru-RU" b="1" dirty="0" err="1" smtClean="0">
                <a:latin typeface="Bookman Old Style" pitchFamily="18" charset="0"/>
              </a:rPr>
              <a:t>ніхто</a:t>
            </a:r>
            <a:r>
              <a:rPr lang="ru-RU" b="1" dirty="0" smtClean="0">
                <a:latin typeface="Bookman Old Style" pitchFamily="18" charset="0"/>
              </a:rPr>
              <a:t> не  </a:t>
            </a:r>
            <a:r>
              <a:rPr lang="ru-RU" b="1" dirty="0" err="1" smtClean="0">
                <a:latin typeface="Bookman Old Style" pitchFamily="18" charset="0"/>
              </a:rPr>
              <a:t>помічає</a:t>
            </a:r>
            <a:r>
              <a:rPr lang="ru-RU" b="1" dirty="0" smtClean="0">
                <a:latin typeface="Bookman Old Style" pitchFamily="18" charset="0"/>
              </a:rPr>
              <a:t>.</a:t>
            </a:r>
            <a:endParaRPr lang="ru-RU" b="1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1133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44" y="476672"/>
            <a:ext cx="9147843" cy="5976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935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13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015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7030A0"/>
                </a:solidFill>
              </a:rPr>
              <a:t>ЧОМУ?</a:t>
            </a:r>
            <a:endParaRPr lang="uk-UA" b="1" dirty="0">
              <a:solidFill>
                <a:srgbClr val="7030A0"/>
              </a:solidFill>
            </a:endParaRPr>
          </a:p>
        </p:txBody>
      </p:sp>
      <p:sp>
        <p:nvSpPr>
          <p:cNvPr id="3" name="Стрелка вниз 2"/>
          <p:cNvSpPr/>
          <p:nvPr/>
        </p:nvSpPr>
        <p:spPr>
          <a:xfrm>
            <a:off x="5919664" y="918146"/>
            <a:ext cx="2736304" cy="2088232"/>
          </a:xfrm>
          <a:prstGeom prst="down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ВИСНОВОК</a:t>
            </a:r>
            <a:endParaRPr lang="uk-UA" b="1" dirty="0"/>
          </a:p>
        </p:txBody>
      </p:sp>
      <p:sp>
        <p:nvSpPr>
          <p:cNvPr id="4" name="Стрелка вниз 3"/>
          <p:cNvSpPr/>
          <p:nvPr/>
        </p:nvSpPr>
        <p:spPr>
          <a:xfrm>
            <a:off x="4211960" y="1340768"/>
            <a:ext cx="360040" cy="288032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Стрелка вниз 4"/>
          <p:cNvSpPr/>
          <p:nvPr/>
        </p:nvSpPr>
        <p:spPr>
          <a:xfrm>
            <a:off x="488463" y="846138"/>
            <a:ext cx="2520280" cy="21602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6" name="TextBox 5"/>
          <p:cNvSpPr txBox="1"/>
          <p:nvPr/>
        </p:nvSpPr>
        <p:spPr>
          <a:xfrm rot="10800000" flipH="1" flipV="1">
            <a:off x="1395193" y="1434139"/>
            <a:ext cx="792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ТЕЗА</a:t>
            </a:r>
            <a:endParaRPr lang="uk-UA" sz="20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3626288" y="1124744"/>
            <a:ext cx="1938890" cy="547647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TextBox 7"/>
          <p:cNvSpPr txBox="1"/>
          <p:nvPr/>
        </p:nvSpPr>
        <p:spPr>
          <a:xfrm rot="16200000">
            <a:off x="3059651" y="3324532"/>
            <a:ext cx="29783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dirty="0" smtClean="0"/>
              <a:t>ДОКАЗИ-?</a:t>
            </a:r>
            <a:endParaRPr lang="uk-UA" sz="4800" dirty="0"/>
          </a:p>
        </p:txBody>
      </p:sp>
      <p:sp>
        <p:nvSpPr>
          <p:cNvPr id="9" name="TextBox 8"/>
          <p:cNvSpPr txBox="1"/>
          <p:nvPr/>
        </p:nvSpPr>
        <p:spPr>
          <a:xfrm>
            <a:off x="7164288" y="1968687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 smtClean="0"/>
              <a:t>?</a:t>
            </a:r>
            <a:endParaRPr lang="uk-UA" sz="40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51520" y="3006378"/>
            <a:ext cx="3398234" cy="22228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 smtClean="0"/>
              <a:t>Не шукайте легкого шляху – його просто немає</a:t>
            </a:r>
            <a:endParaRPr lang="uk-UA" sz="3200" dirty="0"/>
          </a:p>
        </p:txBody>
      </p:sp>
    </p:spTree>
    <p:extLst>
      <p:ext uri="{BB962C8B-B14F-4D97-AF65-F5344CB8AC3E}">
        <p14:creationId xmlns:p14="http://schemas.microsoft.com/office/powerpoint/2010/main" val="790834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1210146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solidFill>
                  <a:srgbClr val="00B050"/>
                </a:solidFill>
              </a:rPr>
              <a:t>Урок-роздум</a:t>
            </a:r>
            <a:br>
              <a:rPr lang="uk-UA" dirty="0" smtClean="0">
                <a:solidFill>
                  <a:srgbClr val="00B050"/>
                </a:solidFill>
              </a:rPr>
            </a:br>
            <a:r>
              <a:rPr lang="uk-UA" dirty="0" smtClean="0">
                <a:solidFill>
                  <a:srgbClr val="FF0000"/>
                </a:solidFill>
              </a:rPr>
              <a:t>«Не шукайте легкого шляху-його просто немає»</a:t>
            </a:r>
            <a:endParaRPr lang="uk-UA" dirty="0">
              <a:solidFill>
                <a:srgbClr val="00B05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72816"/>
            <a:ext cx="9144000" cy="5085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732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98" y="0"/>
            <a:ext cx="9257717" cy="6858000"/>
          </a:xfrm>
          <a:prstGeom prst="rect">
            <a:avLst/>
          </a:prstGeom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23" b="13511"/>
          <a:stretch/>
        </p:blipFill>
        <p:spPr bwMode="auto">
          <a:xfrm>
            <a:off x="395536" y="2204864"/>
            <a:ext cx="7784724" cy="42484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Прямоугольник 2"/>
          <p:cNvSpPr/>
          <p:nvPr/>
        </p:nvSpPr>
        <p:spPr>
          <a:xfrm>
            <a:off x="971600" y="692696"/>
            <a:ext cx="3732112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57150">
            <a:solidFill>
              <a:schemeClr val="accent6">
                <a:lumMod val="75000"/>
              </a:schemeClr>
            </a:solidFill>
          </a:ln>
        </p:spPr>
        <p:txBody>
          <a:bodyPr wrap="none">
            <a:spAutoFit/>
          </a:bodyPr>
          <a:lstStyle/>
          <a:p>
            <a:r>
              <a:rPr lang="ru-RU" sz="2800" b="1" dirty="0" smtClean="0">
                <a:latin typeface="Bookman Old Style" pitchFamily="18" charset="0"/>
              </a:rPr>
              <a:t>Робота з текстом </a:t>
            </a:r>
            <a:endParaRPr lang="ru-RU" sz="2800" b="1" dirty="0">
              <a:latin typeface="Bookman Old Style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5495156"/>
            <a:ext cx="7784724" cy="95410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5715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atin typeface="Bookman Old Style" pitchFamily="18" charset="0"/>
              </a:rPr>
              <a:t>«В </a:t>
            </a:r>
            <a:r>
              <a:rPr lang="ru-RU" sz="2800" b="1" dirty="0" err="1" smtClean="0">
                <a:latin typeface="Bookman Old Style" pitchFamily="18" charset="0"/>
              </a:rPr>
              <a:t>дитинстві</a:t>
            </a:r>
            <a:r>
              <a:rPr lang="ru-RU" sz="2800" b="1" dirty="0" smtClean="0">
                <a:latin typeface="Bookman Old Style" pitchFamily="18" charset="0"/>
              </a:rPr>
              <a:t>  я </a:t>
            </a:r>
            <a:r>
              <a:rPr lang="ru-RU" sz="2800" b="1" dirty="0" err="1" smtClean="0">
                <a:latin typeface="Bookman Old Style" pitchFamily="18" charset="0"/>
              </a:rPr>
              <a:t>всіх</a:t>
            </a:r>
            <a:r>
              <a:rPr lang="ru-RU" sz="2800" b="1" dirty="0" smtClean="0">
                <a:latin typeface="Bookman Old Style" pitchFamily="18" charset="0"/>
              </a:rPr>
              <a:t> любив і гадав, </a:t>
            </a:r>
            <a:r>
              <a:rPr lang="ru-RU" sz="2800" b="1" dirty="0" err="1" smtClean="0">
                <a:latin typeface="Bookman Old Style" pitchFamily="18" charset="0"/>
              </a:rPr>
              <a:t>що</a:t>
            </a:r>
            <a:r>
              <a:rPr lang="ru-RU" sz="2800" b="1" dirty="0" smtClean="0">
                <a:latin typeface="Bookman Old Style" pitchFamily="18" charset="0"/>
              </a:rPr>
              <a:t> мене </a:t>
            </a:r>
            <a:r>
              <a:rPr lang="ru-RU" sz="2800" b="1" dirty="0" err="1" smtClean="0">
                <a:latin typeface="Bookman Old Style" pitchFamily="18" charset="0"/>
              </a:rPr>
              <a:t>теж</a:t>
            </a:r>
            <a:r>
              <a:rPr lang="ru-RU" sz="2800" b="1" dirty="0" smtClean="0">
                <a:latin typeface="Bookman Old Style" pitchFamily="18" charset="0"/>
              </a:rPr>
              <a:t> </a:t>
            </a:r>
            <a:r>
              <a:rPr lang="ru-RU" sz="2800" b="1" dirty="0" err="1" smtClean="0">
                <a:latin typeface="Bookman Old Style" pitchFamily="18" charset="0"/>
              </a:rPr>
              <a:t>усі</a:t>
            </a:r>
            <a:r>
              <a:rPr lang="ru-RU" sz="2800" b="1" dirty="0" smtClean="0">
                <a:latin typeface="Bookman Old Style" pitchFamily="18" charset="0"/>
              </a:rPr>
              <a:t> </a:t>
            </a:r>
            <a:r>
              <a:rPr lang="ru-RU" sz="2800" b="1" dirty="0" err="1" smtClean="0">
                <a:latin typeface="Bookman Old Style" pitchFamily="18" charset="0"/>
              </a:rPr>
              <a:t>люблять</a:t>
            </a:r>
            <a:r>
              <a:rPr lang="ru-RU" sz="2800" b="1" dirty="0" smtClean="0">
                <a:latin typeface="Bookman Old Style" pitchFamily="18" charset="0"/>
              </a:rPr>
              <a:t>»</a:t>
            </a:r>
            <a:endParaRPr lang="ru-RU" sz="2800" b="1" dirty="0">
              <a:latin typeface="Bookman Old Style" pitchFamily="18" charset="0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29380" y1="11184" x2="17790" y2="73684"/>
                        <a14:foregroundMark x1="43396" y1="86513" x2="5660" y2="85855"/>
                        <a14:foregroundMark x1="41779" y1="39145" x2="41779" y2="39145"/>
                        <a14:foregroundMark x1="18059" y1="9868" x2="16712" y2="39145"/>
                        <a14:foregroundMark x1="33962" y1="13816" x2="7817" y2="20724"/>
                        <a14:foregroundMark x1="30997" y1="32895" x2="18868" y2="3947"/>
                        <a14:foregroundMark x1="38275" y1="9868" x2="13477" y2="7566"/>
                        <a14:foregroundMark x1="11590" y1="14474" x2="9164" y2="33553"/>
                        <a14:foregroundMark x1="46900" y1="43421" x2="40431" y2="32237"/>
                        <a14:foregroundMark x1="41240" y1="59539" x2="9164" y2="58553"/>
                        <a14:foregroundMark x1="42318" y1="46382" x2="41779" y2="63816"/>
                        <a14:foregroundMark x1="31806" y1="34868" x2="4852" y2="30921"/>
                        <a14:foregroundMark x1="5121" y1="58553" x2="5121" y2="58553"/>
                        <a14:foregroundMark x1="77898" y1="90789" x2="77898" y2="90789"/>
                      </a14:backgroundRemoval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652086" y="548680"/>
            <a:ext cx="2262187" cy="18526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5783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Грегуар</a:t>
            </a:r>
            <a:endParaRPr lang="uk-UA" b="1" dirty="0"/>
          </a:p>
        </p:txBody>
      </p:sp>
      <p:sp>
        <p:nvSpPr>
          <p:cNvPr id="4" name="Овал 3"/>
          <p:cNvSpPr/>
          <p:nvPr/>
        </p:nvSpPr>
        <p:spPr>
          <a:xfrm>
            <a:off x="6372200" y="908720"/>
            <a:ext cx="2016224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Щасливий до 3 років</a:t>
            </a:r>
            <a:endParaRPr lang="uk-UA" dirty="0"/>
          </a:p>
        </p:txBody>
      </p:sp>
      <p:sp>
        <p:nvSpPr>
          <p:cNvPr id="6" name="Овал 5"/>
          <p:cNvSpPr/>
          <p:nvPr/>
        </p:nvSpPr>
        <p:spPr>
          <a:xfrm>
            <a:off x="4968552" y="1628800"/>
            <a:ext cx="1979712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Ненавидів школу</a:t>
            </a:r>
            <a:endParaRPr lang="uk-UA" dirty="0"/>
          </a:p>
        </p:txBody>
      </p:sp>
      <p:sp>
        <p:nvSpPr>
          <p:cNvPr id="7" name="Овал 6"/>
          <p:cNvSpPr/>
          <p:nvPr/>
        </p:nvSpPr>
        <p:spPr>
          <a:xfrm flipH="1">
            <a:off x="457200" y="790993"/>
            <a:ext cx="2268881" cy="83780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13 років</a:t>
            </a:r>
            <a:endParaRPr lang="uk-UA" dirty="0"/>
          </a:p>
        </p:txBody>
      </p:sp>
      <p:sp>
        <p:nvSpPr>
          <p:cNvPr id="8" name="Овал 7"/>
          <p:cNvSpPr/>
          <p:nvPr/>
        </p:nvSpPr>
        <p:spPr>
          <a:xfrm>
            <a:off x="1475656" y="1628800"/>
            <a:ext cx="2088232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«Хлюпик»</a:t>
            </a:r>
            <a:endParaRPr lang="uk-UA" dirty="0"/>
          </a:p>
        </p:txBody>
      </p:sp>
      <p:sp>
        <p:nvSpPr>
          <p:cNvPr id="9" name="Овал 8"/>
          <p:cNvSpPr/>
          <p:nvPr/>
        </p:nvSpPr>
        <p:spPr>
          <a:xfrm>
            <a:off x="107504" y="2145155"/>
            <a:ext cx="1728192" cy="12838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Сварилися батьки</a:t>
            </a:r>
            <a:endParaRPr lang="uk-UA" dirty="0"/>
          </a:p>
        </p:txBody>
      </p:sp>
      <p:sp>
        <p:nvSpPr>
          <p:cNvPr id="10" name="Овал 9"/>
          <p:cNvSpPr/>
          <p:nvPr/>
        </p:nvSpPr>
        <p:spPr>
          <a:xfrm>
            <a:off x="6804248" y="2145154"/>
            <a:ext cx="2339752" cy="14278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Вигнали зі школи через фізкультуру</a:t>
            </a:r>
            <a:endParaRPr lang="uk-UA" dirty="0"/>
          </a:p>
        </p:txBody>
      </p:sp>
      <p:sp>
        <p:nvSpPr>
          <p:cNvPr id="11" name="Овал 10"/>
          <p:cNvSpPr/>
          <p:nvPr/>
        </p:nvSpPr>
        <p:spPr>
          <a:xfrm>
            <a:off x="1331640" y="3270717"/>
            <a:ext cx="2308841" cy="136071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Школи відмовлялися від нього</a:t>
            </a:r>
            <a:endParaRPr lang="uk-UA" dirty="0"/>
          </a:p>
        </p:txBody>
      </p:sp>
      <p:sp>
        <p:nvSpPr>
          <p:cNvPr id="12" name="Овал 11"/>
          <p:cNvSpPr/>
          <p:nvPr/>
        </p:nvSpPr>
        <p:spPr>
          <a:xfrm>
            <a:off x="4788024" y="3270716"/>
            <a:ext cx="2354560" cy="10298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2 рази залишався на другий рік</a:t>
            </a:r>
            <a:endParaRPr lang="uk-UA" dirty="0"/>
          </a:p>
        </p:txBody>
      </p:sp>
      <p:sp>
        <p:nvSpPr>
          <p:cNvPr id="14" name="Овал 13"/>
          <p:cNvSpPr/>
          <p:nvPr/>
        </p:nvSpPr>
        <p:spPr>
          <a:xfrm>
            <a:off x="3240360" y="2348880"/>
            <a:ext cx="2051720" cy="9218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Найслабший учень</a:t>
            </a:r>
            <a:endParaRPr lang="uk-UA" dirty="0"/>
          </a:p>
        </p:txBody>
      </p:sp>
      <p:sp>
        <p:nvSpPr>
          <p:cNvPr id="15" name="Овал 14"/>
          <p:cNvSpPr/>
          <p:nvPr/>
        </p:nvSpPr>
        <p:spPr>
          <a:xfrm>
            <a:off x="3131840" y="4396278"/>
            <a:ext cx="2304256" cy="96267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Життя-кошмар</a:t>
            </a:r>
            <a:endParaRPr lang="uk-UA" dirty="0"/>
          </a:p>
        </p:txBody>
      </p:sp>
      <p:sp>
        <p:nvSpPr>
          <p:cNvPr id="16" name="Скругленный прямоугольник 15"/>
          <p:cNvSpPr/>
          <p:nvPr/>
        </p:nvSpPr>
        <p:spPr>
          <a:xfrm rot="10800000" flipH="1" flipV="1">
            <a:off x="107501" y="5013175"/>
            <a:ext cx="2520282" cy="1512167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ЛЮБИВ ДІДУСЯ</a:t>
            </a:r>
            <a:endParaRPr lang="uk-UA" dirty="0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6444208" y="5028048"/>
            <a:ext cx="2592288" cy="1497294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ЛЮБИВ МАЙСТРУВАТИ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887036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8505567"/>
              </p:ext>
            </p:extLst>
          </p:nvPr>
        </p:nvGraphicFramePr>
        <p:xfrm>
          <a:off x="0" y="2"/>
          <a:ext cx="9144000" cy="6903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6000">
                  <a:extLst>
                    <a:ext uri="{9D8B030D-6E8A-4147-A177-3AD203B41FA5}">
                      <a16:colId xmlns:a16="http://schemas.microsoft.com/office/drawing/2014/main" val="2048663968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82505607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3193498037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3021463235"/>
                    </a:ext>
                  </a:extLst>
                </a:gridCol>
              </a:tblGrid>
              <a:tr h="1143000">
                <a:tc>
                  <a:txBody>
                    <a:bodyPr/>
                    <a:lstStyle/>
                    <a:p>
                      <a:r>
                        <a:rPr lang="uk-UA" dirty="0" smtClean="0"/>
                        <a:t>БАТЬКИ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ВЧИТЕЛІ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ОДНОКЛАСНИКИ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ДІДУСЬ  ЛЕОН І МАРІ</a:t>
                      </a:r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8964345"/>
                  </a:ext>
                </a:extLst>
              </a:tr>
              <a:tr h="1143000">
                <a:tc>
                  <a:txBody>
                    <a:bodyPr/>
                    <a:lstStyle/>
                    <a:p>
                      <a:r>
                        <a:rPr lang="uk-UA" dirty="0" smtClean="0"/>
                        <a:t>Вічні </a:t>
                      </a:r>
                      <a:r>
                        <a:rPr lang="uk-UA" dirty="0" smtClean="0"/>
                        <a:t>скандали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Не помічали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Насміхалися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Поважали</a:t>
                      </a:r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4096461"/>
                  </a:ext>
                </a:extLst>
              </a:tr>
              <a:tr h="1143000">
                <a:tc>
                  <a:txBody>
                    <a:bodyPr/>
                    <a:lstStyle/>
                    <a:p>
                      <a:r>
                        <a:rPr lang="uk-UA" dirty="0" smtClean="0"/>
                        <a:t>Обманював,затикав вуха та думав про щось своє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Вважали телепнем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Були байдужими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Підтримували та розуміли</a:t>
                      </a:r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6317110"/>
                  </a:ext>
                </a:extLst>
              </a:tr>
              <a:tr h="1143000">
                <a:tc>
                  <a:txBody>
                    <a:bodyPr/>
                    <a:lstStyle/>
                    <a:p>
                      <a:r>
                        <a:rPr lang="uk-UA" dirty="0" smtClean="0"/>
                        <a:t>Мама вперше дала ляпаса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Двічі залишали на другий рік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Вважали тупим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Бачили,що хлопець талановитий</a:t>
                      </a:r>
                      <a:r>
                        <a:rPr lang="uk-UA" baseline="0" dirty="0" smtClean="0"/>
                        <a:t> та </a:t>
                      </a:r>
                      <a:r>
                        <a:rPr lang="uk-UA" dirty="0" smtClean="0"/>
                        <a:t>підштовхували до розвитку</a:t>
                      </a:r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9951800"/>
                  </a:ext>
                </a:extLst>
              </a:tr>
              <a:tr h="1143000">
                <a:tc>
                  <a:txBody>
                    <a:bodyPr/>
                    <a:lstStyle/>
                    <a:p>
                      <a:r>
                        <a:rPr lang="uk-UA" dirty="0" smtClean="0"/>
                        <a:t>Не</a:t>
                      </a:r>
                      <a:r>
                        <a:rPr lang="uk-UA" baseline="0" dirty="0" smtClean="0"/>
                        <a:t> виправдав їхні надії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«Я ненавиджу школу!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Почував себе самотнім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У</a:t>
                      </a:r>
                      <a:r>
                        <a:rPr lang="uk-UA" baseline="0" dirty="0" smtClean="0"/>
                        <a:t> хлопця золоті руки</a:t>
                      </a:r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760031"/>
                  </a:ext>
                </a:extLst>
              </a:tr>
              <a:tr h="1143000">
                <a:tc>
                  <a:txBody>
                    <a:bodyPr/>
                    <a:lstStyle/>
                    <a:p>
                      <a:r>
                        <a:rPr lang="uk-UA" b="1" dirty="0" smtClean="0"/>
                        <a:t>0 % ЩАСТЯ</a:t>
                      </a:r>
                      <a:endParaRPr lang="uk-U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b="1" dirty="0" smtClean="0"/>
                        <a:t>0 % ЩАСТЯ</a:t>
                      </a:r>
                      <a:endParaRPr lang="uk-U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b="1" dirty="0" smtClean="0"/>
                        <a:t>0 % ЩАСТЯ</a:t>
                      </a:r>
                      <a:endParaRPr lang="uk-U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b="1" dirty="0" smtClean="0"/>
                        <a:t>100 % ЩАСТЯ</a:t>
                      </a:r>
                      <a:endParaRPr lang="uk-UA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822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2685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1300" y="1706563"/>
            <a:ext cx="6121400" cy="34448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9531" y="476672"/>
            <a:ext cx="3944937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87624" y="5733256"/>
            <a:ext cx="7088800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57150">
            <a:solidFill>
              <a:schemeClr val="accent6">
                <a:lumMod val="75000"/>
              </a:schemeClr>
            </a:solidFill>
          </a:ln>
        </p:spPr>
        <p:txBody>
          <a:bodyPr wrap="none">
            <a:spAutoFit/>
          </a:bodyPr>
          <a:lstStyle/>
          <a:p>
            <a:r>
              <a:rPr lang="ru-RU" sz="2800" b="1" dirty="0" smtClean="0">
                <a:latin typeface="Bookman Old Style" pitchFamily="18" charset="0"/>
              </a:rPr>
              <a:t> «</a:t>
            </a:r>
            <a:r>
              <a:rPr lang="ru-RU" sz="2800" b="1" dirty="0" err="1" smtClean="0">
                <a:latin typeface="Bookman Old Style" pitchFamily="18" charset="0"/>
              </a:rPr>
              <a:t>Дістало</a:t>
            </a:r>
            <a:r>
              <a:rPr lang="ru-RU" sz="2800" b="1" dirty="0" smtClean="0">
                <a:latin typeface="Bookman Old Style" pitchFamily="18" charset="0"/>
              </a:rPr>
              <a:t>, як же мене </a:t>
            </a:r>
            <a:r>
              <a:rPr lang="ru-RU" sz="2800" b="1" dirty="0" err="1" smtClean="0">
                <a:latin typeface="Bookman Old Style" pitchFamily="18" charset="0"/>
              </a:rPr>
              <a:t>це</a:t>
            </a:r>
            <a:r>
              <a:rPr lang="ru-RU" sz="2800" b="1" dirty="0" smtClean="0">
                <a:latin typeface="Bookman Old Style" pitchFamily="18" charset="0"/>
              </a:rPr>
              <a:t> </a:t>
            </a:r>
            <a:r>
              <a:rPr lang="ru-RU" sz="2800" b="1" dirty="0" err="1" smtClean="0">
                <a:latin typeface="Bookman Old Style" pitchFamily="18" charset="0"/>
              </a:rPr>
              <a:t>дістало</a:t>
            </a:r>
            <a:r>
              <a:rPr lang="ru-RU" sz="2800" b="1" dirty="0" smtClean="0">
                <a:latin typeface="Bookman Old Style" pitchFamily="18" charset="0"/>
              </a:rPr>
              <a:t>…»</a:t>
            </a:r>
            <a:endParaRPr lang="ru-RU" sz="2800" b="1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5953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60648"/>
            <a:ext cx="3951287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983" y="1268760"/>
            <a:ext cx="6852034" cy="41044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Прямоугольник 2"/>
          <p:cNvSpPr/>
          <p:nvPr/>
        </p:nvSpPr>
        <p:spPr>
          <a:xfrm>
            <a:off x="539552" y="5733256"/>
            <a:ext cx="8136904" cy="8309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5715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Bookman Old Style" pitchFamily="18" charset="0"/>
              </a:rPr>
              <a:t>«</a:t>
            </a:r>
            <a:r>
              <a:rPr lang="ru-RU" sz="2400" b="1" dirty="0" err="1" smtClean="0">
                <a:latin typeface="Bookman Old Style" pitchFamily="18" charset="0"/>
              </a:rPr>
              <a:t>Тільки</a:t>
            </a:r>
            <a:r>
              <a:rPr lang="ru-RU" sz="2400" b="1" dirty="0" smtClean="0">
                <a:latin typeface="Bookman Old Style" pitchFamily="18" charset="0"/>
              </a:rPr>
              <a:t> одна </a:t>
            </a:r>
            <a:r>
              <a:rPr lang="ru-RU" sz="2400" b="1" dirty="0" err="1" smtClean="0">
                <a:latin typeface="Bookman Old Style" pitchFamily="18" charset="0"/>
              </a:rPr>
              <a:t>людина</a:t>
            </a:r>
            <a:r>
              <a:rPr lang="ru-RU" sz="2400" b="1" dirty="0" smtClean="0">
                <a:latin typeface="Bookman Old Style" pitchFamily="18" charset="0"/>
              </a:rPr>
              <a:t> мене </a:t>
            </a:r>
            <a:r>
              <a:rPr lang="ru-RU" sz="2400" b="1" dirty="0" err="1" smtClean="0">
                <a:latin typeface="Bookman Old Style" pitchFamily="18" charset="0"/>
              </a:rPr>
              <a:t>тоді</a:t>
            </a:r>
            <a:r>
              <a:rPr lang="ru-RU" sz="2400" b="1" dirty="0" smtClean="0">
                <a:latin typeface="Bookman Old Style" pitchFamily="18" charset="0"/>
              </a:rPr>
              <a:t> </a:t>
            </a:r>
            <a:r>
              <a:rPr lang="ru-RU" sz="2400" b="1" dirty="0" err="1" smtClean="0">
                <a:latin typeface="Bookman Old Style" pitchFamily="18" charset="0"/>
              </a:rPr>
              <a:t>втішила</a:t>
            </a:r>
            <a:r>
              <a:rPr lang="ru-RU" sz="2400" b="1" dirty="0" smtClean="0">
                <a:latin typeface="Bookman Old Style" pitchFamily="18" charset="0"/>
              </a:rPr>
              <a:t> – </a:t>
            </a:r>
            <a:r>
              <a:rPr lang="ru-RU" sz="2400" b="1" dirty="0" err="1" smtClean="0">
                <a:latin typeface="Bookman Old Style" pitchFamily="18" charset="0"/>
              </a:rPr>
              <a:t>мій</a:t>
            </a:r>
            <a:r>
              <a:rPr lang="ru-RU" sz="2400" b="1" dirty="0" smtClean="0">
                <a:latin typeface="Bookman Old Style" pitchFamily="18" charset="0"/>
              </a:rPr>
              <a:t> </a:t>
            </a:r>
            <a:r>
              <a:rPr lang="ru-RU" sz="2400" b="1" dirty="0" err="1" smtClean="0">
                <a:latin typeface="Bookman Old Style" pitchFamily="18" charset="0"/>
              </a:rPr>
              <a:t>дідусь</a:t>
            </a:r>
            <a:r>
              <a:rPr lang="ru-RU" sz="2400" b="1" dirty="0" smtClean="0">
                <a:latin typeface="Bookman Old Style" pitchFamily="18" charset="0"/>
              </a:rPr>
              <a:t>»</a:t>
            </a:r>
            <a:endParaRPr lang="ru-RU" sz="2400" b="1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9609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0" r="3440" b="4424"/>
          <a:stretch/>
        </p:blipFill>
        <p:spPr bwMode="auto">
          <a:xfrm>
            <a:off x="1331640" y="1313359"/>
            <a:ext cx="6896911" cy="42312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04664"/>
            <a:ext cx="3956050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67544" y="5805264"/>
            <a:ext cx="8424936" cy="8309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5715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Bookman Old Style" pitchFamily="18" charset="0"/>
              </a:rPr>
              <a:t>«Будь </a:t>
            </a:r>
            <a:r>
              <a:rPr lang="ru-RU" sz="2400" b="1" dirty="0" err="1" smtClean="0">
                <a:latin typeface="Bookman Old Style" pitchFamily="18" charset="0"/>
              </a:rPr>
              <a:t>щасливий</a:t>
            </a:r>
            <a:r>
              <a:rPr lang="ru-RU" sz="2400" b="1" dirty="0" smtClean="0">
                <a:latin typeface="Bookman Old Style" pitchFamily="18" charset="0"/>
              </a:rPr>
              <a:t>, </a:t>
            </a:r>
            <a:r>
              <a:rPr lang="ru-RU" sz="2400" b="1" dirty="0" err="1" smtClean="0">
                <a:latin typeface="Bookman Old Style" pitchFamily="18" charset="0"/>
              </a:rPr>
              <a:t>чорт</a:t>
            </a:r>
            <a:r>
              <a:rPr lang="ru-RU" sz="2400" b="1" dirty="0" smtClean="0">
                <a:latin typeface="Bookman Old Style" pitchFamily="18" charset="0"/>
              </a:rPr>
              <a:t> забирай! </a:t>
            </a:r>
            <a:r>
              <a:rPr lang="ru-RU" sz="2400" b="1" dirty="0" err="1" smtClean="0">
                <a:latin typeface="Bookman Old Style" pitchFamily="18" charset="0"/>
              </a:rPr>
              <a:t>Роби</a:t>
            </a:r>
            <a:r>
              <a:rPr lang="ru-RU" sz="2400" b="1" dirty="0" smtClean="0">
                <a:latin typeface="Bookman Old Style" pitchFamily="18" charset="0"/>
              </a:rPr>
              <a:t> </a:t>
            </a:r>
            <a:r>
              <a:rPr lang="ru-RU" sz="2400" b="1" dirty="0" err="1" smtClean="0">
                <a:latin typeface="Bookman Old Style" pitchFamily="18" charset="0"/>
              </a:rPr>
              <a:t>що-небудь</a:t>
            </a:r>
            <a:r>
              <a:rPr lang="ru-RU" sz="2400" b="1" dirty="0" smtClean="0">
                <a:latin typeface="Bookman Old Style" pitchFamily="18" charset="0"/>
              </a:rPr>
              <a:t>, </a:t>
            </a:r>
            <a:r>
              <a:rPr lang="ru-RU" sz="2400" b="1" dirty="0" err="1" smtClean="0">
                <a:latin typeface="Bookman Old Style" pitchFamily="18" charset="0"/>
              </a:rPr>
              <a:t>щоб</a:t>
            </a:r>
            <a:r>
              <a:rPr lang="ru-RU" sz="2400" b="1" dirty="0" smtClean="0">
                <a:latin typeface="Bookman Old Style" pitchFamily="18" charset="0"/>
              </a:rPr>
              <a:t> бути </a:t>
            </a:r>
            <a:r>
              <a:rPr lang="ru-RU" sz="2400" b="1" dirty="0" err="1" smtClean="0">
                <a:latin typeface="Bookman Old Style" pitchFamily="18" charset="0"/>
              </a:rPr>
              <a:t>щасливим</a:t>
            </a:r>
            <a:r>
              <a:rPr lang="ru-RU" sz="2400" b="1" dirty="0" smtClean="0">
                <a:latin typeface="Bookman Old Style" pitchFamily="18" charset="0"/>
              </a:rPr>
              <a:t>!»</a:t>
            </a:r>
            <a:endParaRPr lang="ru-RU" sz="2400" b="1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1141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5185927"/>
              </p:ext>
            </p:extLst>
          </p:nvPr>
        </p:nvGraphicFramePr>
        <p:xfrm>
          <a:off x="0" y="2"/>
          <a:ext cx="9144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3181396073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286623815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1774396700"/>
                    </a:ext>
                  </a:extLst>
                </a:gridCol>
              </a:tblGrid>
              <a:tr h="1143000">
                <a:tc>
                  <a:txBody>
                    <a:bodyPr/>
                    <a:lstStyle/>
                    <a:p>
                      <a:r>
                        <a:rPr lang="uk-UA" dirty="0" smtClean="0"/>
                        <a:t>ШКОЛА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Коледж </a:t>
                      </a:r>
                    </a:p>
                    <a:p>
                      <a:r>
                        <a:rPr lang="uk-UA" dirty="0" smtClean="0"/>
                        <a:t>ЖАН-МУЛЕН(елітний заклад)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Технічний ліцей ГРАНШАН</a:t>
                      </a:r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6618967"/>
                  </a:ext>
                </a:extLst>
              </a:tr>
              <a:tr h="1143000">
                <a:tc>
                  <a:txBody>
                    <a:bodyPr/>
                    <a:lstStyle/>
                    <a:p>
                      <a:r>
                        <a:rPr lang="uk-UA" dirty="0" smtClean="0"/>
                        <a:t>Рівень навчання(низький)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Самий старший у класі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Лист до ліцею</a:t>
                      </a:r>
                    </a:p>
                    <a:p>
                      <a:r>
                        <a:rPr lang="uk-UA" dirty="0" smtClean="0"/>
                        <a:t>«Я тут хочу навчатися»</a:t>
                      </a:r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9905785"/>
                  </a:ext>
                </a:extLst>
              </a:tr>
              <a:tr h="1143000">
                <a:tc>
                  <a:txBody>
                    <a:bodyPr/>
                    <a:lstStyle/>
                    <a:p>
                      <a:r>
                        <a:rPr lang="uk-UA" dirty="0" smtClean="0"/>
                        <a:t>Не </a:t>
                      </a:r>
                      <a:r>
                        <a:rPr lang="uk-UA" dirty="0" smtClean="0"/>
                        <a:t>виконував </a:t>
                      </a:r>
                      <a:r>
                        <a:rPr lang="uk-UA" dirty="0" smtClean="0"/>
                        <a:t>домашніх завдань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Він-інший,байдужий до всіх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«В</a:t>
                      </a:r>
                      <a:r>
                        <a:rPr lang="uk-UA" baseline="0" dirty="0" smtClean="0"/>
                        <a:t> мені 35 кіло надії</a:t>
                      </a:r>
                      <a:r>
                        <a:rPr lang="uk-UA" dirty="0" smtClean="0"/>
                        <a:t>»</a:t>
                      </a:r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1675489"/>
                  </a:ext>
                </a:extLst>
              </a:tr>
              <a:tr h="1143000">
                <a:tc>
                  <a:txBody>
                    <a:bodyPr/>
                    <a:lstStyle/>
                    <a:p>
                      <a:r>
                        <a:rPr lang="uk-UA" dirty="0" smtClean="0"/>
                        <a:t>Погана дисципліна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Не самий тупий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Екзамен(голос</a:t>
                      </a:r>
                      <a:r>
                        <a:rPr lang="uk-UA" baseline="0" dirty="0" smtClean="0"/>
                        <a:t> дідуся)</a:t>
                      </a:r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3894061"/>
                  </a:ext>
                </a:extLst>
              </a:tr>
              <a:tr h="1143000">
                <a:tc>
                  <a:txBody>
                    <a:bodyPr/>
                    <a:lstStyle/>
                    <a:p>
                      <a:r>
                        <a:rPr lang="uk-UA" dirty="0" smtClean="0"/>
                        <a:t>Ненависні уроки </a:t>
                      </a:r>
                      <a:r>
                        <a:rPr lang="uk-UA" dirty="0" smtClean="0"/>
                        <a:t>фізкультури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Можна</a:t>
                      </a:r>
                      <a:r>
                        <a:rPr lang="uk-UA" baseline="0" dirty="0" smtClean="0"/>
                        <a:t> було не навчатися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mtClean="0"/>
                        <a:t>«Наша людина!»</a:t>
                      </a:r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7073980"/>
                  </a:ext>
                </a:extLst>
              </a:tr>
              <a:tr h="1143000">
                <a:tc>
                  <a:txBody>
                    <a:bodyPr/>
                    <a:lstStyle/>
                    <a:p>
                      <a:r>
                        <a:rPr lang="uk-UA" b="1" dirty="0" smtClean="0"/>
                        <a:t>ВИКЛЮЧЕННЯ</a:t>
                      </a:r>
                    </a:p>
                    <a:p>
                      <a:r>
                        <a:rPr lang="uk-UA" b="1" dirty="0" smtClean="0"/>
                        <a:t>0 % ЩАСТЯ</a:t>
                      </a:r>
                      <a:endParaRPr lang="uk-U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b="1" dirty="0" smtClean="0"/>
                        <a:t>ВИНАХОДИ</a:t>
                      </a:r>
                    </a:p>
                    <a:p>
                      <a:r>
                        <a:rPr lang="uk-UA" b="1" dirty="0" smtClean="0"/>
                        <a:t>0</a:t>
                      </a:r>
                      <a:r>
                        <a:rPr lang="uk-UA" b="1" baseline="0" dirty="0" smtClean="0"/>
                        <a:t> % ЩАСТЯ</a:t>
                      </a:r>
                      <a:endParaRPr lang="uk-U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b="1" dirty="0" smtClean="0"/>
                        <a:t>ВІРА</a:t>
                      </a:r>
                      <a:r>
                        <a:rPr lang="uk-UA" b="1" baseline="0" dirty="0" smtClean="0"/>
                        <a:t> В СВОЇ МОЖЛИВОСТІ</a:t>
                      </a:r>
                    </a:p>
                    <a:p>
                      <a:r>
                        <a:rPr lang="uk-UA" b="1" baseline="0" dirty="0" smtClean="0"/>
                        <a:t>100 % ЩАСТЯ</a:t>
                      </a:r>
                      <a:endParaRPr lang="uk-UA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5685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63185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348880"/>
            <a:ext cx="3215291" cy="21602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0489" y="332656"/>
            <a:ext cx="3956050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" name="Группа 3"/>
          <p:cNvGrpSpPr/>
          <p:nvPr/>
        </p:nvGrpSpPr>
        <p:grpSpPr>
          <a:xfrm>
            <a:off x="4355976" y="1340768"/>
            <a:ext cx="3919852" cy="5318810"/>
            <a:chOff x="4355976" y="1340768"/>
            <a:chExt cx="3919852" cy="5318810"/>
          </a:xfrm>
        </p:grpSpPr>
        <p:pic>
          <p:nvPicPr>
            <p:cNvPr id="18436" name="Picture 4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-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55976" y="1340768"/>
              <a:ext cx="3919852" cy="531881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Прямоугольник 2"/>
            <p:cNvSpPr/>
            <p:nvPr/>
          </p:nvSpPr>
          <p:spPr>
            <a:xfrm>
              <a:off x="4526449" y="1362907"/>
              <a:ext cx="3551878" cy="52014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400" b="1" i="1" dirty="0" smtClean="0">
                  <a:latin typeface="Bookman Old Style" pitchFamily="18" charset="0"/>
                </a:rPr>
                <a:t>«</a:t>
              </a:r>
              <a:r>
                <a:rPr lang="ru-RU" sz="1400" b="1" i="1" dirty="0" err="1" smtClean="0">
                  <a:latin typeface="Bookman Old Style" pitchFamily="18" charset="0"/>
                </a:rPr>
                <a:t>Шановний</a:t>
              </a:r>
              <a:r>
                <a:rPr lang="ru-RU" sz="1400" b="1" i="1" dirty="0" smtClean="0">
                  <a:latin typeface="Bookman Old Style" pitchFamily="18" charset="0"/>
                </a:rPr>
                <a:t> директоре </a:t>
              </a:r>
              <a:r>
                <a:rPr lang="ru-RU" sz="1400" b="1" i="1" dirty="0" err="1" smtClean="0">
                  <a:latin typeface="Bookman Old Style" pitchFamily="18" charset="0"/>
                </a:rPr>
                <a:t>школи</a:t>
              </a:r>
              <a:r>
                <a:rPr lang="ru-RU" sz="1400" b="1" i="1" dirty="0" smtClean="0">
                  <a:latin typeface="Bookman Old Style" pitchFamily="18" charset="0"/>
                </a:rPr>
                <a:t> </a:t>
              </a:r>
              <a:r>
                <a:rPr lang="ru-RU" sz="1400" b="1" i="1" dirty="0" err="1" smtClean="0">
                  <a:latin typeface="Bookman Old Style" pitchFamily="18" charset="0"/>
                </a:rPr>
                <a:t>Граншан</a:t>
              </a:r>
              <a:r>
                <a:rPr lang="ru-RU" sz="1400" b="1" i="1" dirty="0" smtClean="0">
                  <a:latin typeface="Bookman Old Style" pitchFamily="18" charset="0"/>
                </a:rPr>
                <a:t>! </a:t>
              </a:r>
            </a:p>
            <a:p>
              <a:pPr algn="ctr"/>
              <a:endParaRPr lang="ru-RU" sz="1400" b="1" i="1" dirty="0">
                <a:latin typeface="Bookman Old Style" pitchFamily="18" charset="0"/>
              </a:endParaRPr>
            </a:p>
            <a:p>
              <a:pPr algn="ctr"/>
              <a:r>
                <a:rPr lang="ru-RU" sz="1400" b="1" i="1" dirty="0" smtClean="0">
                  <a:latin typeface="Bookman Old Style" pitchFamily="18" charset="0"/>
                </a:rPr>
                <a:t>                                                                                          </a:t>
              </a:r>
              <a:r>
                <a:rPr lang="ru-RU" sz="1200" b="1" i="1" dirty="0" smtClean="0">
                  <a:latin typeface="Bookman Old Style" pitchFamily="18" charset="0"/>
                </a:rPr>
                <a:t>Я </a:t>
              </a:r>
              <a:r>
                <a:rPr lang="ru-RU" sz="1200" b="1" i="1" dirty="0" err="1" smtClean="0">
                  <a:latin typeface="Bookman Old Style" pitchFamily="18" charset="0"/>
                </a:rPr>
                <a:t>дуже</a:t>
              </a:r>
              <a:r>
                <a:rPr lang="ru-RU" sz="1200" b="1" i="1" dirty="0" smtClean="0">
                  <a:latin typeface="Bookman Old Style" pitchFamily="18" charset="0"/>
                </a:rPr>
                <a:t> </a:t>
              </a:r>
              <a:r>
                <a:rPr lang="ru-RU" sz="1200" b="1" i="1" dirty="0" err="1" smtClean="0">
                  <a:latin typeface="Bookman Old Style" pitchFamily="18" charset="0"/>
                </a:rPr>
                <a:t>хотів</a:t>
              </a:r>
              <a:r>
                <a:rPr lang="ru-RU" sz="1200" b="1" i="1" dirty="0" smtClean="0">
                  <a:latin typeface="Bookman Old Style" pitchFamily="18" charset="0"/>
                </a:rPr>
                <a:t> </a:t>
              </a:r>
              <a:r>
                <a:rPr lang="ru-RU" sz="1200" b="1" i="1" dirty="0" err="1" smtClean="0">
                  <a:latin typeface="Bookman Old Style" pitchFamily="18" charset="0"/>
                </a:rPr>
                <a:t>би</a:t>
              </a:r>
              <a:r>
                <a:rPr lang="ru-RU" sz="1200" b="1" i="1" dirty="0" smtClean="0">
                  <a:latin typeface="Bookman Old Style" pitchFamily="18" charset="0"/>
                </a:rPr>
                <a:t> </a:t>
              </a:r>
              <a:r>
                <a:rPr lang="ru-RU" sz="1200" b="1" i="1" dirty="0" err="1" smtClean="0">
                  <a:latin typeface="Bookman Old Style" pitchFamily="18" charset="0"/>
                </a:rPr>
                <a:t>вчитися</a:t>
              </a:r>
              <a:r>
                <a:rPr lang="ru-RU" sz="1200" b="1" i="1" dirty="0" smtClean="0">
                  <a:latin typeface="Bookman Old Style" pitchFamily="18" charset="0"/>
                </a:rPr>
                <a:t> у </a:t>
              </a:r>
              <a:r>
                <a:rPr lang="ru-RU" sz="1200" b="1" i="1" dirty="0" err="1" smtClean="0">
                  <a:latin typeface="Bookman Old Style" pitchFamily="18" charset="0"/>
                </a:rPr>
                <a:t>Вашій</a:t>
              </a:r>
              <a:r>
                <a:rPr lang="ru-RU" sz="1200" b="1" i="1" dirty="0" smtClean="0">
                  <a:latin typeface="Bookman Old Style" pitchFamily="18" charset="0"/>
                </a:rPr>
                <a:t> </a:t>
              </a:r>
              <a:r>
                <a:rPr lang="ru-RU" sz="1200" b="1" i="1" dirty="0" err="1" smtClean="0">
                  <a:latin typeface="Bookman Old Style" pitchFamily="18" charset="0"/>
                </a:rPr>
                <a:t>школі</a:t>
              </a:r>
              <a:r>
                <a:rPr lang="ru-RU" sz="1200" b="1" i="1" dirty="0" smtClean="0">
                  <a:latin typeface="Bookman Old Style" pitchFamily="18" charset="0"/>
                </a:rPr>
                <a:t>, але знаю, </a:t>
              </a:r>
              <a:r>
                <a:rPr lang="ru-RU" sz="1200" b="1" i="1" dirty="0" err="1" smtClean="0">
                  <a:latin typeface="Bookman Old Style" pitchFamily="18" charset="0"/>
                </a:rPr>
                <a:t>що</a:t>
              </a:r>
              <a:r>
                <a:rPr lang="ru-RU" sz="1200" b="1" i="1" dirty="0" smtClean="0">
                  <a:latin typeface="Bookman Old Style" pitchFamily="18" charset="0"/>
                </a:rPr>
                <a:t> </a:t>
              </a:r>
              <a:r>
                <a:rPr lang="ru-RU" sz="1200" b="1" i="1" dirty="0" err="1" smtClean="0">
                  <a:latin typeface="Bookman Old Style" pitchFamily="18" charset="0"/>
                </a:rPr>
                <a:t>це</a:t>
              </a:r>
              <a:r>
                <a:rPr lang="ru-RU" sz="1200" b="1" i="1" dirty="0" smtClean="0">
                  <a:latin typeface="Bookman Old Style" pitchFamily="18" charset="0"/>
                </a:rPr>
                <a:t> </a:t>
              </a:r>
              <a:r>
                <a:rPr lang="ru-RU" sz="1200" b="1" i="1" dirty="0" err="1" smtClean="0">
                  <a:latin typeface="Bookman Old Style" pitchFamily="18" charset="0"/>
                </a:rPr>
                <a:t>неможливо</a:t>
              </a:r>
              <a:r>
                <a:rPr lang="ru-RU" sz="1200" b="1" i="1" dirty="0" smtClean="0">
                  <a:latin typeface="Bookman Old Style" pitchFamily="18" charset="0"/>
                </a:rPr>
                <a:t>, тому </a:t>
              </a:r>
              <a:r>
                <a:rPr lang="ru-RU" sz="1200" b="1" i="1" dirty="0" err="1" smtClean="0">
                  <a:latin typeface="Bookman Old Style" pitchFamily="18" charset="0"/>
                </a:rPr>
                <a:t>що</a:t>
              </a:r>
              <a:r>
                <a:rPr lang="ru-RU" sz="1200" b="1" i="1" dirty="0" smtClean="0">
                  <a:latin typeface="Bookman Old Style" pitchFamily="18" charset="0"/>
                </a:rPr>
                <a:t> в мене </a:t>
              </a:r>
              <a:r>
                <a:rPr lang="ru-RU" sz="1200" b="1" i="1" dirty="0" err="1" smtClean="0">
                  <a:latin typeface="Bookman Old Style" pitchFamily="18" charset="0"/>
                </a:rPr>
                <a:t>дуже</a:t>
              </a:r>
              <a:r>
                <a:rPr lang="ru-RU" sz="1200" b="1" i="1" dirty="0" smtClean="0">
                  <a:latin typeface="Bookman Old Style" pitchFamily="18" charset="0"/>
                </a:rPr>
                <a:t> </a:t>
              </a:r>
              <a:r>
                <a:rPr lang="ru-RU" sz="1200" b="1" i="1" dirty="0" err="1" smtClean="0">
                  <a:latin typeface="Bookman Old Style" pitchFamily="18" charset="0"/>
                </a:rPr>
                <a:t>погана</a:t>
              </a:r>
              <a:r>
                <a:rPr lang="ru-RU" sz="1200" b="1" i="1" dirty="0" smtClean="0">
                  <a:latin typeface="Bookman Old Style" pitchFamily="18" charset="0"/>
                </a:rPr>
                <a:t> </a:t>
              </a:r>
              <a:r>
                <a:rPr lang="ru-RU" sz="1200" b="1" i="1" dirty="0" err="1" smtClean="0">
                  <a:latin typeface="Bookman Old Style" pitchFamily="18" charset="0"/>
                </a:rPr>
                <a:t>успішність</a:t>
              </a:r>
              <a:r>
                <a:rPr lang="ru-RU" sz="1200" b="1" i="1" dirty="0" smtClean="0">
                  <a:latin typeface="Bookman Old Style" pitchFamily="18" charset="0"/>
                </a:rPr>
                <a:t>. Я </a:t>
              </a:r>
              <a:r>
                <a:rPr lang="ru-RU" sz="1200" b="1" i="1" dirty="0" err="1" smtClean="0">
                  <a:latin typeface="Bookman Old Style" pitchFamily="18" charset="0"/>
                </a:rPr>
                <a:t>бачив</a:t>
              </a:r>
              <a:r>
                <a:rPr lang="ru-RU" sz="1200" b="1" i="1" dirty="0" smtClean="0">
                  <a:latin typeface="Bookman Old Style" pitchFamily="18" charset="0"/>
                </a:rPr>
                <a:t> у </a:t>
              </a:r>
              <a:r>
                <a:rPr lang="ru-RU" sz="1200" b="1" i="1" dirty="0" err="1" smtClean="0">
                  <a:latin typeface="Bookman Old Style" pitchFamily="18" charset="0"/>
                </a:rPr>
                <a:t>рекламі</a:t>
              </a:r>
              <a:r>
                <a:rPr lang="ru-RU" sz="1200" b="1" i="1" dirty="0" smtClean="0">
                  <a:latin typeface="Bookman Old Style" pitchFamily="18" charset="0"/>
                </a:rPr>
                <a:t> </a:t>
              </a:r>
              <a:r>
                <a:rPr lang="ru-RU" sz="1200" b="1" i="1" dirty="0" err="1" smtClean="0">
                  <a:latin typeface="Bookman Old Style" pitchFamily="18" charset="0"/>
                </a:rPr>
                <a:t>Вашої</a:t>
              </a:r>
              <a:r>
                <a:rPr lang="ru-RU" sz="1200" b="1" i="1" dirty="0" smtClean="0">
                  <a:latin typeface="Bookman Old Style" pitchFamily="18" charset="0"/>
                </a:rPr>
                <a:t> </a:t>
              </a:r>
              <a:r>
                <a:rPr lang="ru-RU" sz="1200" b="1" i="1" dirty="0" err="1" smtClean="0">
                  <a:latin typeface="Bookman Old Style" pitchFamily="18" charset="0"/>
                </a:rPr>
                <a:t>школи</a:t>
              </a:r>
              <a:r>
                <a:rPr lang="ru-RU" sz="1200" b="1" i="1" dirty="0" smtClean="0">
                  <a:latin typeface="Bookman Old Style" pitchFamily="18" charset="0"/>
                </a:rPr>
                <a:t>, </a:t>
              </a:r>
              <a:r>
                <a:rPr lang="ru-RU" sz="1200" b="1" i="1" dirty="0" err="1" smtClean="0">
                  <a:latin typeface="Bookman Old Style" pitchFamily="18" charset="0"/>
                </a:rPr>
                <a:t>що</a:t>
              </a:r>
              <a:r>
                <a:rPr lang="ru-RU" sz="1200" b="1" i="1" dirty="0" smtClean="0">
                  <a:latin typeface="Bookman Old Style" pitchFamily="18" charset="0"/>
                </a:rPr>
                <a:t> у Вас </a:t>
              </a:r>
              <a:r>
                <a:rPr lang="ru-RU" sz="1200" b="1" i="1" dirty="0" err="1" smtClean="0">
                  <a:latin typeface="Bookman Old Style" pitchFamily="18" charset="0"/>
                </a:rPr>
                <a:t>слюсарні</a:t>
              </a:r>
              <a:r>
                <a:rPr lang="ru-RU" sz="1200" b="1" i="1" dirty="0" smtClean="0">
                  <a:latin typeface="Bookman Old Style" pitchFamily="18" charset="0"/>
                </a:rPr>
                <a:t> й </a:t>
              </a:r>
              <a:r>
                <a:rPr lang="ru-RU" sz="1200" b="1" i="1" dirty="0" err="1" smtClean="0">
                  <a:latin typeface="Bookman Old Style" pitchFamily="18" charset="0"/>
                </a:rPr>
                <a:t>столярні</a:t>
              </a:r>
              <a:r>
                <a:rPr lang="ru-RU" sz="1200" b="1" i="1" dirty="0" smtClean="0">
                  <a:latin typeface="Bookman Old Style" pitchFamily="18" charset="0"/>
                </a:rPr>
                <a:t> </a:t>
              </a:r>
              <a:r>
                <a:rPr lang="ru-RU" sz="1200" b="1" i="1" dirty="0" err="1" smtClean="0">
                  <a:latin typeface="Bookman Old Style" pitchFamily="18" charset="0"/>
                </a:rPr>
                <a:t>майстерні</a:t>
              </a:r>
              <a:r>
                <a:rPr lang="ru-RU" sz="1200" b="1" i="1" dirty="0" smtClean="0">
                  <a:latin typeface="Bookman Old Style" pitchFamily="18" charset="0"/>
                </a:rPr>
                <a:t>, </a:t>
              </a:r>
              <a:r>
                <a:rPr lang="ru-RU" sz="1200" b="1" i="1" dirty="0" err="1" smtClean="0">
                  <a:latin typeface="Bookman Old Style" pitchFamily="18" charset="0"/>
                </a:rPr>
                <a:t>кабінет</a:t>
              </a:r>
              <a:r>
                <a:rPr lang="ru-RU" sz="1200" b="1" i="1" dirty="0" smtClean="0">
                  <a:latin typeface="Bookman Old Style" pitchFamily="18" charset="0"/>
                </a:rPr>
                <a:t> </a:t>
              </a:r>
              <a:r>
                <a:rPr lang="ru-RU" sz="1200" b="1" i="1" dirty="0" err="1" smtClean="0">
                  <a:latin typeface="Bookman Old Style" pitchFamily="18" charset="0"/>
                </a:rPr>
                <a:t>інформатики</a:t>
              </a:r>
              <a:r>
                <a:rPr lang="ru-RU" sz="1200" b="1" i="1" dirty="0" smtClean="0">
                  <a:latin typeface="Bookman Old Style" pitchFamily="18" charset="0"/>
                </a:rPr>
                <a:t>, </a:t>
              </a:r>
              <a:r>
                <a:rPr lang="ru-RU" sz="1200" b="1" i="1" dirty="0" err="1" smtClean="0">
                  <a:latin typeface="Bookman Old Style" pitchFamily="18" charset="0"/>
                </a:rPr>
                <a:t>теплиці</a:t>
              </a:r>
              <a:r>
                <a:rPr lang="ru-RU" sz="1200" b="1" i="1" dirty="0" smtClean="0">
                  <a:latin typeface="Bookman Old Style" pitchFamily="18" charset="0"/>
                </a:rPr>
                <a:t> й </a:t>
              </a:r>
              <a:r>
                <a:rPr lang="ru-RU" sz="1200" b="1" i="1" dirty="0" err="1" smtClean="0">
                  <a:latin typeface="Bookman Old Style" pitchFamily="18" charset="0"/>
                </a:rPr>
                <a:t>таке</a:t>
              </a:r>
              <a:r>
                <a:rPr lang="ru-RU" sz="1200" b="1" i="1" dirty="0" smtClean="0">
                  <a:latin typeface="Bookman Old Style" pitchFamily="18" charset="0"/>
                </a:rPr>
                <a:t> </a:t>
              </a:r>
              <a:r>
                <a:rPr lang="ru-RU" sz="1200" b="1" i="1" dirty="0" err="1" smtClean="0">
                  <a:latin typeface="Bookman Old Style" pitchFamily="18" charset="0"/>
                </a:rPr>
                <a:t>інше</a:t>
              </a:r>
              <a:r>
                <a:rPr lang="ru-RU" sz="1200" b="1" i="1" dirty="0" smtClean="0">
                  <a:latin typeface="Bookman Old Style" pitchFamily="18" charset="0"/>
                </a:rPr>
                <a:t>.                                             </a:t>
              </a:r>
              <a:r>
                <a:rPr lang="ru-RU" sz="1200" b="1" i="1" dirty="0" err="1" smtClean="0">
                  <a:latin typeface="Bookman Old Style" pitchFamily="18" charset="0"/>
                </a:rPr>
                <a:t>Оцінки</a:t>
              </a:r>
              <a:r>
                <a:rPr lang="ru-RU" sz="1200" b="1" i="1" dirty="0" smtClean="0">
                  <a:latin typeface="Bookman Old Style" pitchFamily="18" charset="0"/>
                </a:rPr>
                <a:t> , на </a:t>
              </a:r>
              <a:r>
                <a:rPr lang="ru-RU" sz="1200" b="1" i="1" dirty="0" err="1" smtClean="0">
                  <a:latin typeface="Bookman Old Style" pitchFamily="18" charset="0"/>
                </a:rPr>
                <a:t>моє</a:t>
              </a:r>
              <a:r>
                <a:rPr lang="ru-RU" sz="1200" b="1" i="1" dirty="0" smtClean="0">
                  <a:latin typeface="Bookman Old Style" pitchFamily="18" charset="0"/>
                </a:rPr>
                <a:t> </a:t>
              </a:r>
              <a:r>
                <a:rPr lang="ru-RU" sz="1200" b="1" i="1" dirty="0" err="1" smtClean="0">
                  <a:latin typeface="Bookman Old Style" pitchFamily="18" charset="0"/>
                </a:rPr>
                <a:t>переконання</a:t>
              </a:r>
              <a:r>
                <a:rPr lang="ru-RU" sz="1200" b="1" i="1" dirty="0" smtClean="0">
                  <a:latin typeface="Bookman Old Style" pitchFamily="18" charset="0"/>
                </a:rPr>
                <a:t>, - не головне в </a:t>
              </a:r>
              <a:r>
                <a:rPr lang="ru-RU" sz="1200" b="1" i="1" dirty="0" err="1" smtClean="0">
                  <a:latin typeface="Bookman Old Style" pitchFamily="18" charset="0"/>
                </a:rPr>
                <a:t>житті</a:t>
              </a:r>
              <a:r>
                <a:rPr lang="ru-RU" sz="1200" b="1" i="1" dirty="0" smtClean="0">
                  <a:latin typeface="Bookman Old Style" pitchFamily="18" charset="0"/>
                </a:rPr>
                <a:t>. </a:t>
              </a:r>
              <a:r>
                <a:rPr lang="ru-RU" sz="1200" b="1" i="1" dirty="0" err="1" smtClean="0">
                  <a:latin typeface="Bookman Old Style" pitchFamily="18" charset="0"/>
                </a:rPr>
                <a:t>Важливіше</a:t>
              </a:r>
              <a:r>
                <a:rPr lang="ru-RU" sz="1200" b="1" i="1" dirty="0" smtClean="0">
                  <a:latin typeface="Bookman Old Style" pitchFamily="18" charset="0"/>
                </a:rPr>
                <a:t> знати, </a:t>
              </a:r>
              <a:r>
                <a:rPr lang="ru-RU" sz="1200" b="1" i="1" dirty="0" err="1" smtClean="0">
                  <a:latin typeface="Bookman Old Style" pitchFamily="18" charset="0"/>
                </a:rPr>
                <a:t>чого</a:t>
              </a:r>
              <a:r>
                <a:rPr lang="ru-RU" sz="1200" b="1" i="1" dirty="0" smtClean="0">
                  <a:latin typeface="Bookman Old Style" pitchFamily="18" charset="0"/>
                </a:rPr>
                <a:t> </a:t>
              </a:r>
              <a:r>
                <a:rPr lang="ru-RU" sz="1200" b="1" i="1" dirty="0" err="1" smtClean="0">
                  <a:latin typeface="Bookman Old Style" pitchFamily="18" charset="0"/>
                </a:rPr>
                <a:t>ти</a:t>
              </a:r>
              <a:r>
                <a:rPr lang="ru-RU" sz="1200" b="1" i="1" dirty="0" smtClean="0">
                  <a:latin typeface="Bookman Old Style" pitchFamily="18" charset="0"/>
                </a:rPr>
                <a:t> </a:t>
              </a:r>
              <a:r>
                <a:rPr lang="ru-RU" sz="1200" b="1" i="1" dirty="0" err="1" smtClean="0">
                  <a:latin typeface="Bookman Old Style" pitchFamily="18" charset="0"/>
                </a:rPr>
                <a:t>хочеш</a:t>
              </a:r>
              <a:r>
                <a:rPr lang="ru-RU" sz="1200" b="1" i="1" dirty="0" smtClean="0">
                  <a:latin typeface="Bookman Old Style" pitchFamily="18" charset="0"/>
                </a:rPr>
                <a:t> у </a:t>
              </a:r>
              <a:r>
                <a:rPr lang="ru-RU" sz="1200" b="1" i="1" dirty="0" err="1" smtClean="0">
                  <a:latin typeface="Bookman Old Style" pitchFamily="18" charset="0"/>
                </a:rPr>
                <a:t>житті</a:t>
              </a:r>
              <a:r>
                <a:rPr lang="ru-RU" sz="1200" b="1" i="1" dirty="0" smtClean="0">
                  <a:latin typeface="Bookman Old Style" pitchFamily="18" charset="0"/>
                </a:rPr>
                <a:t>. </a:t>
              </a:r>
              <a:r>
                <a:rPr lang="ru-RU" sz="1200" b="1" i="1" dirty="0" err="1" smtClean="0">
                  <a:latin typeface="Bookman Old Style" pitchFamily="18" charset="0"/>
                </a:rPr>
                <a:t>Мені</a:t>
              </a:r>
              <a:r>
                <a:rPr lang="ru-RU" sz="1200" b="1" i="1" dirty="0" smtClean="0">
                  <a:latin typeface="Bookman Old Style" pitchFamily="18" charset="0"/>
                </a:rPr>
                <a:t> </a:t>
              </a:r>
              <a:r>
                <a:rPr lang="ru-RU" sz="1200" b="1" i="1" dirty="0" err="1" smtClean="0">
                  <a:latin typeface="Bookman Old Style" pitchFamily="18" charset="0"/>
                </a:rPr>
                <a:t>дуже</a:t>
              </a:r>
              <a:r>
                <a:rPr lang="ru-RU" sz="1200" b="1" i="1" dirty="0" smtClean="0">
                  <a:latin typeface="Bookman Old Style" pitchFamily="18" charset="0"/>
                </a:rPr>
                <a:t> </a:t>
              </a:r>
              <a:r>
                <a:rPr lang="ru-RU" sz="1200" b="1" i="1" dirty="0" err="1" smtClean="0">
                  <a:latin typeface="Bookman Old Style" pitchFamily="18" charset="0"/>
                </a:rPr>
                <a:t>хочеться</a:t>
              </a:r>
              <a:r>
                <a:rPr lang="ru-RU" sz="1200" b="1" i="1" dirty="0" smtClean="0">
                  <a:latin typeface="Bookman Old Style" pitchFamily="18" charset="0"/>
                </a:rPr>
                <a:t> </a:t>
              </a:r>
              <a:r>
                <a:rPr lang="ru-RU" sz="1200" b="1" i="1" dirty="0" err="1" smtClean="0">
                  <a:latin typeface="Bookman Old Style" pitchFamily="18" charset="0"/>
                </a:rPr>
                <a:t>вчитися</a:t>
              </a:r>
              <a:r>
                <a:rPr lang="ru-RU" sz="1200" b="1" i="1" dirty="0" smtClean="0">
                  <a:latin typeface="Bookman Old Style" pitchFamily="18" charset="0"/>
                </a:rPr>
                <a:t> у Вас, тому </a:t>
              </a:r>
              <a:r>
                <a:rPr lang="ru-RU" sz="1200" b="1" i="1" dirty="0" err="1" smtClean="0">
                  <a:latin typeface="Bookman Old Style" pitchFamily="18" charset="0"/>
                </a:rPr>
                <a:t>що</a:t>
              </a:r>
              <a:r>
                <a:rPr lang="ru-RU" sz="1200" b="1" i="1" dirty="0" smtClean="0">
                  <a:latin typeface="Bookman Old Style" pitchFamily="18" charset="0"/>
                </a:rPr>
                <a:t> в </a:t>
              </a:r>
              <a:r>
                <a:rPr lang="ru-RU" sz="1200" b="1" i="1" dirty="0" err="1" smtClean="0">
                  <a:latin typeface="Bookman Old Style" pitchFamily="18" charset="0"/>
                </a:rPr>
                <a:t>Граншані</a:t>
              </a:r>
              <a:r>
                <a:rPr lang="ru-RU" sz="1200" b="1" i="1" dirty="0" smtClean="0">
                  <a:latin typeface="Bookman Old Style" pitchFamily="18" charset="0"/>
                </a:rPr>
                <a:t> </a:t>
              </a:r>
              <a:r>
                <a:rPr lang="ru-RU" sz="1200" b="1" i="1" dirty="0" err="1" smtClean="0">
                  <a:latin typeface="Bookman Old Style" pitchFamily="18" charset="0"/>
                </a:rPr>
                <a:t>мені</a:t>
              </a:r>
              <a:r>
                <a:rPr lang="ru-RU" sz="1200" b="1" i="1" dirty="0" smtClean="0">
                  <a:latin typeface="Bookman Old Style" pitchFamily="18" charset="0"/>
                </a:rPr>
                <a:t> буде </a:t>
              </a:r>
              <a:r>
                <a:rPr lang="ru-RU" sz="1200" b="1" i="1" dirty="0" err="1" smtClean="0">
                  <a:latin typeface="Bookman Old Style" pitchFamily="18" charset="0"/>
                </a:rPr>
                <a:t>найкраще</a:t>
              </a:r>
              <a:r>
                <a:rPr lang="ru-RU" sz="1200" b="1" i="1" dirty="0" smtClean="0">
                  <a:latin typeface="Bookman Old Style" pitchFamily="18" charset="0"/>
                </a:rPr>
                <a:t> – так я думаю. Я не </a:t>
              </a:r>
              <a:r>
                <a:rPr lang="ru-RU" sz="1200" b="1" i="1" dirty="0" err="1" smtClean="0">
                  <a:latin typeface="Bookman Old Style" pitchFamily="18" charset="0"/>
                </a:rPr>
                <a:t>дуже</a:t>
              </a:r>
              <a:r>
                <a:rPr lang="ru-RU" sz="1200" b="1" i="1" dirty="0" smtClean="0">
                  <a:latin typeface="Bookman Old Style" pitchFamily="18" charset="0"/>
                </a:rPr>
                <a:t> гладкий, у мене 35 </a:t>
              </a:r>
              <a:r>
                <a:rPr lang="ru-RU" sz="1200" b="1" i="1" dirty="0" err="1" smtClean="0">
                  <a:latin typeface="Bookman Old Style" pitchFamily="18" charset="0"/>
                </a:rPr>
                <a:t>кіло</a:t>
              </a:r>
              <a:r>
                <a:rPr lang="ru-RU" sz="1200" b="1" i="1" dirty="0" smtClean="0">
                  <a:latin typeface="Bookman Old Style" pitchFamily="18" charset="0"/>
                </a:rPr>
                <a:t> </a:t>
              </a:r>
              <a:r>
                <a:rPr lang="ru-RU" sz="1200" b="1" i="1" dirty="0" err="1" smtClean="0">
                  <a:latin typeface="Bookman Old Style" pitchFamily="18" charset="0"/>
                </a:rPr>
                <a:t>надії</a:t>
              </a:r>
              <a:r>
                <a:rPr lang="ru-RU" sz="1200" b="1" i="1" dirty="0" smtClean="0">
                  <a:latin typeface="Bookman Old Style" pitchFamily="18" charset="0"/>
                </a:rPr>
                <a:t>.                                                З  </a:t>
              </a:r>
              <a:r>
                <a:rPr lang="ru-RU" sz="1200" b="1" i="1" dirty="0" err="1" smtClean="0">
                  <a:latin typeface="Bookman Old Style" pitchFamily="18" charset="0"/>
                </a:rPr>
                <a:t>найкращими</a:t>
              </a:r>
              <a:r>
                <a:rPr lang="ru-RU" sz="1200" b="1" i="1" dirty="0" smtClean="0">
                  <a:latin typeface="Bookman Old Style" pitchFamily="18" charset="0"/>
                </a:rPr>
                <a:t> </a:t>
              </a:r>
              <a:r>
                <a:rPr lang="ru-RU" sz="1200" b="1" i="1" dirty="0" err="1" smtClean="0">
                  <a:latin typeface="Bookman Old Style" pitchFamily="18" charset="0"/>
                </a:rPr>
                <a:t>побажаннями</a:t>
              </a:r>
              <a:r>
                <a:rPr lang="ru-RU" sz="1200" b="1" i="1" dirty="0" smtClean="0">
                  <a:latin typeface="Bookman Old Style" pitchFamily="18" charset="0"/>
                </a:rPr>
                <a:t>, </a:t>
              </a:r>
              <a:r>
                <a:rPr lang="ru-RU" sz="1200" b="1" i="1" dirty="0" err="1" smtClean="0">
                  <a:latin typeface="Bookman Old Style" pitchFamily="18" charset="0"/>
                </a:rPr>
                <a:t>Грегуар</a:t>
              </a:r>
              <a:r>
                <a:rPr lang="ru-RU" sz="1200" b="1" i="1" dirty="0" smtClean="0">
                  <a:latin typeface="Bookman Old Style" pitchFamily="18" charset="0"/>
                </a:rPr>
                <a:t> </a:t>
              </a:r>
              <a:r>
                <a:rPr lang="ru-RU" sz="1200" b="1" i="1" dirty="0" err="1" smtClean="0">
                  <a:latin typeface="Bookman Old Style" pitchFamily="18" charset="0"/>
                </a:rPr>
                <a:t>Дюбоск</a:t>
              </a:r>
              <a:r>
                <a:rPr lang="ru-RU" sz="1200" b="1" i="1" dirty="0" smtClean="0">
                  <a:latin typeface="Bookman Old Style" pitchFamily="18" charset="0"/>
                </a:rPr>
                <a:t>. </a:t>
              </a:r>
            </a:p>
            <a:p>
              <a:pPr algn="ctr"/>
              <a:r>
                <a:rPr lang="ru-RU" sz="1200" b="1" i="1" dirty="0" smtClean="0">
                  <a:latin typeface="Bookman Old Style" pitchFamily="18" charset="0"/>
                </a:rPr>
                <a:t>                                                                                       P. S.: Я </a:t>
              </a:r>
              <a:r>
                <a:rPr lang="ru-RU" sz="1200" b="1" i="1" dirty="0" err="1" smtClean="0">
                  <a:latin typeface="Bookman Old Style" pitchFamily="18" charset="0"/>
                </a:rPr>
                <a:t>вперше</a:t>
              </a:r>
              <a:r>
                <a:rPr lang="ru-RU" sz="1200" b="1" i="1" dirty="0" smtClean="0">
                  <a:latin typeface="Bookman Old Style" pitchFamily="18" charset="0"/>
                </a:rPr>
                <a:t> в </a:t>
              </a:r>
              <a:r>
                <a:rPr lang="ru-RU" sz="1200" b="1" i="1" dirty="0" err="1" smtClean="0">
                  <a:latin typeface="Bookman Old Style" pitchFamily="18" charset="0"/>
                </a:rPr>
                <a:t>житті</a:t>
              </a:r>
              <a:r>
                <a:rPr lang="ru-RU" sz="1200" b="1" i="1" dirty="0" smtClean="0">
                  <a:latin typeface="Bookman Old Style" pitchFamily="18" charset="0"/>
                </a:rPr>
                <a:t> прошусь до </a:t>
              </a:r>
              <a:r>
                <a:rPr lang="ru-RU" sz="1200" b="1" i="1" dirty="0" err="1" smtClean="0">
                  <a:latin typeface="Bookman Old Style" pitchFamily="18" charset="0"/>
                </a:rPr>
                <a:t>школи</a:t>
              </a:r>
              <a:r>
                <a:rPr lang="ru-RU" sz="1200" b="1" i="1" dirty="0" smtClean="0">
                  <a:latin typeface="Bookman Old Style" pitchFamily="18" charset="0"/>
                </a:rPr>
                <a:t>, сам не </a:t>
              </a:r>
              <a:r>
                <a:rPr lang="ru-RU" sz="1200" b="1" i="1" dirty="0" err="1" smtClean="0">
                  <a:latin typeface="Bookman Old Style" pitchFamily="18" charset="0"/>
                </a:rPr>
                <a:t>розумію</a:t>
              </a:r>
              <a:r>
                <a:rPr lang="ru-RU" sz="1200" b="1" i="1" dirty="0" smtClean="0">
                  <a:latin typeface="Bookman Old Style" pitchFamily="18" charset="0"/>
                </a:rPr>
                <a:t>, </a:t>
              </a:r>
              <a:r>
                <a:rPr lang="ru-RU" sz="1200" b="1" i="1" dirty="0" err="1" smtClean="0">
                  <a:latin typeface="Bookman Old Style" pitchFamily="18" charset="0"/>
                </a:rPr>
                <a:t>що</a:t>
              </a:r>
              <a:r>
                <a:rPr lang="ru-RU" sz="1200" b="1" i="1" dirty="0" smtClean="0">
                  <a:latin typeface="Bookman Old Style" pitchFamily="18" charset="0"/>
                </a:rPr>
                <a:t> </a:t>
              </a:r>
              <a:r>
                <a:rPr lang="ru-RU" sz="1200" b="1" i="1" dirty="0" err="1" smtClean="0">
                  <a:latin typeface="Bookman Old Style" pitchFamily="18" charset="0"/>
                </a:rPr>
                <a:t>це</a:t>
              </a:r>
              <a:r>
                <a:rPr lang="ru-RU" sz="1200" b="1" i="1" dirty="0" smtClean="0">
                  <a:latin typeface="Bookman Old Style" pitchFamily="18" charset="0"/>
                </a:rPr>
                <a:t> </a:t>
              </a:r>
              <a:r>
                <a:rPr lang="ru-RU" sz="1200" b="1" i="1" dirty="0" err="1" smtClean="0">
                  <a:latin typeface="Bookman Old Style" pitchFamily="18" charset="0"/>
                </a:rPr>
                <a:t>зі</a:t>
              </a:r>
              <a:r>
                <a:rPr lang="ru-RU" sz="1200" b="1" i="1" dirty="0" smtClean="0">
                  <a:latin typeface="Bookman Old Style" pitchFamily="18" charset="0"/>
                </a:rPr>
                <a:t> мною, </a:t>
              </a:r>
              <a:r>
                <a:rPr lang="ru-RU" sz="1200" b="1" i="1" dirty="0" err="1" smtClean="0">
                  <a:latin typeface="Bookman Old Style" pitchFamily="18" charset="0"/>
                </a:rPr>
                <a:t>мабуть</a:t>
              </a:r>
              <a:r>
                <a:rPr lang="ru-RU" sz="1200" b="1" i="1" dirty="0" smtClean="0">
                  <a:latin typeface="Bookman Old Style" pitchFamily="18" charset="0"/>
                </a:rPr>
                <a:t>, </a:t>
              </a:r>
              <a:r>
                <a:rPr lang="ru-RU" sz="1200" b="1" i="1" dirty="0" err="1" smtClean="0">
                  <a:latin typeface="Bookman Old Style" pitchFamily="18" charset="0"/>
                </a:rPr>
                <a:t>захворів</a:t>
              </a:r>
              <a:r>
                <a:rPr lang="ru-RU" sz="1200" b="1" i="1" dirty="0" smtClean="0">
                  <a:latin typeface="Bookman Old Style" pitchFamily="18" charset="0"/>
                </a:rPr>
                <a:t>.                                                                                                                                  P. S.: </a:t>
              </a:r>
              <a:r>
                <a:rPr lang="ru-RU" sz="1200" b="1" i="1" dirty="0" err="1" smtClean="0">
                  <a:latin typeface="Bookman Old Style" pitchFamily="18" charset="0"/>
                </a:rPr>
                <a:t>Посилаю</a:t>
              </a:r>
              <a:r>
                <a:rPr lang="ru-RU" sz="1200" b="1" i="1" dirty="0" smtClean="0">
                  <a:latin typeface="Bookman Old Style" pitchFamily="18" charset="0"/>
                </a:rPr>
                <a:t> Вам </a:t>
              </a:r>
              <a:r>
                <a:rPr lang="ru-RU" sz="1200" b="1" i="1" dirty="0" err="1" smtClean="0">
                  <a:latin typeface="Bookman Old Style" pitchFamily="18" charset="0"/>
                </a:rPr>
                <a:t>креслення</a:t>
              </a:r>
              <a:r>
                <a:rPr lang="ru-RU" sz="1200" b="1" i="1" dirty="0" smtClean="0">
                  <a:latin typeface="Bookman Old Style" pitchFamily="18" charset="0"/>
                </a:rPr>
                <a:t> машинки для чистки </a:t>
              </a:r>
              <a:r>
                <a:rPr lang="ru-RU" sz="1200" b="1" i="1" dirty="0" err="1" smtClean="0">
                  <a:latin typeface="Bookman Old Style" pitchFamily="18" charset="0"/>
                </a:rPr>
                <a:t>бананів</a:t>
              </a:r>
              <a:r>
                <a:rPr lang="ru-RU" sz="1200" b="1" i="1" dirty="0" smtClean="0">
                  <a:latin typeface="Bookman Old Style" pitchFamily="18" charset="0"/>
                </a:rPr>
                <a:t>, яку я сам </a:t>
              </a:r>
              <a:r>
                <a:rPr lang="ru-RU" sz="1200" b="1" i="1" dirty="0" err="1" smtClean="0">
                  <a:latin typeface="Bookman Old Style" pitchFamily="18" charset="0"/>
                </a:rPr>
                <a:t>зробив</a:t>
              </a:r>
              <a:r>
                <a:rPr lang="ru-RU" sz="1200" b="1" i="1" dirty="0" smtClean="0">
                  <a:latin typeface="Bookman Old Style" pitchFamily="18" charset="0"/>
                </a:rPr>
                <a:t>, коли </a:t>
              </a:r>
              <a:r>
                <a:rPr lang="ru-RU" sz="1200" b="1" i="1" dirty="0" err="1" smtClean="0">
                  <a:latin typeface="Bookman Old Style" pitchFamily="18" charset="0"/>
                </a:rPr>
                <a:t>мені</a:t>
              </a:r>
              <a:r>
                <a:rPr lang="ru-RU" sz="1200" b="1" i="1" dirty="0" smtClean="0">
                  <a:latin typeface="Bookman Old Style" pitchFamily="18" charset="0"/>
                </a:rPr>
                <a:t> </a:t>
              </a:r>
              <a:r>
                <a:rPr lang="ru-RU" sz="1200" b="1" i="1" dirty="0" err="1" smtClean="0">
                  <a:latin typeface="Bookman Old Style" pitchFamily="18" charset="0"/>
                </a:rPr>
                <a:t>було</a:t>
              </a:r>
              <a:r>
                <a:rPr lang="ru-RU" sz="1200" b="1" i="1" dirty="0" smtClean="0">
                  <a:latin typeface="Bookman Old Style" pitchFamily="18" charset="0"/>
                </a:rPr>
                <a:t> </a:t>
              </a:r>
              <a:r>
                <a:rPr lang="ru-RU" sz="1200" b="1" i="1" dirty="0" err="1" smtClean="0">
                  <a:latin typeface="Bookman Old Style" pitchFamily="18" charset="0"/>
                </a:rPr>
                <a:t>сім</a:t>
              </a:r>
              <a:r>
                <a:rPr lang="ru-RU" sz="1200" b="1" i="1" dirty="0" smtClean="0">
                  <a:latin typeface="Bookman Old Style" pitchFamily="18" charset="0"/>
                </a:rPr>
                <a:t> </a:t>
              </a:r>
              <a:r>
                <a:rPr lang="ru-RU" sz="1200" b="1" i="1" dirty="0" err="1" smtClean="0">
                  <a:latin typeface="Bookman Old Style" pitchFamily="18" charset="0"/>
                </a:rPr>
                <a:t>років</a:t>
              </a:r>
              <a:r>
                <a:rPr lang="ru-RU" sz="1200" b="1" dirty="0" smtClean="0">
                  <a:latin typeface="Bookman Old Style" pitchFamily="18" charset="0"/>
                </a:rPr>
                <a:t>».</a:t>
              </a:r>
              <a:endParaRPr lang="ru-RU" sz="1200" b="1" dirty="0">
                <a:latin typeface="Bookman Old Style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31886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975" y="404664"/>
            <a:ext cx="3956050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6582" b="45263"/>
          <a:stretch/>
        </p:blipFill>
        <p:spPr bwMode="auto">
          <a:xfrm>
            <a:off x="1868487" y="1484784"/>
            <a:ext cx="5407025" cy="36682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Прямоугольник 2"/>
          <p:cNvSpPr/>
          <p:nvPr/>
        </p:nvSpPr>
        <p:spPr>
          <a:xfrm>
            <a:off x="539552" y="5301208"/>
            <a:ext cx="7848872" cy="120032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5715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Bookman Old Style" pitchFamily="18" charset="0"/>
              </a:rPr>
              <a:t>«</a:t>
            </a:r>
            <a:r>
              <a:rPr lang="ru-RU" sz="2400" b="1" dirty="0" err="1" smtClean="0">
                <a:latin typeface="Bookman Old Style" pitchFamily="18" charset="0"/>
              </a:rPr>
              <a:t>Мені</a:t>
            </a:r>
            <a:r>
              <a:rPr lang="ru-RU" sz="2400" b="1" dirty="0" smtClean="0">
                <a:latin typeface="Bookman Old Style" pitchFamily="18" charset="0"/>
              </a:rPr>
              <a:t> </a:t>
            </a:r>
            <a:r>
              <a:rPr lang="ru-RU" sz="2400" b="1" dirty="0" err="1" smtClean="0">
                <a:latin typeface="Bookman Old Style" pitchFamily="18" charset="0"/>
              </a:rPr>
              <a:t>жилося</a:t>
            </a:r>
            <a:r>
              <a:rPr lang="ru-RU" sz="2400" b="1" dirty="0" smtClean="0">
                <a:latin typeface="Bookman Old Style" pitchFamily="18" charset="0"/>
              </a:rPr>
              <a:t> </a:t>
            </a:r>
            <a:r>
              <a:rPr lang="ru-RU" sz="2400" b="1" dirty="0" err="1" smtClean="0">
                <a:latin typeface="Bookman Old Style" pitchFamily="18" charset="0"/>
              </a:rPr>
              <a:t>непогано</a:t>
            </a:r>
            <a:r>
              <a:rPr lang="ru-RU" sz="2400" b="1" dirty="0" smtClean="0">
                <a:latin typeface="Bookman Old Style" pitchFamily="18" charset="0"/>
              </a:rPr>
              <a:t>, але </a:t>
            </a:r>
            <a:r>
              <a:rPr lang="ru-RU" sz="2400" b="1" dirty="0" err="1" smtClean="0">
                <a:latin typeface="Bookman Old Style" pitchFamily="18" charset="0"/>
              </a:rPr>
              <a:t>щасливим</a:t>
            </a:r>
            <a:r>
              <a:rPr lang="ru-RU" sz="2400" b="1" dirty="0" smtClean="0">
                <a:latin typeface="Bookman Old Style" pitchFamily="18" charset="0"/>
              </a:rPr>
              <a:t> я не </a:t>
            </a:r>
            <a:r>
              <a:rPr lang="ru-RU" sz="2400" b="1" dirty="0" err="1" smtClean="0">
                <a:latin typeface="Bookman Old Style" pitchFamily="18" charset="0"/>
              </a:rPr>
              <a:t>був</a:t>
            </a:r>
            <a:r>
              <a:rPr lang="ru-RU" sz="2400" b="1" dirty="0" smtClean="0">
                <a:latin typeface="Bookman Old Style" pitchFamily="18" charset="0"/>
              </a:rPr>
              <a:t>.   Я </a:t>
            </a:r>
            <a:r>
              <a:rPr lang="ru-RU" sz="2400" b="1" dirty="0" err="1" smtClean="0">
                <a:latin typeface="Bookman Old Style" pitchFamily="18" charset="0"/>
              </a:rPr>
              <a:t>мучився</a:t>
            </a:r>
            <a:r>
              <a:rPr lang="ru-RU" sz="2400" b="1" dirty="0" smtClean="0">
                <a:latin typeface="Bookman Old Style" pitchFamily="18" charset="0"/>
              </a:rPr>
              <a:t> </a:t>
            </a:r>
            <a:r>
              <a:rPr lang="ru-RU" sz="2400" b="1" dirty="0" err="1" smtClean="0">
                <a:latin typeface="Bookman Old Style" pitchFamily="18" charset="0"/>
              </a:rPr>
              <a:t>від</a:t>
            </a:r>
            <a:r>
              <a:rPr lang="ru-RU" sz="2400" b="1" dirty="0" smtClean="0">
                <a:latin typeface="Bookman Old Style" pitchFamily="18" charset="0"/>
              </a:rPr>
              <a:t> того, </a:t>
            </a:r>
            <a:r>
              <a:rPr lang="ru-RU" sz="2400" b="1" dirty="0" err="1" smtClean="0">
                <a:latin typeface="Bookman Old Style" pitchFamily="18" charset="0"/>
              </a:rPr>
              <a:t>що</a:t>
            </a:r>
            <a:r>
              <a:rPr lang="ru-RU" sz="2400" b="1" dirty="0" smtClean="0">
                <a:latin typeface="Bookman Old Style" pitchFamily="18" charset="0"/>
              </a:rPr>
              <a:t> </a:t>
            </a:r>
            <a:r>
              <a:rPr lang="ru-RU" sz="2400" b="1" dirty="0" err="1" smtClean="0">
                <a:latin typeface="Bookman Old Style" pitchFamily="18" charset="0"/>
              </a:rPr>
              <a:t>нічим</a:t>
            </a:r>
            <a:r>
              <a:rPr lang="ru-RU" sz="2400" b="1" dirty="0" smtClean="0">
                <a:latin typeface="Bookman Old Style" pitchFamily="18" charset="0"/>
              </a:rPr>
              <a:t> не </a:t>
            </a:r>
            <a:r>
              <a:rPr lang="ru-RU" sz="2400" b="1" dirty="0" err="1" smtClean="0">
                <a:latin typeface="Bookman Old Style" pitchFamily="18" charset="0"/>
              </a:rPr>
              <a:t>можу</a:t>
            </a:r>
            <a:r>
              <a:rPr lang="ru-RU" sz="2400" b="1" dirty="0" smtClean="0">
                <a:latin typeface="Bookman Old Style" pitchFamily="18" charset="0"/>
              </a:rPr>
              <a:t> </a:t>
            </a:r>
            <a:r>
              <a:rPr lang="ru-RU" sz="2400" b="1" dirty="0" err="1" smtClean="0">
                <a:latin typeface="Bookman Old Style" pitchFamily="18" charset="0"/>
              </a:rPr>
              <a:t>допомогти</a:t>
            </a:r>
            <a:r>
              <a:rPr lang="ru-RU" sz="2400" b="1" dirty="0" smtClean="0">
                <a:latin typeface="Bookman Old Style" pitchFamily="18" charset="0"/>
              </a:rPr>
              <a:t>  </a:t>
            </a:r>
            <a:r>
              <a:rPr lang="ru-RU" sz="2400" b="1" dirty="0" err="1" smtClean="0">
                <a:latin typeface="Bookman Old Style" pitchFamily="18" charset="0"/>
              </a:rPr>
              <a:t>дідові</a:t>
            </a:r>
            <a:r>
              <a:rPr lang="ru-RU" sz="2400" b="1" dirty="0" smtClean="0">
                <a:latin typeface="Bookman Old Style" pitchFamily="18" charset="0"/>
              </a:rPr>
              <a:t> Леону».</a:t>
            </a:r>
            <a:endParaRPr lang="ru-RU" sz="2400" b="1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581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21"/>
          <a:stretch/>
        </p:blipFill>
        <p:spPr bwMode="auto">
          <a:xfrm>
            <a:off x="467544" y="1602481"/>
            <a:ext cx="4753248" cy="45914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3784" y="404664"/>
            <a:ext cx="3951287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327576" y="1675829"/>
            <a:ext cx="3636912" cy="452431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5715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Bookman Old Style" pitchFamily="18" charset="0"/>
              </a:rPr>
              <a:t>«</a:t>
            </a:r>
            <a:r>
              <a:rPr lang="ru-RU" sz="2400" b="1" dirty="0" err="1" smtClean="0">
                <a:latin typeface="Bookman Old Style" pitchFamily="18" charset="0"/>
              </a:rPr>
              <a:t>Дідусю</a:t>
            </a:r>
            <a:r>
              <a:rPr lang="ru-RU" sz="2400" b="1" dirty="0" smtClean="0">
                <a:latin typeface="Bookman Old Style" pitchFamily="18" charset="0"/>
              </a:rPr>
              <a:t>, ось </a:t>
            </a:r>
            <a:r>
              <a:rPr lang="ru-RU" sz="2400" b="1" dirty="0" err="1" smtClean="0">
                <a:latin typeface="Bookman Old Style" pitchFamily="18" charset="0"/>
              </a:rPr>
              <a:t>він</a:t>
            </a:r>
            <a:r>
              <a:rPr lang="ru-RU" sz="2400" b="1" dirty="0" smtClean="0">
                <a:latin typeface="Bookman Old Style" pitchFamily="18" charset="0"/>
              </a:rPr>
              <a:t> я, дивись! Я </a:t>
            </a:r>
            <a:r>
              <a:rPr lang="ru-RU" sz="2400" b="1" dirty="0" err="1" smtClean="0">
                <a:latin typeface="Bookman Old Style" pitchFamily="18" charset="0"/>
              </a:rPr>
              <a:t>посилаю</a:t>
            </a:r>
            <a:r>
              <a:rPr lang="ru-RU" sz="2400" b="1" dirty="0" smtClean="0">
                <a:latin typeface="Bookman Old Style" pitchFamily="18" charset="0"/>
              </a:rPr>
              <a:t> </a:t>
            </a:r>
            <a:r>
              <a:rPr lang="ru-RU" sz="2400" b="1" dirty="0" err="1" smtClean="0">
                <a:latin typeface="Bookman Old Style" pitchFamily="18" charset="0"/>
              </a:rPr>
              <a:t>тобі</a:t>
            </a:r>
            <a:r>
              <a:rPr lang="ru-RU" sz="2400" b="1" dirty="0" smtClean="0">
                <a:latin typeface="Bookman Old Style" pitchFamily="18" charset="0"/>
              </a:rPr>
              <a:t> мою силу. Я </a:t>
            </a:r>
            <a:r>
              <a:rPr lang="ru-RU" sz="2400" b="1" dirty="0" err="1" smtClean="0">
                <a:latin typeface="Bookman Old Style" pitchFamily="18" charset="0"/>
              </a:rPr>
              <a:t>посилаю</a:t>
            </a:r>
            <a:r>
              <a:rPr lang="ru-RU" sz="2400" b="1" dirty="0" smtClean="0">
                <a:latin typeface="Bookman Old Style" pitchFamily="18" charset="0"/>
              </a:rPr>
              <a:t> </a:t>
            </a:r>
            <a:r>
              <a:rPr lang="ru-RU" sz="2400" b="1" dirty="0" err="1" smtClean="0">
                <a:latin typeface="Bookman Old Style" pitchFamily="18" charset="0"/>
              </a:rPr>
              <a:t>тобі</a:t>
            </a:r>
            <a:r>
              <a:rPr lang="ru-RU" sz="2400" b="1" dirty="0" smtClean="0">
                <a:latin typeface="Bookman Old Style" pitchFamily="18" charset="0"/>
              </a:rPr>
              <a:t> мою волю. </a:t>
            </a:r>
            <a:r>
              <a:rPr lang="ru-RU" sz="2400" b="1" dirty="0" err="1" smtClean="0">
                <a:latin typeface="Bookman Old Style" pitchFamily="18" charset="0"/>
              </a:rPr>
              <a:t>Візьми</a:t>
            </a:r>
            <a:r>
              <a:rPr lang="ru-RU" sz="2400" b="1" dirty="0" smtClean="0">
                <a:latin typeface="Bookman Old Style" pitchFamily="18" charset="0"/>
              </a:rPr>
              <a:t> </a:t>
            </a:r>
            <a:r>
              <a:rPr lang="ru-RU" sz="2400" b="1" dirty="0" err="1" smtClean="0">
                <a:latin typeface="Bookman Old Style" pitchFamily="18" charset="0"/>
              </a:rPr>
              <a:t>їх</a:t>
            </a:r>
            <a:r>
              <a:rPr lang="ru-RU" sz="2400" b="1" dirty="0" smtClean="0">
                <a:latin typeface="Bookman Old Style" pitchFamily="18" charset="0"/>
              </a:rPr>
              <a:t>. Вони </a:t>
            </a:r>
            <a:r>
              <a:rPr lang="ru-RU" sz="2400" b="1" dirty="0" err="1" smtClean="0">
                <a:latin typeface="Bookman Old Style" pitchFamily="18" charset="0"/>
              </a:rPr>
              <a:t>тобі</a:t>
            </a:r>
            <a:r>
              <a:rPr lang="ru-RU" sz="2400" b="1" dirty="0" smtClean="0">
                <a:latin typeface="Bookman Old Style" pitchFamily="18" charset="0"/>
              </a:rPr>
              <a:t> </a:t>
            </a:r>
            <a:r>
              <a:rPr lang="ru-RU" sz="2400" b="1" dirty="0" err="1" smtClean="0">
                <a:latin typeface="Bookman Old Style" pitchFamily="18" charset="0"/>
              </a:rPr>
              <a:t>потрібні</a:t>
            </a:r>
            <a:r>
              <a:rPr lang="ru-RU" sz="2400" b="1" dirty="0" smtClean="0">
                <a:latin typeface="Bookman Old Style" pitchFamily="18" charset="0"/>
              </a:rPr>
              <a:t>… </a:t>
            </a:r>
            <a:r>
              <a:rPr lang="ru-RU" sz="2400" b="1" dirty="0" err="1" smtClean="0">
                <a:latin typeface="Bookman Old Style" pitchFamily="18" charset="0"/>
              </a:rPr>
              <a:t>Візьми</a:t>
            </a:r>
            <a:r>
              <a:rPr lang="ru-RU" sz="2400" b="1" dirty="0" smtClean="0">
                <a:latin typeface="Bookman Old Style" pitchFamily="18" charset="0"/>
              </a:rPr>
              <a:t> мою </a:t>
            </a:r>
            <a:r>
              <a:rPr lang="ru-RU" sz="2400" b="1" dirty="0" err="1" smtClean="0">
                <a:latin typeface="Bookman Old Style" pitchFamily="18" charset="0"/>
              </a:rPr>
              <a:t>молодість</a:t>
            </a:r>
            <a:r>
              <a:rPr lang="ru-RU" sz="2400" b="1" dirty="0" smtClean="0">
                <a:latin typeface="Bookman Old Style" pitchFamily="18" charset="0"/>
              </a:rPr>
              <a:t>, </a:t>
            </a:r>
            <a:r>
              <a:rPr lang="ru-RU" sz="2400" b="1" dirty="0" err="1" smtClean="0">
                <a:latin typeface="Bookman Old Style" pitchFamily="18" charset="0"/>
              </a:rPr>
              <a:t>моє</a:t>
            </a:r>
            <a:r>
              <a:rPr lang="ru-RU" sz="2400" b="1" dirty="0" smtClean="0">
                <a:latin typeface="Bookman Old Style" pitchFamily="18" charset="0"/>
              </a:rPr>
              <a:t> </a:t>
            </a:r>
            <a:r>
              <a:rPr lang="ru-RU" sz="2400" b="1" dirty="0" err="1" smtClean="0">
                <a:latin typeface="Bookman Old Style" pitchFamily="18" charset="0"/>
              </a:rPr>
              <a:t>завзяття</a:t>
            </a:r>
            <a:r>
              <a:rPr lang="ru-RU" sz="2400" b="1" dirty="0" smtClean="0">
                <a:latin typeface="Bookman Old Style" pitchFamily="18" charset="0"/>
              </a:rPr>
              <a:t>, </a:t>
            </a:r>
            <a:r>
              <a:rPr lang="ru-RU" sz="2400" b="1" dirty="0" err="1" smtClean="0">
                <a:latin typeface="Bookman Old Style" pitchFamily="18" charset="0"/>
              </a:rPr>
              <a:t>моє</a:t>
            </a:r>
            <a:r>
              <a:rPr lang="ru-RU" sz="2400" b="1" dirty="0" smtClean="0">
                <a:latin typeface="Bookman Old Style" pitchFamily="18" charset="0"/>
              </a:rPr>
              <a:t> </a:t>
            </a:r>
            <a:r>
              <a:rPr lang="ru-RU" sz="2400" b="1" dirty="0" err="1" smtClean="0">
                <a:latin typeface="Bookman Old Style" pitchFamily="18" charset="0"/>
              </a:rPr>
              <a:t>дихання</a:t>
            </a:r>
            <a:r>
              <a:rPr lang="ru-RU" sz="2400" b="1" dirty="0" smtClean="0">
                <a:latin typeface="Bookman Old Style" pitchFamily="18" charset="0"/>
              </a:rPr>
              <a:t>, </a:t>
            </a:r>
            <a:r>
              <a:rPr lang="ru-RU" sz="2400" b="1" dirty="0" err="1" smtClean="0">
                <a:latin typeface="Bookman Old Style" pitchFamily="18" charset="0"/>
              </a:rPr>
              <a:t>мої</a:t>
            </a:r>
            <a:r>
              <a:rPr lang="ru-RU" sz="2400" b="1" dirty="0" smtClean="0">
                <a:latin typeface="Bookman Old Style" pitchFamily="18" charset="0"/>
              </a:rPr>
              <a:t> </a:t>
            </a:r>
            <a:r>
              <a:rPr lang="ru-RU" sz="2400" b="1" dirty="0" err="1" smtClean="0">
                <a:latin typeface="Bookman Old Style" pitchFamily="18" charset="0"/>
              </a:rPr>
              <a:t>м’язи</a:t>
            </a:r>
            <a:r>
              <a:rPr lang="ru-RU" sz="2400" b="1" dirty="0" smtClean="0">
                <a:latin typeface="Bookman Old Style" pitchFamily="18" charset="0"/>
              </a:rPr>
              <a:t>… </a:t>
            </a:r>
            <a:r>
              <a:rPr lang="ru-RU" sz="2400" b="1" dirty="0" err="1" smtClean="0">
                <a:latin typeface="Bookman Old Style" pitchFamily="18" charset="0"/>
              </a:rPr>
              <a:t>Візьми</a:t>
            </a:r>
            <a:r>
              <a:rPr lang="ru-RU" sz="2400" b="1" dirty="0" smtClean="0">
                <a:latin typeface="Bookman Old Style" pitchFamily="18" charset="0"/>
              </a:rPr>
              <a:t> все… Будь ласка! Живи!»</a:t>
            </a:r>
            <a:endParaRPr lang="ru-RU" sz="2400" b="1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7449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7372" y="1447800"/>
            <a:ext cx="5943600" cy="3962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Прямоугольник 2"/>
          <p:cNvSpPr/>
          <p:nvPr/>
        </p:nvSpPr>
        <p:spPr>
          <a:xfrm>
            <a:off x="2267744" y="476672"/>
            <a:ext cx="4342856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57150">
            <a:solidFill>
              <a:schemeClr val="accent6">
                <a:lumMod val="75000"/>
              </a:schemeClr>
            </a:solidFill>
          </a:ln>
        </p:spPr>
        <p:txBody>
          <a:bodyPr wrap="none">
            <a:spAutoFit/>
          </a:bodyPr>
          <a:lstStyle/>
          <a:p>
            <a:r>
              <a:rPr lang="ru-RU" sz="3200" b="1" dirty="0" err="1" smtClean="0">
                <a:latin typeface="Bookman Old Style" pitchFamily="18" charset="0"/>
              </a:rPr>
              <a:t>Щастя</a:t>
            </a:r>
            <a:r>
              <a:rPr lang="ru-RU" sz="3200" b="1" dirty="0" smtClean="0">
                <a:latin typeface="Bookman Old Style" pitchFamily="18" charset="0"/>
              </a:rPr>
              <a:t> бути разом</a:t>
            </a:r>
            <a:endParaRPr lang="ru-RU" sz="3200" b="1" dirty="0">
              <a:latin typeface="Bookman Old Style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5516" y="5589240"/>
            <a:ext cx="8712968" cy="10156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5715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Bookman Old Style" pitchFamily="18" charset="0"/>
              </a:rPr>
              <a:t>В </a:t>
            </a:r>
            <a:r>
              <a:rPr lang="ru-RU" sz="2000" b="1" dirty="0" err="1" smtClean="0">
                <a:latin typeface="Bookman Old Style" pitchFamily="18" charset="0"/>
              </a:rPr>
              <a:t>кінці</a:t>
            </a:r>
            <a:r>
              <a:rPr lang="ru-RU" sz="2000" b="1" dirty="0" smtClean="0">
                <a:latin typeface="Bookman Old Style" pitchFamily="18" charset="0"/>
              </a:rPr>
              <a:t> </a:t>
            </a:r>
            <a:r>
              <a:rPr lang="ru-RU" sz="2000" b="1" dirty="0" err="1" smtClean="0">
                <a:latin typeface="Bookman Old Style" pitchFamily="18" charset="0"/>
              </a:rPr>
              <a:t>повісті</a:t>
            </a:r>
            <a:r>
              <a:rPr lang="ru-RU" sz="2000" b="1" dirty="0" smtClean="0">
                <a:latin typeface="Bookman Old Style" pitchFamily="18" charset="0"/>
              </a:rPr>
              <a:t> до </a:t>
            </a:r>
            <a:r>
              <a:rPr lang="ru-RU" sz="2000" b="1" dirty="0" err="1" smtClean="0">
                <a:latin typeface="Bookman Old Style" pitchFamily="18" charset="0"/>
              </a:rPr>
              <a:t>Грегуара</a:t>
            </a:r>
            <a:r>
              <a:rPr lang="ru-RU" sz="2000" b="1" dirty="0" smtClean="0">
                <a:latin typeface="Bookman Old Style" pitchFamily="18" charset="0"/>
              </a:rPr>
              <a:t> </a:t>
            </a:r>
            <a:r>
              <a:rPr lang="ru-RU" sz="2000" b="1" dirty="0" err="1" smtClean="0">
                <a:latin typeface="Bookman Old Style" pitchFamily="18" charset="0"/>
              </a:rPr>
              <a:t>прийшло</a:t>
            </a:r>
            <a:r>
              <a:rPr lang="ru-RU" sz="2000" b="1" dirty="0" smtClean="0">
                <a:latin typeface="Bookman Old Style" pitchFamily="18" charset="0"/>
              </a:rPr>
              <a:t> </a:t>
            </a:r>
            <a:r>
              <a:rPr lang="ru-RU" sz="2000" b="1" dirty="0" err="1" smtClean="0">
                <a:latin typeface="Bookman Old Style" pitchFamily="18" charset="0"/>
              </a:rPr>
              <a:t>нове</a:t>
            </a:r>
            <a:r>
              <a:rPr lang="ru-RU" sz="2000" b="1" dirty="0" smtClean="0">
                <a:latin typeface="Bookman Old Style" pitchFamily="18" charset="0"/>
              </a:rPr>
              <a:t> </a:t>
            </a:r>
            <a:r>
              <a:rPr lang="ru-RU" sz="2000" b="1" dirty="0" err="1" smtClean="0">
                <a:latin typeface="Bookman Old Style" pitchFamily="18" charset="0"/>
              </a:rPr>
              <a:t>розуміння</a:t>
            </a:r>
            <a:r>
              <a:rPr lang="ru-RU" sz="2000" b="1" dirty="0" smtClean="0">
                <a:latin typeface="Bookman Old Style" pitchFamily="18" charset="0"/>
              </a:rPr>
              <a:t> </a:t>
            </a:r>
            <a:r>
              <a:rPr lang="ru-RU" sz="2000" b="1" dirty="0" err="1" smtClean="0">
                <a:latin typeface="Bookman Old Style" pitchFamily="18" charset="0"/>
              </a:rPr>
              <a:t>щастя</a:t>
            </a:r>
            <a:r>
              <a:rPr lang="ru-RU" sz="2000" b="1" dirty="0" smtClean="0">
                <a:latin typeface="Bookman Old Style" pitchFamily="18" charset="0"/>
              </a:rPr>
              <a:t> – </a:t>
            </a:r>
            <a:r>
              <a:rPr lang="ru-RU" sz="2000" b="1" dirty="0" err="1" smtClean="0">
                <a:latin typeface="Bookman Old Style" pitchFamily="18" charset="0"/>
              </a:rPr>
              <a:t>мудре</a:t>
            </a:r>
            <a:r>
              <a:rPr lang="ru-RU" sz="2000" b="1" dirty="0" smtClean="0">
                <a:latin typeface="Bookman Old Style" pitchFamily="18" charset="0"/>
              </a:rPr>
              <a:t>, </a:t>
            </a:r>
            <a:r>
              <a:rPr lang="ru-RU" sz="2000" b="1" dirty="0" err="1" smtClean="0">
                <a:latin typeface="Bookman Old Style" pitchFamily="18" charset="0"/>
              </a:rPr>
              <a:t>доросле</a:t>
            </a:r>
            <a:r>
              <a:rPr lang="ru-RU" sz="2000" b="1" dirty="0" smtClean="0">
                <a:latin typeface="Bookman Old Style" pitchFamily="18" charset="0"/>
              </a:rPr>
              <a:t>, </a:t>
            </a:r>
            <a:r>
              <a:rPr lang="ru-RU" sz="2000" b="1" dirty="0" err="1" smtClean="0">
                <a:latin typeface="Bookman Old Style" pitchFamily="18" charset="0"/>
              </a:rPr>
              <a:t>свідоме</a:t>
            </a:r>
            <a:r>
              <a:rPr lang="ru-RU" sz="2000" b="1" dirty="0" smtClean="0">
                <a:latin typeface="Bookman Old Style" pitchFamily="18" charset="0"/>
              </a:rPr>
              <a:t>.  </a:t>
            </a:r>
            <a:r>
              <a:rPr lang="ru-RU" sz="2000" b="1" dirty="0" err="1" smtClean="0">
                <a:latin typeface="Bookman Old Style" pitchFamily="18" charset="0"/>
              </a:rPr>
              <a:t>Тепер</a:t>
            </a:r>
            <a:r>
              <a:rPr lang="ru-RU" sz="2000" b="1" dirty="0" smtClean="0">
                <a:latin typeface="Bookman Old Style" pitchFamily="18" charset="0"/>
              </a:rPr>
              <a:t> для </a:t>
            </a:r>
            <a:r>
              <a:rPr lang="ru-RU" sz="2000" b="1" dirty="0" err="1" smtClean="0">
                <a:latin typeface="Bookman Old Style" pitchFamily="18" charset="0"/>
              </a:rPr>
              <a:t>нього</a:t>
            </a:r>
            <a:r>
              <a:rPr lang="ru-RU" sz="2000" b="1" dirty="0" smtClean="0">
                <a:latin typeface="Bookman Old Style" pitchFamily="18" charset="0"/>
              </a:rPr>
              <a:t> </a:t>
            </a:r>
            <a:r>
              <a:rPr lang="ru-RU" sz="2000" b="1" dirty="0" err="1" smtClean="0">
                <a:latin typeface="Bookman Old Style" pitchFamily="18" charset="0"/>
              </a:rPr>
              <a:t>щастя</a:t>
            </a:r>
            <a:r>
              <a:rPr lang="ru-RU" sz="2000" b="1" dirty="0" smtClean="0">
                <a:latin typeface="Bookman Old Style" pitchFamily="18" charset="0"/>
              </a:rPr>
              <a:t> – </a:t>
            </a:r>
            <a:r>
              <a:rPr lang="ru-RU" sz="2000" b="1" dirty="0" err="1" smtClean="0">
                <a:latin typeface="Bookman Old Style" pitchFamily="18" charset="0"/>
              </a:rPr>
              <a:t>це</a:t>
            </a:r>
            <a:r>
              <a:rPr lang="ru-RU" sz="2000" b="1" dirty="0" smtClean="0">
                <a:latin typeface="Bookman Old Style" pitchFamily="18" charset="0"/>
              </a:rPr>
              <a:t> коли </a:t>
            </a:r>
            <a:r>
              <a:rPr lang="ru-RU" sz="2000" b="1" dirty="0" err="1" smtClean="0">
                <a:latin typeface="Bookman Old Style" pitchFamily="18" charset="0"/>
              </a:rPr>
              <a:t>рідна</a:t>
            </a:r>
            <a:r>
              <a:rPr lang="ru-RU" sz="2000" b="1" dirty="0" smtClean="0">
                <a:latin typeface="Bookman Old Style" pitchFamily="18" charset="0"/>
              </a:rPr>
              <a:t> </a:t>
            </a:r>
            <a:r>
              <a:rPr lang="ru-RU" sz="2000" b="1" dirty="0" err="1" smtClean="0">
                <a:latin typeface="Bookman Old Style" pitchFamily="18" charset="0"/>
              </a:rPr>
              <a:t>тобі</a:t>
            </a:r>
            <a:r>
              <a:rPr lang="ru-RU" sz="2000" b="1" dirty="0" smtClean="0">
                <a:latin typeface="Bookman Old Style" pitchFamily="18" charset="0"/>
              </a:rPr>
              <a:t> </a:t>
            </a:r>
            <a:r>
              <a:rPr lang="ru-RU" sz="2000" b="1" dirty="0" err="1" smtClean="0">
                <a:latin typeface="Bookman Old Style" pitchFamily="18" charset="0"/>
              </a:rPr>
              <a:t>людина</a:t>
            </a:r>
            <a:r>
              <a:rPr lang="ru-RU" sz="2000" b="1" dirty="0" smtClean="0">
                <a:latin typeface="Bookman Old Style" pitchFamily="18" charset="0"/>
              </a:rPr>
              <a:t> здорова і </a:t>
            </a:r>
            <a:r>
              <a:rPr lang="ru-RU" sz="2000" b="1" dirty="0" err="1" smtClean="0">
                <a:latin typeface="Bookman Old Style" pitchFamily="18" charset="0"/>
              </a:rPr>
              <a:t>поруч</a:t>
            </a:r>
            <a:r>
              <a:rPr lang="ru-RU" sz="2000" b="1" dirty="0" smtClean="0">
                <a:latin typeface="Bookman Old Style" pitchFamily="18" charset="0"/>
              </a:rPr>
              <a:t> з тобою. </a:t>
            </a:r>
            <a:endParaRPr lang="ru-RU" sz="2000" b="1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2714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390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504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0070C0"/>
                </a:solidFill>
              </a:rPr>
              <a:t>КОЖНА ЛЮДИНА-ТВОРЕЦЬ СВОЄЇ ДОЛІ</a:t>
            </a:r>
            <a:endParaRPr lang="uk-UA" b="1" dirty="0">
              <a:solidFill>
                <a:srgbClr val="0070C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56792"/>
            <a:ext cx="9144000" cy="5301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285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66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528</TotalTime>
  <Words>687</Words>
  <Application>Microsoft Office PowerPoint</Application>
  <PresentationFormat>Экран (4:3)</PresentationFormat>
  <Paragraphs>105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9" baseType="lpstr">
      <vt:lpstr>Arial</vt:lpstr>
      <vt:lpstr>Bahnschrift SemiBold Condensed</vt:lpstr>
      <vt:lpstr>Bookman Old Style</vt:lpstr>
      <vt:lpstr>Calibri</vt:lpstr>
      <vt:lpstr>Тема Office</vt:lpstr>
      <vt:lpstr>Презентация PowerPoint</vt:lpstr>
      <vt:lpstr>ХМАРА  СЛІВ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ЧОМУ?</vt:lpstr>
      <vt:lpstr>Урок-роздум «Не шукайте легкого шляху-його просто немає»</vt:lpstr>
      <vt:lpstr>Презентация PowerPoint</vt:lpstr>
      <vt:lpstr>Грегуар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КОЖНА ЛЮДИНА-ТВОРЕЦЬ СВОЄЇ ДОЛІ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Наташа</dc:creator>
  <cp:lastModifiedBy>Вчитель</cp:lastModifiedBy>
  <cp:revision>52</cp:revision>
  <dcterms:created xsi:type="dcterms:W3CDTF">2023-11-05T12:55:46Z</dcterms:created>
  <dcterms:modified xsi:type="dcterms:W3CDTF">2025-02-21T19:16:00Z</dcterms:modified>
</cp:coreProperties>
</file>