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hPME6QrngpXA9wBVJj8lP4cYJ3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416"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22637551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9" name="Google Shape;189;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15"/>
        <p:cNvGrpSpPr/>
        <p:nvPr/>
      </p:nvGrpSpPr>
      <p:grpSpPr>
        <a:xfrm>
          <a:off x="0" y="0"/>
          <a:ext cx="0" cy="0"/>
          <a:chOff x="0" y="0"/>
          <a:chExt cx="0" cy="0"/>
        </a:xfrm>
      </p:grpSpPr>
      <p:sp>
        <p:nvSpPr>
          <p:cNvPr id="16" name="Google Shape;16;p20"/>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0"/>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0"/>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19"/>
        <p:cNvGrpSpPr/>
        <p:nvPr/>
      </p:nvGrpSpPr>
      <p:grpSpPr>
        <a:xfrm>
          <a:off x="0" y="0"/>
          <a:ext cx="0" cy="0"/>
          <a:chOff x="0" y="0"/>
          <a:chExt cx="0" cy="0"/>
        </a:xfrm>
      </p:grpSpPr>
      <p:sp>
        <p:nvSpPr>
          <p:cNvPr id="20" name="Google Shape;20;p21"/>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1"/>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1"/>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
        <p:nvSpPr>
          <p:cNvPr id="23" name="Google Shape;23;p21"/>
          <p:cNvSpPr txBox="1">
            <a:spLocks noGrp="1"/>
          </p:cNvSpPr>
          <p:nvPr>
            <p:ph type="title"/>
          </p:nvPr>
        </p:nvSpPr>
        <p:spPr>
          <a:xfrm>
            <a:off x="1793289" y="4372168"/>
            <a:ext cx="6512511" cy="11430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SzPts val="2304"/>
              <a:buChar char="*"/>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1"/>
          <p:cNvSpPr txBox="1">
            <a:spLocks noGrp="1"/>
          </p:cNvSpPr>
          <p:nvPr>
            <p:ph type="body" idx="1"/>
          </p:nvPr>
        </p:nvSpPr>
        <p:spPr>
          <a:xfrm>
            <a:off x="1143000" y="731520"/>
            <a:ext cx="6400800" cy="3474720"/>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a:lvl1pPr>
            <a:lvl2pPr marL="914400" lvl="1" indent="-377190" algn="l">
              <a:spcBef>
                <a:spcPts val="360"/>
              </a:spcBef>
              <a:spcAft>
                <a:spcPts val="0"/>
              </a:spcAft>
              <a:buSzPts val="2340"/>
              <a:buChar char="*"/>
              <a:defRPr/>
            </a:lvl2pPr>
            <a:lvl3pPr marL="1371600" lvl="2" indent="-377189" algn="l">
              <a:spcBef>
                <a:spcPts val="360"/>
              </a:spcBef>
              <a:spcAft>
                <a:spcPts val="0"/>
              </a:spcAft>
              <a:buSzPts val="2340"/>
              <a:buChar char="*"/>
              <a:defRPr/>
            </a:lvl3pPr>
            <a:lvl4pPr marL="1828800" lvl="3" indent="-377189" algn="l">
              <a:spcBef>
                <a:spcPts val="360"/>
              </a:spcBef>
              <a:spcAft>
                <a:spcPts val="0"/>
              </a:spcAft>
              <a:buSzPts val="2340"/>
              <a:buChar char="*"/>
              <a:defRPr/>
            </a:lvl4pPr>
            <a:lvl5pPr marL="2286000" lvl="4" indent="-377189" algn="l">
              <a:spcBef>
                <a:spcPts val="360"/>
              </a:spcBef>
              <a:spcAft>
                <a:spcPts val="0"/>
              </a:spcAft>
              <a:buSzPts val="2340"/>
              <a:buChar char="*"/>
              <a:defRPr/>
            </a:lvl5pPr>
            <a:lvl6pPr marL="2743200" lvl="5" indent="-377189" algn="l">
              <a:spcBef>
                <a:spcPts val="360"/>
              </a:spcBef>
              <a:spcAft>
                <a:spcPts val="0"/>
              </a:spcAft>
              <a:buSzPts val="2340"/>
              <a:buChar char="*"/>
              <a:defRPr/>
            </a:lvl6pPr>
            <a:lvl7pPr marL="3200400" lvl="6" indent="-377189" algn="l">
              <a:spcBef>
                <a:spcPts val="360"/>
              </a:spcBef>
              <a:spcAft>
                <a:spcPts val="0"/>
              </a:spcAft>
              <a:buSzPts val="2340"/>
              <a:buChar char="*"/>
              <a:defRPr/>
            </a:lvl7pPr>
            <a:lvl8pPr marL="3657600" lvl="7" indent="-377190" algn="l">
              <a:spcBef>
                <a:spcPts val="360"/>
              </a:spcBef>
              <a:spcAft>
                <a:spcPts val="0"/>
              </a:spcAft>
              <a:buSzPts val="2340"/>
              <a:buChar char="*"/>
              <a:defRPr/>
            </a:lvl8pPr>
            <a:lvl9pPr marL="4114800" lvl="8" indent="-377190" algn="l">
              <a:spcBef>
                <a:spcPts val="360"/>
              </a:spcBef>
              <a:spcAft>
                <a:spcPts val="300"/>
              </a:spcAft>
              <a:buSzPts val="234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Титульный слайд" type="title">
  <p:cSld name="TITLE">
    <p:spTree>
      <p:nvGrpSpPr>
        <p:cNvPr id="1" name="Shape 25"/>
        <p:cNvGrpSpPr/>
        <p:nvPr/>
      </p:nvGrpSpPr>
      <p:grpSpPr>
        <a:xfrm>
          <a:off x="0" y="0"/>
          <a:ext cx="0" cy="0"/>
          <a:chOff x="0" y="0"/>
          <a:chExt cx="0" cy="0"/>
        </a:xfrm>
      </p:grpSpPr>
      <p:sp>
        <p:nvSpPr>
          <p:cNvPr id="26" name="Google Shape;26;p22"/>
          <p:cNvSpPr/>
          <p:nvPr/>
        </p:nvSpPr>
        <p:spPr>
          <a:xfrm>
            <a:off x="0" y="3866920"/>
            <a:ext cx="9144000" cy="2991080"/>
          </a:xfrm>
          <a:prstGeom prst="rect">
            <a:avLst/>
          </a:prstGeom>
          <a:gradFill>
            <a:gsLst>
              <a:gs pos="0">
                <a:srgbClr val="FFFFFF">
                  <a:alpha val="90980"/>
                </a:srgbClr>
              </a:gs>
              <a:gs pos="37000">
                <a:srgbClr val="FFFFFF">
                  <a:alpha val="75686"/>
                </a:srgbClr>
              </a:gs>
              <a:gs pos="100000">
                <a:srgbClr val="B4DCFA">
                  <a:alpha val="78823"/>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7" name="Google Shape;27;p22"/>
          <p:cNvSpPr/>
          <p:nvPr/>
        </p:nvSpPr>
        <p:spPr>
          <a:xfrm>
            <a:off x="0" y="0"/>
            <a:ext cx="9144000" cy="3866920"/>
          </a:xfrm>
          <a:prstGeom prst="rect">
            <a:avLst/>
          </a:prstGeom>
          <a:gradFill>
            <a:gsLst>
              <a:gs pos="0">
                <a:srgbClr val="FFFFFF">
                  <a:alpha val="88627"/>
                </a:srgbClr>
              </a:gs>
              <a:gs pos="48000">
                <a:srgbClr val="FFFFFF">
                  <a:alpha val="61960"/>
                </a:srgbClr>
              </a:gs>
              <a:gs pos="100000">
                <a:srgbClr val="B4DCFA">
                  <a:alpha val="78823"/>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8" name="Google Shape;28;p22"/>
          <p:cNvSpPr/>
          <p:nvPr/>
        </p:nvSpPr>
        <p:spPr>
          <a:xfrm>
            <a:off x="0" y="2652311"/>
            <a:ext cx="9144000" cy="2286000"/>
          </a:xfrm>
          <a:prstGeom prst="rect">
            <a:avLst/>
          </a:prstGeom>
          <a:gradFill>
            <a:gsLst>
              <a:gs pos="0">
                <a:srgbClr val="FFFFFF">
                  <a:alpha val="0"/>
                </a:srgbClr>
              </a:gs>
              <a:gs pos="29000">
                <a:srgbClr val="FFFFFF">
                  <a:alpha val="29803"/>
                </a:srgbClr>
              </a:gs>
              <a:gs pos="45000">
                <a:srgbClr val="B4DCFA">
                  <a:alpha val="40000"/>
                </a:srgbClr>
              </a:gs>
              <a:gs pos="55000">
                <a:srgbClr val="FFFFFF">
                  <a:alpha val="25882"/>
                </a:srgbClr>
              </a:gs>
              <a:gs pos="65000">
                <a:srgbClr val="B4DCFA">
                  <a:alpha val="60000"/>
                </a:srgbClr>
              </a:gs>
              <a:gs pos="100000">
                <a:srgbClr val="FFFFFF">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9" name="Google Shape;29;p22"/>
          <p:cNvSpPr/>
          <p:nvPr/>
        </p:nvSpPr>
        <p:spPr>
          <a:xfrm>
            <a:off x="0" y="1600200"/>
            <a:ext cx="9144000" cy="5105400"/>
          </a:xfrm>
          <a:prstGeom prst="ellipse">
            <a:avLst/>
          </a:prstGeom>
          <a:gradFill>
            <a:gsLst>
              <a:gs pos="0">
                <a:schemeClr val="lt1"/>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0" name="Google Shape;30;p22"/>
          <p:cNvSpPr txBox="1">
            <a:spLocks noGrp="1"/>
          </p:cNvSpPr>
          <p:nvPr>
            <p:ph type="subTitle" idx="1"/>
          </p:nvPr>
        </p:nvSpPr>
        <p:spPr>
          <a:xfrm>
            <a:off x="1473795" y="5052545"/>
            <a:ext cx="5637010" cy="882119"/>
          </a:xfrm>
          <a:prstGeom prst="rect">
            <a:avLst/>
          </a:prstGeom>
          <a:noFill/>
          <a:ln>
            <a:noFill/>
          </a:ln>
        </p:spPr>
        <p:txBody>
          <a:bodyPr spcFirstLastPara="1" wrap="square" lIns="91425" tIns="45700" rIns="91425" bIns="45700" anchor="t" anchorCtr="0">
            <a:normAutofit/>
          </a:bodyPr>
          <a:lstStyle>
            <a:lvl1pPr lvl="0" algn="l">
              <a:spcBef>
                <a:spcPts val="440"/>
              </a:spcBef>
              <a:spcAft>
                <a:spcPts val="0"/>
              </a:spcAft>
              <a:buSzPts val="2860"/>
              <a:buNone/>
              <a:defRPr sz="2200">
                <a:solidFill>
                  <a:schemeClr val="dk2"/>
                </a:solidFill>
              </a:defRPr>
            </a:lvl1pPr>
            <a:lvl2pPr lvl="1" algn="ctr">
              <a:spcBef>
                <a:spcPts val="400"/>
              </a:spcBef>
              <a:spcAft>
                <a:spcPts val="0"/>
              </a:spcAft>
              <a:buSzPts val="2600"/>
              <a:buNone/>
              <a:defRPr>
                <a:solidFill>
                  <a:srgbClr val="888888"/>
                </a:solidFill>
              </a:defRPr>
            </a:lvl2pPr>
            <a:lvl3pPr lvl="2" algn="ctr">
              <a:spcBef>
                <a:spcPts val="360"/>
              </a:spcBef>
              <a:spcAft>
                <a:spcPts val="0"/>
              </a:spcAft>
              <a:buSzPts val="2340"/>
              <a:buNone/>
              <a:defRPr>
                <a:solidFill>
                  <a:srgbClr val="888888"/>
                </a:solidFill>
              </a:defRPr>
            </a:lvl3pPr>
            <a:lvl4pPr lvl="3" algn="ctr">
              <a:spcBef>
                <a:spcPts val="320"/>
              </a:spcBef>
              <a:spcAft>
                <a:spcPts val="0"/>
              </a:spcAft>
              <a:buSzPts val="2080"/>
              <a:buNone/>
              <a:defRPr>
                <a:solidFill>
                  <a:srgbClr val="888888"/>
                </a:solidFill>
              </a:defRPr>
            </a:lvl4pPr>
            <a:lvl5pPr lvl="4" algn="ctr">
              <a:spcBef>
                <a:spcPts val="300"/>
              </a:spcBef>
              <a:spcAft>
                <a:spcPts val="0"/>
              </a:spcAft>
              <a:buSzPts val="1820"/>
              <a:buNone/>
              <a:defRPr>
                <a:solidFill>
                  <a:srgbClr val="888888"/>
                </a:solidFill>
              </a:defRPr>
            </a:lvl5pPr>
            <a:lvl6pPr lvl="5" algn="ctr">
              <a:spcBef>
                <a:spcPts val="300"/>
              </a:spcBef>
              <a:spcAft>
                <a:spcPts val="0"/>
              </a:spcAft>
              <a:buSzPts val="1820"/>
              <a:buNone/>
              <a:defRPr>
                <a:solidFill>
                  <a:srgbClr val="888888"/>
                </a:solidFill>
              </a:defRPr>
            </a:lvl6pPr>
            <a:lvl7pPr lvl="6" algn="ctr">
              <a:spcBef>
                <a:spcPts val="300"/>
              </a:spcBef>
              <a:spcAft>
                <a:spcPts val="0"/>
              </a:spcAft>
              <a:buSzPts val="1820"/>
              <a:buNone/>
              <a:defRPr>
                <a:solidFill>
                  <a:srgbClr val="888888"/>
                </a:solidFill>
              </a:defRPr>
            </a:lvl7pPr>
            <a:lvl8pPr lvl="7" algn="ctr">
              <a:spcBef>
                <a:spcPts val="300"/>
              </a:spcBef>
              <a:spcAft>
                <a:spcPts val="0"/>
              </a:spcAft>
              <a:buSzPts val="1820"/>
              <a:buNone/>
              <a:defRPr>
                <a:solidFill>
                  <a:srgbClr val="888888"/>
                </a:solidFill>
              </a:defRPr>
            </a:lvl8pPr>
            <a:lvl9pPr lvl="8" algn="ctr">
              <a:spcBef>
                <a:spcPts val="300"/>
              </a:spcBef>
              <a:spcAft>
                <a:spcPts val="300"/>
              </a:spcAft>
              <a:buSzPts val="1820"/>
              <a:buNone/>
              <a:defRPr>
                <a:solidFill>
                  <a:srgbClr val="888888"/>
                </a:solidFill>
              </a:defRPr>
            </a:lvl9pPr>
          </a:lstStyle>
          <a:p>
            <a:endParaRPr/>
          </a:p>
        </p:txBody>
      </p:sp>
      <p:sp>
        <p:nvSpPr>
          <p:cNvPr id="31" name="Google Shape;31;p22"/>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2"/>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2"/>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
        <p:nvSpPr>
          <p:cNvPr id="34" name="Google Shape;34;p22"/>
          <p:cNvSpPr txBox="1">
            <a:spLocks noGrp="1"/>
          </p:cNvSpPr>
          <p:nvPr>
            <p:ph type="ctrTitle"/>
          </p:nvPr>
        </p:nvSpPr>
        <p:spPr>
          <a:xfrm>
            <a:off x="817581" y="3132290"/>
            <a:ext cx="7175351" cy="1793167"/>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6912"/>
              <a:buChar char="*"/>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35"/>
        <p:cNvGrpSpPr/>
        <p:nvPr/>
      </p:nvGrpSpPr>
      <p:grpSpPr>
        <a:xfrm>
          <a:off x="0" y="0"/>
          <a:ext cx="0" cy="0"/>
          <a:chOff x="0" y="0"/>
          <a:chExt cx="0" cy="0"/>
        </a:xfrm>
      </p:grpSpPr>
      <p:sp>
        <p:nvSpPr>
          <p:cNvPr id="36" name="Google Shape;36;p23"/>
          <p:cNvSpPr/>
          <p:nvPr/>
        </p:nvSpPr>
        <p:spPr>
          <a:xfrm>
            <a:off x="0" y="3866920"/>
            <a:ext cx="9144000" cy="2991080"/>
          </a:xfrm>
          <a:prstGeom prst="rect">
            <a:avLst/>
          </a:prstGeom>
          <a:gradFill>
            <a:gsLst>
              <a:gs pos="0">
                <a:srgbClr val="FFFFFF">
                  <a:alpha val="91764"/>
                </a:srgbClr>
              </a:gs>
              <a:gs pos="37000">
                <a:srgbClr val="FFFFFF">
                  <a:alpha val="76862"/>
                </a:srgbClr>
              </a:gs>
              <a:gs pos="100000">
                <a:srgbClr val="B4DCFA">
                  <a:alpha val="8000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7" name="Google Shape;37;p23"/>
          <p:cNvSpPr/>
          <p:nvPr/>
        </p:nvSpPr>
        <p:spPr>
          <a:xfrm>
            <a:off x="0" y="0"/>
            <a:ext cx="9144000" cy="3866920"/>
          </a:xfrm>
          <a:prstGeom prst="rect">
            <a:avLst/>
          </a:prstGeom>
          <a:gradFill>
            <a:gsLst>
              <a:gs pos="0">
                <a:srgbClr val="FFFFFF">
                  <a:alpha val="89803"/>
                </a:srgbClr>
              </a:gs>
              <a:gs pos="48000">
                <a:srgbClr val="FFFFFF">
                  <a:alpha val="62745"/>
                </a:srgbClr>
              </a:gs>
              <a:gs pos="100000">
                <a:srgbClr val="B4DCFA">
                  <a:alpha val="8000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8" name="Google Shape;38;p23"/>
          <p:cNvSpPr/>
          <p:nvPr/>
        </p:nvSpPr>
        <p:spPr>
          <a:xfrm>
            <a:off x="0" y="2652311"/>
            <a:ext cx="9144000" cy="2286000"/>
          </a:xfrm>
          <a:prstGeom prst="rect">
            <a:avLst/>
          </a:prstGeom>
          <a:gradFill>
            <a:gsLst>
              <a:gs pos="0">
                <a:srgbClr val="FFFFFF">
                  <a:alpha val="0"/>
                </a:srgbClr>
              </a:gs>
              <a:gs pos="29000">
                <a:srgbClr val="FFFFFF">
                  <a:alpha val="29803"/>
                </a:srgbClr>
              </a:gs>
              <a:gs pos="45000">
                <a:srgbClr val="B4DCFA">
                  <a:alpha val="40000"/>
                </a:srgbClr>
              </a:gs>
              <a:gs pos="55000">
                <a:srgbClr val="FFFFFF">
                  <a:alpha val="25882"/>
                </a:srgbClr>
              </a:gs>
              <a:gs pos="65000">
                <a:srgbClr val="B4DCFA">
                  <a:alpha val="60000"/>
                </a:srgbClr>
              </a:gs>
              <a:gs pos="100000">
                <a:srgbClr val="FFFFFF">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9" name="Google Shape;39;p23"/>
          <p:cNvSpPr/>
          <p:nvPr/>
        </p:nvSpPr>
        <p:spPr>
          <a:xfrm>
            <a:off x="0" y="1600200"/>
            <a:ext cx="9144000" cy="5105400"/>
          </a:xfrm>
          <a:prstGeom prst="ellipse">
            <a:avLst/>
          </a:prstGeom>
          <a:gradFill>
            <a:gsLst>
              <a:gs pos="0">
                <a:schemeClr val="lt1"/>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40" name="Google Shape;40;p23"/>
          <p:cNvSpPr txBox="1">
            <a:spLocks noGrp="1"/>
          </p:cNvSpPr>
          <p:nvPr>
            <p:ph type="title"/>
          </p:nvPr>
        </p:nvSpPr>
        <p:spPr>
          <a:xfrm>
            <a:off x="2033195" y="2172648"/>
            <a:ext cx="5966666" cy="2423346"/>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5888"/>
              <a:buChar char="*"/>
              <a:defRPr sz="46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23"/>
          <p:cNvSpPr txBox="1">
            <a:spLocks noGrp="1"/>
          </p:cNvSpPr>
          <p:nvPr>
            <p:ph type="body" idx="1"/>
          </p:nvPr>
        </p:nvSpPr>
        <p:spPr>
          <a:xfrm>
            <a:off x="2022438" y="4607511"/>
            <a:ext cx="5970494" cy="835460"/>
          </a:xfrm>
          <a:prstGeom prst="rect">
            <a:avLst/>
          </a:prstGeom>
          <a:noFill/>
          <a:ln>
            <a:noFill/>
          </a:ln>
        </p:spPr>
        <p:txBody>
          <a:bodyPr spcFirstLastPara="1" wrap="square" lIns="91425" tIns="45700" rIns="91425" bIns="45700" anchor="t" anchorCtr="0">
            <a:normAutofit/>
          </a:bodyPr>
          <a:lstStyle>
            <a:lvl1pPr marL="457200" lvl="0" indent="-228600" algn="r">
              <a:spcBef>
                <a:spcPts val="400"/>
              </a:spcBef>
              <a:spcAft>
                <a:spcPts val="0"/>
              </a:spcAft>
              <a:buSzPts val="2600"/>
              <a:buNone/>
              <a:defRPr sz="2000">
                <a:solidFill>
                  <a:schemeClr val="dk2"/>
                </a:solidFill>
              </a:defRPr>
            </a:lvl1pPr>
            <a:lvl2pPr marL="914400" lvl="1" indent="-228600" algn="l">
              <a:spcBef>
                <a:spcPts val="360"/>
              </a:spcBef>
              <a:spcAft>
                <a:spcPts val="0"/>
              </a:spcAft>
              <a:buSzPts val="2340"/>
              <a:buNone/>
              <a:defRPr sz="1800">
                <a:solidFill>
                  <a:srgbClr val="888888"/>
                </a:solidFill>
              </a:defRPr>
            </a:lvl2pPr>
            <a:lvl3pPr marL="1371600" lvl="2" indent="-228600" algn="l">
              <a:spcBef>
                <a:spcPts val="320"/>
              </a:spcBef>
              <a:spcAft>
                <a:spcPts val="0"/>
              </a:spcAft>
              <a:buSzPts val="2080"/>
              <a:buNone/>
              <a:defRPr sz="1600">
                <a:solidFill>
                  <a:srgbClr val="888888"/>
                </a:solidFill>
              </a:defRPr>
            </a:lvl3pPr>
            <a:lvl4pPr marL="1828800" lvl="3" indent="-228600" algn="l">
              <a:spcBef>
                <a:spcPts val="300"/>
              </a:spcBef>
              <a:spcAft>
                <a:spcPts val="0"/>
              </a:spcAft>
              <a:buSzPts val="1820"/>
              <a:buNone/>
              <a:defRPr sz="1400">
                <a:solidFill>
                  <a:srgbClr val="888888"/>
                </a:solidFill>
              </a:defRPr>
            </a:lvl4pPr>
            <a:lvl5pPr marL="2286000" lvl="4" indent="-228600" algn="l">
              <a:spcBef>
                <a:spcPts val="300"/>
              </a:spcBef>
              <a:spcAft>
                <a:spcPts val="0"/>
              </a:spcAft>
              <a:buSzPts val="1820"/>
              <a:buNone/>
              <a:defRPr sz="1400">
                <a:solidFill>
                  <a:srgbClr val="888888"/>
                </a:solidFill>
              </a:defRPr>
            </a:lvl5pPr>
            <a:lvl6pPr marL="2743200" lvl="5" indent="-228600" algn="l">
              <a:spcBef>
                <a:spcPts val="300"/>
              </a:spcBef>
              <a:spcAft>
                <a:spcPts val="0"/>
              </a:spcAft>
              <a:buSzPts val="1820"/>
              <a:buNone/>
              <a:defRPr sz="1400">
                <a:solidFill>
                  <a:srgbClr val="888888"/>
                </a:solidFill>
              </a:defRPr>
            </a:lvl6pPr>
            <a:lvl7pPr marL="3200400" lvl="6" indent="-228600" algn="l">
              <a:spcBef>
                <a:spcPts val="300"/>
              </a:spcBef>
              <a:spcAft>
                <a:spcPts val="0"/>
              </a:spcAft>
              <a:buSzPts val="1820"/>
              <a:buNone/>
              <a:defRPr sz="1400">
                <a:solidFill>
                  <a:srgbClr val="888888"/>
                </a:solidFill>
              </a:defRPr>
            </a:lvl7pPr>
            <a:lvl8pPr marL="3657600" lvl="7" indent="-228600" algn="l">
              <a:spcBef>
                <a:spcPts val="300"/>
              </a:spcBef>
              <a:spcAft>
                <a:spcPts val="0"/>
              </a:spcAft>
              <a:buSzPts val="1820"/>
              <a:buNone/>
              <a:defRPr sz="1400">
                <a:solidFill>
                  <a:srgbClr val="888888"/>
                </a:solidFill>
              </a:defRPr>
            </a:lvl8pPr>
            <a:lvl9pPr marL="4114800" lvl="8" indent="-228600" algn="l">
              <a:spcBef>
                <a:spcPts val="300"/>
              </a:spcBef>
              <a:spcAft>
                <a:spcPts val="300"/>
              </a:spcAft>
              <a:buSzPts val="1820"/>
              <a:buNone/>
              <a:defRPr sz="1400">
                <a:solidFill>
                  <a:srgbClr val="888888"/>
                </a:solidFill>
              </a:defRPr>
            </a:lvl9pPr>
          </a:lstStyle>
          <a:p>
            <a:endParaRPr/>
          </a:p>
        </p:txBody>
      </p:sp>
      <p:sp>
        <p:nvSpPr>
          <p:cNvPr id="42" name="Google Shape;42;p23"/>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3"/>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3"/>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45"/>
        <p:cNvGrpSpPr/>
        <p:nvPr/>
      </p:nvGrpSpPr>
      <p:grpSpPr>
        <a:xfrm>
          <a:off x="0" y="0"/>
          <a:ext cx="0" cy="0"/>
          <a:chOff x="0" y="0"/>
          <a:chExt cx="0" cy="0"/>
        </a:xfrm>
      </p:grpSpPr>
      <p:sp>
        <p:nvSpPr>
          <p:cNvPr id="46" name="Google Shape;46;p24"/>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4"/>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4"/>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
        <p:nvSpPr>
          <p:cNvPr id="49" name="Google Shape;49;p24"/>
          <p:cNvSpPr txBox="1">
            <a:spLocks noGrp="1"/>
          </p:cNvSpPr>
          <p:nvPr>
            <p:ph type="title"/>
          </p:nvPr>
        </p:nvSpPr>
        <p:spPr>
          <a:xfrm>
            <a:off x="1793289" y="4372168"/>
            <a:ext cx="6512511" cy="11430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SzPts val="2304"/>
              <a:buChar char="*"/>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4"/>
          <p:cNvSpPr txBox="1">
            <a:spLocks noGrp="1"/>
          </p:cNvSpPr>
          <p:nvPr>
            <p:ph type="body" idx="1"/>
          </p:nvPr>
        </p:nvSpPr>
        <p:spPr>
          <a:xfrm>
            <a:off x="1142999" y="731519"/>
            <a:ext cx="3346704" cy="3474720"/>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a:lvl1pPr>
            <a:lvl2pPr marL="914400" lvl="1" indent="-377190" algn="l">
              <a:spcBef>
                <a:spcPts val="360"/>
              </a:spcBef>
              <a:spcAft>
                <a:spcPts val="0"/>
              </a:spcAft>
              <a:buSzPts val="2340"/>
              <a:buChar char="*"/>
              <a:defRPr/>
            </a:lvl2pPr>
            <a:lvl3pPr marL="1371600" lvl="2" indent="-377189" algn="l">
              <a:spcBef>
                <a:spcPts val="360"/>
              </a:spcBef>
              <a:spcAft>
                <a:spcPts val="0"/>
              </a:spcAft>
              <a:buSzPts val="2340"/>
              <a:buChar char="*"/>
              <a:defRPr/>
            </a:lvl3pPr>
            <a:lvl4pPr marL="1828800" lvl="3" indent="-377189" algn="l">
              <a:spcBef>
                <a:spcPts val="360"/>
              </a:spcBef>
              <a:spcAft>
                <a:spcPts val="0"/>
              </a:spcAft>
              <a:buSzPts val="2340"/>
              <a:buChar char="*"/>
              <a:defRPr/>
            </a:lvl4pPr>
            <a:lvl5pPr marL="2286000" lvl="4" indent="-377189" algn="l">
              <a:spcBef>
                <a:spcPts val="360"/>
              </a:spcBef>
              <a:spcAft>
                <a:spcPts val="0"/>
              </a:spcAft>
              <a:buSzPts val="2340"/>
              <a:buChar char="*"/>
              <a:defRPr/>
            </a:lvl5pPr>
            <a:lvl6pPr marL="2743200" lvl="5" indent="-377189" algn="l">
              <a:spcBef>
                <a:spcPts val="360"/>
              </a:spcBef>
              <a:spcAft>
                <a:spcPts val="0"/>
              </a:spcAft>
              <a:buSzPts val="2340"/>
              <a:buChar char="*"/>
              <a:defRPr/>
            </a:lvl6pPr>
            <a:lvl7pPr marL="3200400" lvl="6" indent="-377189" algn="l">
              <a:spcBef>
                <a:spcPts val="360"/>
              </a:spcBef>
              <a:spcAft>
                <a:spcPts val="0"/>
              </a:spcAft>
              <a:buSzPts val="2340"/>
              <a:buChar char="*"/>
              <a:defRPr/>
            </a:lvl7pPr>
            <a:lvl8pPr marL="3657600" lvl="7" indent="-377190" algn="l">
              <a:spcBef>
                <a:spcPts val="360"/>
              </a:spcBef>
              <a:spcAft>
                <a:spcPts val="0"/>
              </a:spcAft>
              <a:buSzPts val="2340"/>
              <a:buChar char="*"/>
              <a:defRPr/>
            </a:lvl8pPr>
            <a:lvl9pPr marL="4114800" lvl="8" indent="-377190" algn="l">
              <a:spcBef>
                <a:spcPts val="360"/>
              </a:spcBef>
              <a:spcAft>
                <a:spcPts val="300"/>
              </a:spcAft>
              <a:buSzPts val="2340"/>
              <a:buChar char="*"/>
              <a:defRPr/>
            </a:lvl9pPr>
          </a:lstStyle>
          <a:p>
            <a:endParaRPr/>
          </a:p>
        </p:txBody>
      </p:sp>
      <p:sp>
        <p:nvSpPr>
          <p:cNvPr id="51" name="Google Shape;51;p24"/>
          <p:cNvSpPr txBox="1">
            <a:spLocks noGrp="1"/>
          </p:cNvSpPr>
          <p:nvPr>
            <p:ph type="body" idx="2"/>
          </p:nvPr>
        </p:nvSpPr>
        <p:spPr>
          <a:xfrm>
            <a:off x="4645152" y="731520"/>
            <a:ext cx="3346704" cy="3474720"/>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a:lvl1pPr>
            <a:lvl2pPr marL="914400" lvl="1" indent="-377190" algn="l">
              <a:spcBef>
                <a:spcPts val="360"/>
              </a:spcBef>
              <a:spcAft>
                <a:spcPts val="0"/>
              </a:spcAft>
              <a:buSzPts val="2340"/>
              <a:buChar char="*"/>
              <a:defRPr/>
            </a:lvl2pPr>
            <a:lvl3pPr marL="1371600" lvl="2" indent="-377189" algn="l">
              <a:spcBef>
                <a:spcPts val="360"/>
              </a:spcBef>
              <a:spcAft>
                <a:spcPts val="0"/>
              </a:spcAft>
              <a:buSzPts val="2340"/>
              <a:buChar char="*"/>
              <a:defRPr/>
            </a:lvl3pPr>
            <a:lvl4pPr marL="1828800" lvl="3" indent="-377189" algn="l">
              <a:spcBef>
                <a:spcPts val="360"/>
              </a:spcBef>
              <a:spcAft>
                <a:spcPts val="0"/>
              </a:spcAft>
              <a:buSzPts val="2340"/>
              <a:buChar char="*"/>
              <a:defRPr/>
            </a:lvl4pPr>
            <a:lvl5pPr marL="2286000" lvl="4" indent="-377189" algn="l">
              <a:spcBef>
                <a:spcPts val="360"/>
              </a:spcBef>
              <a:spcAft>
                <a:spcPts val="0"/>
              </a:spcAft>
              <a:buSzPts val="2340"/>
              <a:buChar char="*"/>
              <a:defRPr/>
            </a:lvl5pPr>
            <a:lvl6pPr marL="2743200" lvl="5" indent="-377189" algn="l">
              <a:spcBef>
                <a:spcPts val="360"/>
              </a:spcBef>
              <a:spcAft>
                <a:spcPts val="0"/>
              </a:spcAft>
              <a:buSzPts val="2340"/>
              <a:buChar char="*"/>
              <a:defRPr/>
            </a:lvl6pPr>
            <a:lvl7pPr marL="3200400" lvl="6" indent="-377189" algn="l">
              <a:spcBef>
                <a:spcPts val="360"/>
              </a:spcBef>
              <a:spcAft>
                <a:spcPts val="0"/>
              </a:spcAft>
              <a:buSzPts val="2340"/>
              <a:buChar char="*"/>
              <a:defRPr/>
            </a:lvl7pPr>
            <a:lvl8pPr marL="3657600" lvl="7" indent="-377190" algn="l">
              <a:spcBef>
                <a:spcPts val="360"/>
              </a:spcBef>
              <a:spcAft>
                <a:spcPts val="0"/>
              </a:spcAft>
              <a:buSzPts val="2340"/>
              <a:buChar char="*"/>
              <a:defRPr/>
            </a:lvl8pPr>
            <a:lvl9pPr marL="4114800" lvl="8" indent="-377190" algn="l">
              <a:spcBef>
                <a:spcPts val="360"/>
              </a:spcBef>
              <a:spcAft>
                <a:spcPts val="300"/>
              </a:spcAft>
              <a:buSzPts val="234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52"/>
        <p:cNvGrpSpPr/>
        <p:nvPr/>
      </p:nvGrpSpPr>
      <p:grpSpPr>
        <a:xfrm>
          <a:off x="0" y="0"/>
          <a:ext cx="0" cy="0"/>
          <a:chOff x="0" y="0"/>
          <a:chExt cx="0" cy="0"/>
        </a:xfrm>
      </p:grpSpPr>
      <p:sp>
        <p:nvSpPr>
          <p:cNvPr id="53" name="Google Shape;53;p25"/>
          <p:cNvSpPr txBox="1">
            <a:spLocks noGrp="1"/>
          </p:cNvSpPr>
          <p:nvPr>
            <p:ph type="body" idx="1"/>
          </p:nvPr>
        </p:nvSpPr>
        <p:spPr>
          <a:xfrm>
            <a:off x="1143000" y="731520"/>
            <a:ext cx="3346704" cy="639762"/>
          </a:xfrm>
          <a:prstGeom prst="rect">
            <a:avLst/>
          </a:prstGeom>
          <a:noFill/>
          <a:ln>
            <a:noFill/>
          </a:ln>
        </p:spPr>
        <p:txBody>
          <a:bodyPr spcFirstLastPara="1" wrap="square" lIns="91425" tIns="45700" rIns="91425" bIns="45700" anchor="b" anchorCtr="0">
            <a:noAutofit/>
          </a:bodyPr>
          <a:lstStyle>
            <a:lvl1pPr marL="457200" lvl="0" indent="-228600" algn="ctr">
              <a:spcBef>
                <a:spcPts val="480"/>
              </a:spcBef>
              <a:spcAft>
                <a:spcPts val="0"/>
              </a:spcAft>
              <a:buSzPts val="3120"/>
              <a:buNone/>
              <a:defRPr sz="2400" b="1" i="0">
                <a:solidFill>
                  <a:schemeClr val="dk1"/>
                </a:solidFill>
                <a:latin typeface="Trebuchet MS"/>
                <a:ea typeface="Trebuchet MS"/>
                <a:cs typeface="Trebuchet MS"/>
                <a:sym typeface="Trebuchet MS"/>
              </a:defRPr>
            </a:lvl1pPr>
            <a:lvl2pPr marL="914400" lvl="1" indent="-228600" algn="l">
              <a:spcBef>
                <a:spcPts val="400"/>
              </a:spcBef>
              <a:spcAft>
                <a:spcPts val="0"/>
              </a:spcAft>
              <a:buSzPts val="2600"/>
              <a:buNone/>
              <a:defRPr sz="2000" b="1"/>
            </a:lvl2pPr>
            <a:lvl3pPr marL="1371600" lvl="2" indent="-228600" algn="l">
              <a:spcBef>
                <a:spcPts val="360"/>
              </a:spcBef>
              <a:spcAft>
                <a:spcPts val="0"/>
              </a:spcAft>
              <a:buSzPts val="2340"/>
              <a:buNone/>
              <a:defRPr sz="1800" b="1"/>
            </a:lvl3pPr>
            <a:lvl4pPr marL="1828800" lvl="3" indent="-228600" algn="l">
              <a:spcBef>
                <a:spcPts val="320"/>
              </a:spcBef>
              <a:spcAft>
                <a:spcPts val="0"/>
              </a:spcAft>
              <a:buSzPts val="2080"/>
              <a:buNone/>
              <a:defRPr sz="1600" b="1"/>
            </a:lvl4pPr>
            <a:lvl5pPr marL="2286000" lvl="4" indent="-228600" algn="l">
              <a:spcBef>
                <a:spcPts val="320"/>
              </a:spcBef>
              <a:spcAft>
                <a:spcPts val="0"/>
              </a:spcAft>
              <a:buSzPts val="2080"/>
              <a:buNone/>
              <a:defRPr sz="1600" b="1"/>
            </a:lvl5pPr>
            <a:lvl6pPr marL="2743200" lvl="5" indent="-228600" algn="l">
              <a:spcBef>
                <a:spcPts val="320"/>
              </a:spcBef>
              <a:spcAft>
                <a:spcPts val="0"/>
              </a:spcAft>
              <a:buSzPts val="2080"/>
              <a:buNone/>
              <a:defRPr sz="1600" b="1"/>
            </a:lvl6pPr>
            <a:lvl7pPr marL="3200400" lvl="6" indent="-228600" algn="l">
              <a:spcBef>
                <a:spcPts val="320"/>
              </a:spcBef>
              <a:spcAft>
                <a:spcPts val="0"/>
              </a:spcAft>
              <a:buSzPts val="2080"/>
              <a:buNone/>
              <a:defRPr sz="1600" b="1"/>
            </a:lvl7pPr>
            <a:lvl8pPr marL="3657600" lvl="7" indent="-228600" algn="l">
              <a:spcBef>
                <a:spcPts val="320"/>
              </a:spcBef>
              <a:spcAft>
                <a:spcPts val="0"/>
              </a:spcAft>
              <a:buSzPts val="2080"/>
              <a:buNone/>
              <a:defRPr sz="1600" b="1"/>
            </a:lvl8pPr>
            <a:lvl9pPr marL="4114800" lvl="8" indent="-228600" algn="l">
              <a:spcBef>
                <a:spcPts val="320"/>
              </a:spcBef>
              <a:spcAft>
                <a:spcPts val="300"/>
              </a:spcAft>
              <a:buSzPts val="2080"/>
              <a:buNone/>
              <a:defRPr sz="1600" b="1"/>
            </a:lvl9pPr>
          </a:lstStyle>
          <a:p>
            <a:endParaRPr/>
          </a:p>
        </p:txBody>
      </p:sp>
      <p:sp>
        <p:nvSpPr>
          <p:cNvPr id="54" name="Google Shape;54;p25"/>
          <p:cNvSpPr txBox="1">
            <a:spLocks noGrp="1"/>
          </p:cNvSpPr>
          <p:nvPr>
            <p:ph type="body" idx="2"/>
          </p:nvPr>
        </p:nvSpPr>
        <p:spPr>
          <a:xfrm>
            <a:off x="1156447" y="1400327"/>
            <a:ext cx="3346704" cy="2743200"/>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sz="1800"/>
            </a:lvl1pPr>
            <a:lvl2pPr marL="914400" lvl="1" indent="-377190" algn="l">
              <a:spcBef>
                <a:spcPts val="360"/>
              </a:spcBef>
              <a:spcAft>
                <a:spcPts val="0"/>
              </a:spcAft>
              <a:buSzPts val="2340"/>
              <a:buChar char="*"/>
              <a:defRPr sz="1800"/>
            </a:lvl2pPr>
            <a:lvl3pPr marL="1371600" lvl="2" indent="-360680" algn="l">
              <a:spcBef>
                <a:spcPts val="320"/>
              </a:spcBef>
              <a:spcAft>
                <a:spcPts val="0"/>
              </a:spcAft>
              <a:buSzPts val="2080"/>
              <a:buChar char="*"/>
              <a:defRPr sz="1600"/>
            </a:lvl3pPr>
            <a:lvl4pPr marL="1828800" lvl="3" indent="-360680" algn="l">
              <a:spcBef>
                <a:spcPts val="320"/>
              </a:spcBef>
              <a:spcAft>
                <a:spcPts val="0"/>
              </a:spcAft>
              <a:buSzPts val="2080"/>
              <a:buChar char="*"/>
              <a:defRPr sz="1600"/>
            </a:lvl4pPr>
            <a:lvl5pPr marL="2286000" lvl="4" indent="-360679" algn="l">
              <a:spcBef>
                <a:spcPts val="320"/>
              </a:spcBef>
              <a:spcAft>
                <a:spcPts val="0"/>
              </a:spcAft>
              <a:buSzPts val="2080"/>
              <a:buChar char="*"/>
              <a:defRPr sz="1600"/>
            </a:lvl5pPr>
            <a:lvl6pPr marL="2743200" lvl="5" indent="-360679" algn="l">
              <a:spcBef>
                <a:spcPts val="320"/>
              </a:spcBef>
              <a:spcAft>
                <a:spcPts val="0"/>
              </a:spcAft>
              <a:buSzPts val="2080"/>
              <a:buChar char="*"/>
              <a:defRPr sz="1600"/>
            </a:lvl6pPr>
            <a:lvl7pPr marL="3200400" lvl="6" indent="-360679" algn="l">
              <a:spcBef>
                <a:spcPts val="320"/>
              </a:spcBef>
              <a:spcAft>
                <a:spcPts val="0"/>
              </a:spcAft>
              <a:buSzPts val="2080"/>
              <a:buChar char="*"/>
              <a:defRPr sz="1600"/>
            </a:lvl7pPr>
            <a:lvl8pPr marL="3657600" lvl="7" indent="-360679" algn="l">
              <a:spcBef>
                <a:spcPts val="320"/>
              </a:spcBef>
              <a:spcAft>
                <a:spcPts val="0"/>
              </a:spcAft>
              <a:buSzPts val="2080"/>
              <a:buChar char="*"/>
              <a:defRPr sz="1600"/>
            </a:lvl8pPr>
            <a:lvl9pPr marL="4114800" lvl="8" indent="-360679" algn="l">
              <a:spcBef>
                <a:spcPts val="320"/>
              </a:spcBef>
              <a:spcAft>
                <a:spcPts val="300"/>
              </a:spcAft>
              <a:buSzPts val="2080"/>
              <a:buChar char="*"/>
              <a:defRPr sz="1600"/>
            </a:lvl9pPr>
          </a:lstStyle>
          <a:p>
            <a:endParaRPr/>
          </a:p>
        </p:txBody>
      </p:sp>
      <p:sp>
        <p:nvSpPr>
          <p:cNvPr id="55" name="Google Shape;55;p25"/>
          <p:cNvSpPr txBox="1">
            <a:spLocks noGrp="1"/>
          </p:cNvSpPr>
          <p:nvPr>
            <p:ph type="body" idx="3"/>
          </p:nvPr>
        </p:nvSpPr>
        <p:spPr>
          <a:xfrm>
            <a:off x="4647302" y="731520"/>
            <a:ext cx="3346704" cy="639762"/>
          </a:xfrm>
          <a:prstGeom prst="rect">
            <a:avLst/>
          </a:prstGeom>
          <a:noFill/>
          <a:ln>
            <a:noFill/>
          </a:ln>
        </p:spPr>
        <p:txBody>
          <a:bodyPr spcFirstLastPara="1" wrap="square" lIns="91425" tIns="45700" rIns="91425" bIns="45700" anchor="b" anchorCtr="0">
            <a:noAutofit/>
          </a:bodyPr>
          <a:lstStyle>
            <a:lvl1pPr marL="457200" lvl="0" indent="-228600" algn="ctr">
              <a:spcBef>
                <a:spcPts val="480"/>
              </a:spcBef>
              <a:spcAft>
                <a:spcPts val="0"/>
              </a:spcAft>
              <a:buSzPts val="3120"/>
              <a:buNone/>
              <a:defRPr sz="2400" b="1" i="0">
                <a:solidFill>
                  <a:schemeClr val="dk1"/>
                </a:solidFill>
                <a:latin typeface="Trebuchet MS"/>
                <a:ea typeface="Trebuchet MS"/>
                <a:cs typeface="Trebuchet MS"/>
                <a:sym typeface="Trebuchet MS"/>
              </a:defRPr>
            </a:lvl1pPr>
            <a:lvl2pPr marL="914400" lvl="1" indent="-228600" algn="l">
              <a:spcBef>
                <a:spcPts val="400"/>
              </a:spcBef>
              <a:spcAft>
                <a:spcPts val="0"/>
              </a:spcAft>
              <a:buSzPts val="2600"/>
              <a:buNone/>
              <a:defRPr sz="2000" b="1"/>
            </a:lvl2pPr>
            <a:lvl3pPr marL="1371600" lvl="2" indent="-228600" algn="l">
              <a:spcBef>
                <a:spcPts val="360"/>
              </a:spcBef>
              <a:spcAft>
                <a:spcPts val="0"/>
              </a:spcAft>
              <a:buSzPts val="2340"/>
              <a:buNone/>
              <a:defRPr sz="1800" b="1"/>
            </a:lvl3pPr>
            <a:lvl4pPr marL="1828800" lvl="3" indent="-228600" algn="l">
              <a:spcBef>
                <a:spcPts val="320"/>
              </a:spcBef>
              <a:spcAft>
                <a:spcPts val="0"/>
              </a:spcAft>
              <a:buSzPts val="2080"/>
              <a:buNone/>
              <a:defRPr sz="1600" b="1"/>
            </a:lvl4pPr>
            <a:lvl5pPr marL="2286000" lvl="4" indent="-228600" algn="l">
              <a:spcBef>
                <a:spcPts val="320"/>
              </a:spcBef>
              <a:spcAft>
                <a:spcPts val="0"/>
              </a:spcAft>
              <a:buSzPts val="2080"/>
              <a:buNone/>
              <a:defRPr sz="1600" b="1"/>
            </a:lvl5pPr>
            <a:lvl6pPr marL="2743200" lvl="5" indent="-228600" algn="l">
              <a:spcBef>
                <a:spcPts val="320"/>
              </a:spcBef>
              <a:spcAft>
                <a:spcPts val="0"/>
              </a:spcAft>
              <a:buSzPts val="2080"/>
              <a:buNone/>
              <a:defRPr sz="1600" b="1"/>
            </a:lvl6pPr>
            <a:lvl7pPr marL="3200400" lvl="6" indent="-228600" algn="l">
              <a:spcBef>
                <a:spcPts val="320"/>
              </a:spcBef>
              <a:spcAft>
                <a:spcPts val="0"/>
              </a:spcAft>
              <a:buSzPts val="2080"/>
              <a:buNone/>
              <a:defRPr sz="1600" b="1"/>
            </a:lvl7pPr>
            <a:lvl8pPr marL="3657600" lvl="7" indent="-228600" algn="l">
              <a:spcBef>
                <a:spcPts val="320"/>
              </a:spcBef>
              <a:spcAft>
                <a:spcPts val="0"/>
              </a:spcAft>
              <a:buSzPts val="2080"/>
              <a:buNone/>
              <a:defRPr sz="1600" b="1"/>
            </a:lvl8pPr>
            <a:lvl9pPr marL="4114800" lvl="8" indent="-228600" algn="l">
              <a:spcBef>
                <a:spcPts val="320"/>
              </a:spcBef>
              <a:spcAft>
                <a:spcPts val="300"/>
              </a:spcAft>
              <a:buSzPts val="2080"/>
              <a:buNone/>
              <a:defRPr sz="1600" b="1"/>
            </a:lvl9pPr>
          </a:lstStyle>
          <a:p>
            <a:endParaRPr/>
          </a:p>
        </p:txBody>
      </p:sp>
      <p:sp>
        <p:nvSpPr>
          <p:cNvPr id="56" name="Google Shape;56;p25"/>
          <p:cNvSpPr txBox="1">
            <a:spLocks noGrp="1"/>
          </p:cNvSpPr>
          <p:nvPr>
            <p:ph type="body" idx="4"/>
          </p:nvPr>
        </p:nvSpPr>
        <p:spPr>
          <a:xfrm>
            <a:off x="4645025" y="1399032"/>
            <a:ext cx="3346704" cy="2743200"/>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sz="1800"/>
            </a:lvl1pPr>
            <a:lvl2pPr marL="914400" lvl="1" indent="-377190" algn="l">
              <a:spcBef>
                <a:spcPts val="360"/>
              </a:spcBef>
              <a:spcAft>
                <a:spcPts val="0"/>
              </a:spcAft>
              <a:buSzPts val="2340"/>
              <a:buChar char="*"/>
              <a:defRPr sz="1800"/>
            </a:lvl2pPr>
            <a:lvl3pPr marL="1371600" lvl="2" indent="-360680" algn="l">
              <a:spcBef>
                <a:spcPts val="320"/>
              </a:spcBef>
              <a:spcAft>
                <a:spcPts val="0"/>
              </a:spcAft>
              <a:buSzPts val="2080"/>
              <a:buChar char="*"/>
              <a:defRPr sz="1600"/>
            </a:lvl3pPr>
            <a:lvl4pPr marL="1828800" lvl="3" indent="-360680" algn="l">
              <a:spcBef>
                <a:spcPts val="320"/>
              </a:spcBef>
              <a:spcAft>
                <a:spcPts val="0"/>
              </a:spcAft>
              <a:buSzPts val="2080"/>
              <a:buChar char="*"/>
              <a:defRPr sz="1600"/>
            </a:lvl4pPr>
            <a:lvl5pPr marL="2286000" lvl="4" indent="-360679" algn="l">
              <a:spcBef>
                <a:spcPts val="320"/>
              </a:spcBef>
              <a:spcAft>
                <a:spcPts val="0"/>
              </a:spcAft>
              <a:buSzPts val="2080"/>
              <a:buChar char="*"/>
              <a:defRPr sz="1600"/>
            </a:lvl5pPr>
            <a:lvl6pPr marL="2743200" lvl="5" indent="-360679" algn="l">
              <a:spcBef>
                <a:spcPts val="320"/>
              </a:spcBef>
              <a:spcAft>
                <a:spcPts val="0"/>
              </a:spcAft>
              <a:buSzPts val="2080"/>
              <a:buChar char="*"/>
              <a:defRPr sz="1600"/>
            </a:lvl6pPr>
            <a:lvl7pPr marL="3200400" lvl="6" indent="-360679" algn="l">
              <a:spcBef>
                <a:spcPts val="320"/>
              </a:spcBef>
              <a:spcAft>
                <a:spcPts val="0"/>
              </a:spcAft>
              <a:buSzPts val="2080"/>
              <a:buChar char="*"/>
              <a:defRPr sz="1600"/>
            </a:lvl7pPr>
            <a:lvl8pPr marL="3657600" lvl="7" indent="-360679" algn="l">
              <a:spcBef>
                <a:spcPts val="320"/>
              </a:spcBef>
              <a:spcAft>
                <a:spcPts val="0"/>
              </a:spcAft>
              <a:buSzPts val="2080"/>
              <a:buChar char="*"/>
              <a:defRPr sz="1600"/>
            </a:lvl8pPr>
            <a:lvl9pPr marL="4114800" lvl="8" indent="-360679" algn="l">
              <a:spcBef>
                <a:spcPts val="320"/>
              </a:spcBef>
              <a:spcAft>
                <a:spcPts val="300"/>
              </a:spcAft>
              <a:buSzPts val="2080"/>
              <a:buChar char="*"/>
              <a:defRPr sz="1600"/>
            </a:lvl9pPr>
          </a:lstStyle>
          <a:p>
            <a:endParaRPr/>
          </a:p>
        </p:txBody>
      </p:sp>
      <p:sp>
        <p:nvSpPr>
          <p:cNvPr id="57" name="Google Shape;57;p25"/>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5"/>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5"/>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
        <p:nvSpPr>
          <p:cNvPr id="60" name="Google Shape;60;p25"/>
          <p:cNvSpPr txBox="1">
            <a:spLocks noGrp="1"/>
          </p:cNvSpPr>
          <p:nvPr>
            <p:ph type="title"/>
          </p:nvPr>
        </p:nvSpPr>
        <p:spPr>
          <a:xfrm>
            <a:off x="1793289" y="4372168"/>
            <a:ext cx="6512511" cy="11430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SzPts val="2304"/>
              <a:buChar char="*"/>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61"/>
        <p:cNvGrpSpPr/>
        <p:nvPr/>
      </p:nvGrpSpPr>
      <p:grpSpPr>
        <a:xfrm>
          <a:off x="0" y="0"/>
          <a:ext cx="0" cy="0"/>
          <a:chOff x="0" y="0"/>
          <a:chExt cx="0" cy="0"/>
        </a:xfrm>
      </p:grpSpPr>
      <p:sp>
        <p:nvSpPr>
          <p:cNvPr id="62" name="Google Shape;62;p26"/>
          <p:cNvSpPr txBox="1">
            <a:spLocks noGrp="1"/>
          </p:cNvSpPr>
          <p:nvPr>
            <p:ph type="title"/>
          </p:nvPr>
        </p:nvSpPr>
        <p:spPr>
          <a:xfrm>
            <a:off x="1793289" y="4372168"/>
            <a:ext cx="6512511" cy="11430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SzPts val="2304"/>
              <a:buChar char="*"/>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6"/>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6"/>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6"/>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66"/>
        <p:cNvGrpSpPr/>
        <p:nvPr/>
      </p:nvGrpSpPr>
      <p:grpSpPr>
        <a:xfrm>
          <a:off x="0" y="0"/>
          <a:ext cx="0" cy="0"/>
          <a:chOff x="0" y="0"/>
          <a:chExt cx="0" cy="0"/>
        </a:xfrm>
      </p:grpSpPr>
      <p:sp>
        <p:nvSpPr>
          <p:cNvPr id="67" name="Google Shape;67;p27"/>
          <p:cNvSpPr txBox="1">
            <a:spLocks noGrp="1"/>
          </p:cNvSpPr>
          <p:nvPr>
            <p:ph type="title"/>
          </p:nvPr>
        </p:nvSpPr>
        <p:spPr>
          <a:xfrm>
            <a:off x="839095" y="2209800"/>
            <a:ext cx="3636085" cy="1258493"/>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3584"/>
              <a:buChar char="*"/>
              <a:defRPr sz="28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7"/>
          <p:cNvSpPr txBox="1">
            <a:spLocks noGrp="1"/>
          </p:cNvSpPr>
          <p:nvPr>
            <p:ph type="body" idx="1"/>
          </p:nvPr>
        </p:nvSpPr>
        <p:spPr>
          <a:xfrm>
            <a:off x="4593515" y="731520"/>
            <a:ext cx="4017085" cy="4894730"/>
          </a:xfrm>
          <a:prstGeom prst="rect">
            <a:avLst/>
          </a:prstGeom>
          <a:noFill/>
          <a:ln>
            <a:noFill/>
          </a:ln>
        </p:spPr>
        <p:txBody>
          <a:bodyPr spcFirstLastPara="1" wrap="square" lIns="91425" tIns="45700" rIns="91425" bIns="45700" anchor="ctr" anchorCtr="0">
            <a:normAutofit/>
          </a:bodyPr>
          <a:lstStyle>
            <a:lvl1pPr marL="457200" lvl="0" indent="-410210" algn="l">
              <a:spcBef>
                <a:spcPts val="440"/>
              </a:spcBef>
              <a:spcAft>
                <a:spcPts val="0"/>
              </a:spcAft>
              <a:buSzPts val="2860"/>
              <a:buChar char="*"/>
              <a:defRPr sz="2200"/>
            </a:lvl1pPr>
            <a:lvl2pPr marL="914400" lvl="1" indent="-393700" algn="l">
              <a:spcBef>
                <a:spcPts val="400"/>
              </a:spcBef>
              <a:spcAft>
                <a:spcPts val="0"/>
              </a:spcAft>
              <a:buSzPts val="2600"/>
              <a:buChar char="*"/>
              <a:defRPr sz="2000"/>
            </a:lvl2pPr>
            <a:lvl3pPr marL="1371600" lvl="2" indent="-377189" algn="l">
              <a:spcBef>
                <a:spcPts val="360"/>
              </a:spcBef>
              <a:spcAft>
                <a:spcPts val="0"/>
              </a:spcAft>
              <a:buSzPts val="2340"/>
              <a:buChar char="*"/>
              <a:defRPr sz="1800"/>
            </a:lvl3pPr>
            <a:lvl4pPr marL="1828800" lvl="3" indent="-360680" algn="l">
              <a:spcBef>
                <a:spcPts val="320"/>
              </a:spcBef>
              <a:spcAft>
                <a:spcPts val="0"/>
              </a:spcAft>
              <a:buSzPts val="2080"/>
              <a:buChar char="*"/>
              <a:defRPr sz="1600"/>
            </a:lvl4pPr>
            <a:lvl5pPr marL="2286000" lvl="4" indent="-344170" algn="l">
              <a:spcBef>
                <a:spcPts val="300"/>
              </a:spcBef>
              <a:spcAft>
                <a:spcPts val="0"/>
              </a:spcAft>
              <a:buSzPts val="1820"/>
              <a:buChar char="*"/>
              <a:defRPr sz="1400"/>
            </a:lvl5pPr>
            <a:lvl6pPr marL="2743200" lvl="5" indent="-393700" algn="l">
              <a:spcBef>
                <a:spcPts val="400"/>
              </a:spcBef>
              <a:spcAft>
                <a:spcPts val="0"/>
              </a:spcAft>
              <a:buSzPts val="2600"/>
              <a:buChar char="*"/>
              <a:defRPr sz="2000"/>
            </a:lvl6pPr>
            <a:lvl7pPr marL="3200400" lvl="6" indent="-393700" algn="l">
              <a:spcBef>
                <a:spcPts val="400"/>
              </a:spcBef>
              <a:spcAft>
                <a:spcPts val="0"/>
              </a:spcAft>
              <a:buSzPts val="2600"/>
              <a:buChar char="*"/>
              <a:defRPr sz="2000"/>
            </a:lvl7pPr>
            <a:lvl8pPr marL="3657600" lvl="7" indent="-393700" algn="l">
              <a:spcBef>
                <a:spcPts val="400"/>
              </a:spcBef>
              <a:spcAft>
                <a:spcPts val="0"/>
              </a:spcAft>
              <a:buSzPts val="2600"/>
              <a:buChar char="*"/>
              <a:defRPr sz="2000"/>
            </a:lvl8pPr>
            <a:lvl9pPr marL="4114800" lvl="8" indent="-393700" algn="l">
              <a:spcBef>
                <a:spcPts val="400"/>
              </a:spcBef>
              <a:spcAft>
                <a:spcPts val="300"/>
              </a:spcAft>
              <a:buSzPts val="2600"/>
              <a:buChar char="*"/>
              <a:defRPr sz="2000"/>
            </a:lvl9pPr>
          </a:lstStyle>
          <a:p>
            <a:endParaRPr/>
          </a:p>
        </p:txBody>
      </p:sp>
      <p:sp>
        <p:nvSpPr>
          <p:cNvPr id="69" name="Google Shape;69;p27"/>
          <p:cNvSpPr txBox="1">
            <a:spLocks noGrp="1"/>
          </p:cNvSpPr>
          <p:nvPr>
            <p:ph type="body" idx="2"/>
          </p:nvPr>
        </p:nvSpPr>
        <p:spPr>
          <a:xfrm>
            <a:off x="1075765" y="3497802"/>
            <a:ext cx="3388660" cy="2139518"/>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820"/>
              <a:buNone/>
              <a:defRPr sz="1400"/>
            </a:lvl1pPr>
            <a:lvl2pPr marL="914400" lvl="1" indent="-228600" algn="l">
              <a:spcBef>
                <a:spcPts val="300"/>
              </a:spcBef>
              <a:spcAft>
                <a:spcPts val="0"/>
              </a:spcAft>
              <a:buSzPts val="1560"/>
              <a:buNone/>
              <a:defRPr sz="1200"/>
            </a:lvl2pPr>
            <a:lvl3pPr marL="1371600" lvl="2" indent="-228600" algn="l">
              <a:spcBef>
                <a:spcPts val="300"/>
              </a:spcBef>
              <a:spcAft>
                <a:spcPts val="0"/>
              </a:spcAft>
              <a:buSzPts val="1300"/>
              <a:buNone/>
              <a:defRPr sz="1000"/>
            </a:lvl3pPr>
            <a:lvl4pPr marL="1828800" lvl="3" indent="-228600" algn="l">
              <a:spcBef>
                <a:spcPts val="300"/>
              </a:spcBef>
              <a:spcAft>
                <a:spcPts val="0"/>
              </a:spcAft>
              <a:buSzPts val="1170"/>
              <a:buNone/>
              <a:defRPr sz="900"/>
            </a:lvl4pPr>
            <a:lvl5pPr marL="2286000" lvl="4" indent="-228600" algn="l">
              <a:spcBef>
                <a:spcPts val="300"/>
              </a:spcBef>
              <a:spcAft>
                <a:spcPts val="0"/>
              </a:spcAft>
              <a:buSzPts val="1170"/>
              <a:buNone/>
              <a:defRPr sz="900"/>
            </a:lvl5pPr>
            <a:lvl6pPr marL="2743200" lvl="5" indent="-228600" algn="l">
              <a:spcBef>
                <a:spcPts val="300"/>
              </a:spcBef>
              <a:spcAft>
                <a:spcPts val="0"/>
              </a:spcAft>
              <a:buSzPts val="1170"/>
              <a:buNone/>
              <a:defRPr sz="900"/>
            </a:lvl6pPr>
            <a:lvl7pPr marL="3200400" lvl="6" indent="-228600" algn="l">
              <a:spcBef>
                <a:spcPts val="300"/>
              </a:spcBef>
              <a:spcAft>
                <a:spcPts val="0"/>
              </a:spcAft>
              <a:buSzPts val="1170"/>
              <a:buNone/>
              <a:defRPr sz="900"/>
            </a:lvl7pPr>
            <a:lvl8pPr marL="3657600" lvl="7" indent="-228600" algn="l">
              <a:spcBef>
                <a:spcPts val="300"/>
              </a:spcBef>
              <a:spcAft>
                <a:spcPts val="0"/>
              </a:spcAft>
              <a:buSzPts val="1170"/>
              <a:buNone/>
              <a:defRPr sz="900"/>
            </a:lvl8pPr>
            <a:lvl9pPr marL="4114800" lvl="8" indent="-228600" algn="l">
              <a:spcBef>
                <a:spcPts val="300"/>
              </a:spcBef>
              <a:spcAft>
                <a:spcPts val="300"/>
              </a:spcAft>
              <a:buSzPts val="1170"/>
              <a:buNone/>
              <a:defRPr sz="900"/>
            </a:lvl9pPr>
          </a:lstStyle>
          <a:p>
            <a:endParaRPr/>
          </a:p>
        </p:txBody>
      </p:sp>
      <p:sp>
        <p:nvSpPr>
          <p:cNvPr id="70" name="Google Shape;70;p27"/>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7"/>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7"/>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Рисунок с подписью" type="picTx">
  <p:cSld name="PICTURE_WITH_CAPTION_TEXT">
    <p:spTree>
      <p:nvGrpSpPr>
        <p:cNvPr id="1" name="Shape 73"/>
        <p:cNvGrpSpPr/>
        <p:nvPr/>
      </p:nvGrpSpPr>
      <p:grpSpPr>
        <a:xfrm>
          <a:off x="0" y="0"/>
          <a:ext cx="0" cy="0"/>
          <a:chOff x="0" y="0"/>
          <a:chExt cx="0" cy="0"/>
        </a:xfrm>
      </p:grpSpPr>
      <p:sp>
        <p:nvSpPr>
          <p:cNvPr id="74" name="Google Shape;74;p28"/>
          <p:cNvSpPr/>
          <p:nvPr/>
        </p:nvSpPr>
        <p:spPr>
          <a:xfrm>
            <a:off x="0" y="3866920"/>
            <a:ext cx="9144000" cy="2991080"/>
          </a:xfrm>
          <a:prstGeom prst="rect">
            <a:avLst/>
          </a:prstGeom>
          <a:gradFill>
            <a:gsLst>
              <a:gs pos="0">
                <a:srgbClr val="FFFFFF">
                  <a:alpha val="91764"/>
                </a:srgbClr>
              </a:gs>
              <a:gs pos="37000">
                <a:srgbClr val="FFFFFF">
                  <a:alpha val="76862"/>
                </a:srgbClr>
              </a:gs>
              <a:gs pos="100000">
                <a:srgbClr val="B4DCFA">
                  <a:alpha val="8000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75" name="Google Shape;75;p28"/>
          <p:cNvSpPr/>
          <p:nvPr/>
        </p:nvSpPr>
        <p:spPr>
          <a:xfrm>
            <a:off x="0" y="0"/>
            <a:ext cx="9144000" cy="3866920"/>
          </a:xfrm>
          <a:prstGeom prst="rect">
            <a:avLst/>
          </a:prstGeom>
          <a:gradFill>
            <a:gsLst>
              <a:gs pos="0">
                <a:srgbClr val="FFFFFF">
                  <a:alpha val="89803"/>
                </a:srgbClr>
              </a:gs>
              <a:gs pos="48000">
                <a:srgbClr val="FFFFFF">
                  <a:alpha val="62745"/>
                </a:srgbClr>
              </a:gs>
              <a:gs pos="100000">
                <a:srgbClr val="B4DCFA">
                  <a:alpha val="8000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76" name="Google Shape;76;p28"/>
          <p:cNvSpPr/>
          <p:nvPr/>
        </p:nvSpPr>
        <p:spPr>
          <a:xfrm>
            <a:off x="0" y="2652311"/>
            <a:ext cx="9144000" cy="2286000"/>
          </a:xfrm>
          <a:prstGeom prst="rect">
            <a:avLst/>
          </a:prstGeom>
          <a:gradFill>
            <a:gsLst>
              <a:gs pos="0">
                <a:srgbClr val="FFFFFF">
                  <a:alpha val="0"/>
                </a:srgbClr>
              </a:gs>
              <a:gs pos="29000">
                <a:srgbClr val="FFFFFF">
                  <a:alpha val="29803"/>
                </a:srgbClr>
              </a:gs>
              <a:gs pos="45000">
                <a:srgbClr val="B4DCFA">
                  <a:alpha val="40000"/>
                </a:srgbClr>
              </a:gs>
              <a:gs pos="55000">
                <a:srgbClr val="FFFFFF">
                  <a:alpha val="25882"/>
                </a:srgbClr>
              </a:gs>
              <a:gs pos="65000">
                <a:srgbClr val="B4DCFA">
                  <a:alpha val="60000"/>
                </a:srgbClr>
              </a:gs>
              <a:gs pos="100000">
                <a:srgbClr val="FFFFFF">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77" name="Google Shape;77;p28"/>
          <p:cNvSpPr/>
          <p:nvPr/>
        </p:nvSpPr>
        <p:spPr>
          <a:xfrm>
            <a:off x="0" y="1600200"/>
            <a:ext cx="9144000" cy="5105400"/>
          </a:xfrm>
          <a:prstGeom prst="ellipse">
            <a:avLst/>
          </a:prstGeom>
          <a:gradFill>
            <a:gsLst>
              <a:gs pos="0">
                <a:schemeClr val="lt1"/>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78" name="Google Shape;78;p28"/>
          <p:cNvSpPr>
            <a:spLocks noGrp="1"/>
          </p:cNvSpPr>
          <p:nvPr>
            <p:ph type="pic" idx="2"/>
          </p:nvPr>
        </p:nvSpPr>
        <p:spPr>
          <a:xfrm>
            <a:off x="4475175" y="1143000"/>
            <a:ext cx="4114800" cy="3127806"/>
          </a:xfrm>
          <a:prstGeom prst="roundRect">
            <a:avLst>
              <a:gd name="adj" fmla="val 4230"/>
            </a:avLst>
          </a:prstGeom>
          <a:solidFill>
            <a:srgbClr val="8BC9F7"/>
          </a:solidFill>
          <a:ln>
            <a:noFill/>
          </a:ln>
          <a:effectLst>
            <a:reflection stA="23000" endA="300" endPos="28000" sy="-100000" algn="bl" rotWithShape="0"/>
          </a:effectLst>
        </p:spPr>
        <p:txBody>
          <a:bodyPr spcFirstLastPara="1" wrap="square" lIns="91425" tIns="45700" rIns="91425" bIns="45700" anchor="t" anchorCtr="0">
            <a:normAutofit/>
          </a:bodyPr>
          <a:lstStyle>
            <a:lvl1pPr marR="0" lvl="0" algn="ctr" rtl="0">
              <a:spcBef>
                <a:spcPts val="400"/>
              </a:spcBef>
              <a:spcAft>
                <a:spcPts val="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1pPr>
            <a:lvl2pPr marR="0" lvl="1" algn="l" rtl="0">
              <a:spcBef>
                <a:spcPts val="560"/>
              </a:spcBef>
              <a:spcAft>
                <a:spcPts val="0"/>
              </a:spcAft>
              <a:buClr>
                <a:srgbClr val="C3260C"/>
              </a:buClr>
              <a:buSzPts val="3640"/>
              <a:buFont typeface="Georgia"/>
              <a:buNone/>
              <a:defRPr sz="2800" b="0" i="0" u="none" strike="noStrike" cap="none">
                <a:solidFill>
                  <a:srgbClr val="3F3F3F"/>
                </a:solidFill>
                <a:latin typeface="Trebuchet MS"/>
                <a:ea typeface="Trebuchet MS"/>
                <a:cs typeface="Trebuchet MS"/>
                <a:sym typeface="Trebuchet MS"/>
              </a:defRPr>
            </a:lvl2pPr>
            <a:lvl3pPr marR="0" lvl="2" algn="l" rtl="0">
              <a:spcBef>
                <a:spcPts val="480"/>
              </a:spcBef>
              <a:spcAft>
                <a:spcPts val="0"/>
              </a:spcAft>
              <a:buClr>
                <a:srgbClr val="C3260C"/>
              </a:buClr>
              <a:buSzPts val="3120"/>
              <a:buFont typeface="Georgia"/>
              <a:buNone/>
              <a:defRPr sz="2400" b="0" i="0" u="none" strike="noStrike" cap="none">
                <a:solidFill>
                  <a:srgbClr val="3F3F3F"/>
                </a:solidFill>
                <a:latin typeface="Trebuchet MS"/>
                <a:ea typeface="Trebuchet MS"/>
                <a:cs typeface="Trebuchet MS"/>
                <a:sym typeface="Trebuchet MS"/>
              </a:defRPr>
            </a:lvl3pPr>
            <a:lvl4pPr marR="0" lvl="3" algn="l" rtl="0">
              <a:spcBef>
                <a:spcPts val="400"/>
              </a:spcBef>
              <a:spcAft>
                <a:spcPts val="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4pPr>
            <a:lvl5pPr marR="0" lvl="4" algn="l" rtl="0">
              <a:spcBef>
                <a:spcPts val="400"/>
              </a:spcBef>
              <a:spcAft>
                <a:spcPts val="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5pPr>
            <a:lvl6pPr marR="0" lvl="5" algn="l" rtl="0">
              <a:spcBef>
                <a:spcPts val="400"/>
              </a:spcBef>
              <a:spcAft>
                <a:spcPts val="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6pPr>
            <a:lvl7pPr marR="0" lvl="6" algn="l" rtl="0">
              <a:spcBef>
                <a:spcPts val="400"/>
              </a:spcBef>
              <a:spcAft>
                <a:spcPts val="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7pPr>
            <a:lvl8pPr marR="0" lvl="7" algn="l" rtl="0">
              <a:spcBef>
                <a:spcPts val="400"/>
              </a:spcBef>
              <a:spcAft>
                <a:spcPts val="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8pPr>
            <a:lvl9pPr marR="0" lvl="8" algn="l" rtl="0">
              <a:spcBef>
                <a:spcPts val="400"/>
              </a:spcBef>
              <a:spcAft>
                <a:spcPts val="300"/>
              </a:spcAft>
              <a:buClr>
                <a:srgbClr val="C3260C"/>
              </a:buClr>
              <a:buSzPts val="2600"/>
              <a:buFont typeface="Georgia"/>
              <a:buNone/>
              <a:defRPr sz="2000" b="0" i="0" u="none" strike="noStrike" cap="none">
                <a:solidFill>
                  <a:srgbClr val="3F3F3F"/>
                </a:solidFill>
                <a:latin typeface="Trebuchet MS"/>
                <a:ea typeface="Trebuchet MS"/>
                <a:cs typeface="Trebuchet MS"/>
                <a:sym typeface="Trebuchet MS"/>
              </a:defRPr>
            </a:lvl9pPr>
          </a:lstStyle>
          <a:p>
            <a:endParaRPr/>
          </a:p>
        </p:txBody>
      </p:sp>
      <p:sp>
        <p:nvSpPr>
          <p:cNvPr id="79" name="Google Shape;79;p28"/>
          <p:cNvSpPr txBox="1">
            <a:spLocks noGrp="1"/>
          </p:cNvSpPr>
          <p:nvPr>
            <p:ph type="body" idx="1"/>
          </p:nvPr>
        </p:nvSpPr>
        <p:spPr>
          <a:xfrm>
            <a:off x="877887" y="1010486"/>
            <a:ext cx="3694114" cy="2163020"/>
          </a:xfrm>
          <a:prstGeom prst="rect">
            <a:avLst/>
          </a:prstGeom>
          <a:noFill/>
          <a:ln>
            <a:noFill/>
          </a:ln>
        </p:spPr>
        <p:txBody>
          <a:bodyPr spcFirstLastPara="1" wrap="square" lIns="91425" tIns="45700" rIns="91425" bIns="45700" anchor="b" anchorCtr="0">
            <a:normAutofit/>
          </a:bodyPr>
          <a:lstStyle>
            <a:lvl1pPr marL="457200" lvl="0" indent="-360680" algn="l">
              <a:spcBef>
                <a:spcPts val="320"/>
              </a:spcBef>
              <a:spcAft>
                <a:spcPts val="0"/>
              </a:spcAft>
              <a:buSzPts val="2080"/>
              <a:buFont typeface="Georgia"/>
              <a:buChar char="*"/>
              <a:defRPr sz="1600"/>
            </a:lvl1pPr>
            <a:lvl2pPr marL="914400" lvl="1" indent="-228600" algn="l">
              <a:spcBef>
                <a:spcPts val="300"/>
              </a:spcBef>
              <a:spcAft>
                <a:spcPts val="0"/>
              </a:spcAft>
              <a:buSzPts val="1560"/>
              <a:buNone/>
              <a:defRPr sz="1200"/>
            </a:lvl2pPr>
            <a:lvl3pPr marL="1371600" lvl="2" indent="-228600" algn="l">
              <a:spcBef>
                <a:spcPts val="300"/>
              </a:spcBef>
              <a:spcAft>
                <a:spcPts val="0"/>
              </a:spcAft>
              <a:buSzPts val="1300"/>
              <a:buNone/>
              <a:defRPr sz="1000"/>
            </a:lvl3pPr>
            <a:lvl4pPr marL="1828800" lvl="3" indent="-228600" algn="l">
              <a:spcBef>
                <a:spcPts val="300"/>
              </a:spcBef>
              <a:spcAft>
                <a:spcPts val="0"/>
              </a:spcAft>
              <a:buSzPts val="1170"/>
              <a:buNone/>
              <a:defRPr sz="900"/>
            </a:lvl4pPr>
            <a:lvl5pPr marL="2286000" lvl="4" indent="-228600" algn="l">
              <a:spcBef>
                <a:spcPts val="300"/>
              </a:spcBef>
              <a:spcAft>
                <a:spcPts val="0"/>
              </a:spcAft>
              <a:buSzPts val="1170"/>
              <a:buNone/>
              <a:defRPr sz="900"/>
            </a:lvl5pPr>
            <a:lvl6pPr marL="2743200" lvl="5" indent="-228600" algn="l">
              <a:spcBef>
                <a:spcPts val="300"/>
              </a:spcBef>
              <a:spcAft>
                <a:spcPts val="0"/>
              </a:spcAft>
              <a:buSzPts val="1170"/>
              <a:buNone/>
              <a:defRPr sz="900"/>
            </a:lvl6pPr>
            <a:lvl7pPr marL="3200400" lvl="6" indent="-228600" algn="l">
              <a:spcBef>
                <a:spcPts val="300"/>
              </a:spcBef>
              <a:spcAft>
                <a:spcPts val="0"/>
              </a:spcAft>
              <a:buSzPts val="1170"/>
              <a:buNone/>
              <a:defRPr sz="900"/>
            </a:lvl7pPr>
            <a:lvl8pPr marL="3657600" lvl="7" indent="-228600" algn="l">
              <a:spcBef>
                <a:spcPts val="300"/>
              </a:spcBef>
              <a:spcAft>
                <a:spcPts val="0"/>
              </a:spcAft>
              <a:buSzPts val="1170"/>
              <a:buNone/>
              <a:defRPr sz="900"/>
            </a:lvl8pPr>
            <a:lvl9pPr marL="4114800" lvl="8" indent="-228600" algn="l">
              <a:spcBef>
                <a:spcPts val="300"/>
              </a:spcBef>
              <a:spcAft>
                <a:spcPts val="300"/>
              </a:spcAft>
              <a:buSzPts val="1170"/>
              <a:buNone/>
              <a:defRPr sz="900"/>
            </a:lvl9pPr>
          </a:lstStyle>
          <a:p>
            <a:endParaRPr/>
          </a:p>
        </p:txBody>
      </p:sp>
      <p:sp>
        <p:nvSpPr>
          <p:cNvPr id="80" name="Google Shape;80;p28"/>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8"/>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8"/>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
        <p:nvSpPr>
          <p:cNvPr id="83" name="Google Shape;83;p28"/>
          <p:cNvSpPr txBox="1">
            <a:spLocks noGrp="1"/>
          </p:cNvSpPr>
          <p:nvPr>
            <p:ph type="title"/>
          </p:nvPr>
        </p:nvSpPr>
        <p:spPr>
          <a:xfrm>
            <a:off x="727268" y="4464421"/>
            <a:ext cx="6383538"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5888"/>
              <a:buChar char="*"/>
              <a:defRPr sz="46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84"/>
        <p:cNvGrpSpPr/>
        <p:nvPr/>
      </p:nvGrpSpPr>
      <p:grpSpPr>
        <a:xfrm>
          <a:off x="0" y="0"/>
          <a:ext cx="0" cy="0"/>
          <a:chOff x="0" y="0"/>
          <a:chExt cx="0" cy="0"/>
        </a:xfrm>
      </p:grpSpPr>
      <p:sp>
        <p:nvSpPr>
          <p:cNvPr id="85" name="Google Shape;85;p29"/>
          <p:cNvSpPr txBox="1">
            <a:spLocks noGrp="1"/>
          </p:cNvSpPr>
          <p:nvPr>
            <p:ph type="title"/>
          </p:nvPr>
        </p:nvSpPr>
        <p:spPr>
          <a:xfrm>
            <a:off x="1793289" y="4372168"/>
            <a:ext cx="6512511" cy="11430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SzPts val="2304"/>
              <a:buChar char="*"/>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9"/>
          <p:cNvSpPr txBox="1">
            <a:spLocks noGrp="1"/>
          </p:cNvSpPr>
          <p:nvPr>
            <p:ph type="body" idx="1"/>
          </p:nvPr>
        </p:nvSpPr>
        <p:spPr>
          <a:xfrm rot="5400000">
            <a:off x="3368040" y="-731521"/>
            <a:ext cx="3474720" cy="6400800"/>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a:lvl1pPr>
            <a:lvl2pPr marL="914400" lvl="1" indent="-377190" algn="l">
              <a:spcBef>
                <a:spcPts val="360"/>
              </a:spcBef>
              <a:spcAft>
                <a:spcPts val="0"/>
              </a:spcAft>
              <a:buSzPts val="2340"/>
              <a:buChar char="*"/>
              <a:defRPr/>
            </a:lvl2pPr>
            <a:lvl3pPr marL="1371600" lvl="2" indent="-377189" algn="l">
              <a:spcBef>
                <a:spcPts val="360"/>
              </a:spcBef>
              <a:spcAft>
                <a:spcPts val="0"/>
              </a:spcAft>
              <a:buSzPts val="2340"/>
              <a:buChar char="*"/>
              <a:defRPr/>
            </a:lvl3pPr>
            <a:lvl4pPr marL="1828800" lvl="3" indent="-377189" algn="l">
              <a:spcBef>
                <a:spcPts val="360"/>
              </a:spcBef>
              <a:spcAft>
                <a:spcPts val="0"/>
              </a:spcAft>
              <a:buSzPts val="2340"/>
              <a:buChar char="*"/>
              <a:defRPr/>
            </a:lvl4pPr>
            <a:lvl5pPr marL="2286000" lvl="4" indent="-377189" algn="l">
              <a:spcBef>
                <a:spcPts val="360"/>
              </a:spcBef>
              <a:spcAft>
                <a:spcPts val="0"/>
              </a:spcAft>
              <a:buSzPts val="2340"/>
              <a:buChar char="*"/>
              <a:defRPr/>
            </a:lvl5pPr>
            <a:lvl6pPr marL="2743200" lvl="5" indent="-377189" algn="l">
              <a:spcBef>
                <a:spcPts val="360"/>
              </a:spcBef>
              <a:spcAft>
                <a:spcPts val="0"/>
              </a:spcAft>
              <a:buSzPts val="2340"/>
              <a:buChar char="*"/>
              <a:defRPr/>
            </a:lvl6pPr>
            <a:lvl7pPr marL="3200400" lvl="6" indent="-377189" algn="l">
              <a:spcBef>
                <a:spcPts val="360"/>
              </a:spcBef>
              <a:spcAft>
                <a:spcPts val="0"/>
              </a:spcAft>
              <a:buSzPts val="2340"/>
              <a:buChar char="*"/>
              <a:defRPr/>
            </a:lvl7pPr>
            <a:lvl8pPr marL="3657600" lvl="7" indent="-377190" algn="l">
              <a:spcBef>
                <a:spcPts val="360"/>
              </a:spcBef>
              <a:spcAft>
                <a:spcPts val="0"/>
              </a:spcAft>
              <a:buSzPts val="2340"/>
              <a:buChar char="*"/>
              <a:defRPr/>
            </a:lvl8pPr>
            <a:lvl9pPr marL="4114800" lvl="8" indent="-377190" algn="l">
              <a:spcBef>
                <a:spcPts val="360"/>
              </a:spcBef>
              <a:spcAft>
                <a:spcPts val="300"/>
              </a:spcAft>
              <a:buSzPts val="2340"/>
              <a:buChar char="*"/>
              <a:defRPr/>
            </a:lvl9pPr>
          </a:lstStyle>
          <a:p>
            <a:endParaRPr/>
          </a:p>
        </p:txBody>
      </p:sp>
      <p:sp>
        <p:nvSpPr>
          <p:cNvPr id="87" name="Google Shape;87;p29"/>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9"/>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9"/>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90"/>
        <p:cNvGrpSpPr/>
        <p:nvPr/>
      </p:nvGrpSpPr>
      <p:grpSpPr>
        <a:xfrm>
          <a:off x="0" y="0"/>
          <a:ext cx="0" cy="0"/>
          <a:chOff x="0" y="0"/>
          <a:chExt cx="0" cy="0"/>
        </a:xfrm>
      </p:grpSpPr>
      <p:sp>
        <p:nvSpPr>
          <p:cNvPr id="91" name="Google Shape;91;p30"/>
          <p:cNvSpPr txBox="1">
            <a:spLocks noGrp="1"/>
          </p:cNvSpPr>
          <p:nvPr>
            <p:ph type="title"/>
          </p:nvPr>
        </p:nvSpPr>
        <p:spPr>
          <a:xfrm rot="5400000">
            <a:off x="-436711" y="1966986"/>
            <a:ext cx="5238339" cy="20574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5888"/>
              <a:buChar char="*"/>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30"/>
          <p:cNvSpPr txBox="1">
            <a:spLocks noGrp="1"/>
          </p:cNvSpPr>
          <p:nvPr>
            <p:ph type="body" idx="1"/>
          </p:nvPr>
        </p:nvSpPr>
        <p:spPr>
          <a:xfrm rot="5400000">
            <a:off x="3291392" y="764240"/>
            <a:ext cx="4894729" cy="4829287"/>
          </a:xfrm>
          <a:prstGeom prst="rect">
            <a:avLst/>
          </a:prstGeom>
          <a:noFill/>
          <a:ln>
            <a:noFill/>
          </a:ln>
        </p:spPr>
        <p:txBody>
          <a:bodyPr spcFirstLastPara="1" wrap="square" lIns="91425" tIns="45700" rIns="91425" bIns="45700" anchor="t" anchorCtr="0">
            <a:normAutofit/>
          </a:bodyPr>
          <a:lstStyle>
            <a:lvl1pPr marL="457200" lvl="0" indent="-377190" algn="l">
              <a:spcBef>
                <a:spcPts val="360"/>
              </a:spcBef>
              <a:spcAft>
                <a:spcPts val="0"/>
              </a:spcAft>
              <a:buSzPts val="2340"/>
              <a:buChar char="*"/>
              <a:defRPr/>
            </a:lvl1pPr>
            <a:lvl2pPr marL="914400" lvl="1" indent="-377190" algn="l">
              <a:spcBef>
                <a:spcPts val="360"/>
              </a:spcBef>
              <a:spcAft>
                <a:spcPts val="0"/>
              </a:spcAft>
              <a:buSzPts val="2340"/>
              <a:buChar char="*"/>
              <a:defRPr/>
            </a:lvl2pPr>
            <a:lvl3pPr marL="1371600" lvl="2" indent="-377189" algn="l">
              <a:spcBef>
                <a:spcPts val="360"/>
              </a:spcBef>
              <a:spcAft>
                <a:spcPts val="0"/>
              </a:spcAft>
              <a:buSzPts val="2340"/>
              <a:buChar char="*"/>
              <a:defRPr/>
            </a:lvl3pPr>
            <a:lvl4pPr marL="1828800" lvl="3" indent="-377189" algn="l">
              <a:spcBef>
                <a:spcPts val="360"/>
              </a:spcBef>
              <a:spcAft>
                <a:spcPts val="0"/>
              </a:spcAft>
              <a:buSzPts val="2340"/>
              <a:buChar char="*"/>
              <a:defRPr/>
            </a:lvl4pPr>
            <a:lvl5pPr marL="2286000" lvl="4" indent="-377189" algn="l">
              <a:spcBef>
                <a:spcPts val="360"/>
              </a:spcBef>
              <a:spcAft>
                <a:spcPts val="0"/>
              </a:spcAft>
              <a:buSzPts val="2340"/>
              <a:buChar char="*"/>
              <a:defRPr/>
            </a:lvl5pPr>
            <a:lvl6pPr marL="2743200" lvl="5" indent="-377189" algn="l">
              <a:spcBef>
                <a:spcPts val="360"/>
              </a:spcBef>
              <a:spcAft>
                <a:spcPts val="0"/>
              </a:spcAft>
              <a:buSzPts val="2340"/>
              <a:buChar char="*"/>
              <a:defRPr/>
            </a:lvl6pPr>
            <a:lvl7pPr marL="3200400" lvl="6" indent="-377189" algn="l">
              <a:spcBef>
                <a:spcPts val="360"/>
              </a:spcBef>
              <a:spcAft>
                <a:spcPts val="0"/>
              </a:spcAft>
              <a:buSzPts val="2340"/>
              <a:buChar char="*"/>
              <a:defRPr/>
            </a:lvl7pPr>
            <a:lvl8pPr marL="3657600" lvl="7" indent="-377190" algn="l">
              <a:spcBef>
                <a:spcPts val="360"/>
              </a:spcBef>
              <a:spcAft>
                <a:spcPts val="0"/>
              </a:spcAft>
              <a:buSzPts val="2340"/>
              <a:buChar char="*"/>
              <a:defRPr/>
            </a:lvl8pPr>
            <a:lvl9pPr marL="4114800" lvl="8" indent="-377190" algn="l">
              <a:spcBef>
                <a:spcPts val="360"/>
              </a:spcBef>
              <a:spcAft>
                <a:spcPts val="300"/>
              </a:spcAft>
              <a:buSzPts val="2340"/>
              <a:buChar char="*"/>
              <a:defRPr/>
            </a:lvl9pPr>
          </a:lstStyle>
          <a:p>
            <a:endParaRPr/>
          </a:p>
        </p:txBody>
      </p:sp>
      <p:sp>
        <p:nvSpPr>
          <p:cNvPr id="93" name="Google Shape;93;p30"/>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30"/>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0"/>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9D4FE"/>
            </a:gs>
            <a:gs pos="60000">
              <a:srgbClr val="FFFFFF"/>
            </a:gs>
            <a:gs pos="100000">
              <a:srgbClr val="54BDFF"/>
            </a:gs>
          </a:gsLst>
          <a:path path="circle">
            <a:fillToRect l="50000" t="50000" r="50000" b="50000"/>
          </a:path>
          <a:tileRect/>
        </a:gradFill>
        <a:effectLst/>
      </p:bgPr>
    </p:bg>
    <p:spTree>
      <p:nvGrpSpPr>
        <p:cNvPr id="1" name="Shape 5"/>
        <p:cNvGrpSpPr/>
        <p:nvPr/>
      </p:nvGrpSpPr>
      <p:grpSpPr>
        <a:xfrm>
          <a:off x="0" y="0"/>
          <a:ext cx="0" cy="0"/>
          <a:chOff x="0" y="0"/>
          <a:chExt cx="0" cy="0"/>
        </a:xfrm>
      </p:grpSpPr>
      <p:sp>
        <p:nvSpPr>
          <p:cNvPr id="6" name="Google Shape;6;p19"/>
          <p:cNvSpPr/>
          <p:nvPr/>
        </p:nvSpPr>
        <p:spPr>
          <a:xfrm>
            <a:off x="0" y="5105400"/>
            <a:ext cx="9144000" cy="1752600"/>
          </a:xfrm>
          <a:prstGeom prst="rect">
            <a:avLst/>
          </a:prstGeom>
          <a:gradFill>
            <a:gsLst>
              <a:gs pos="0">
                <a:srgbClr val="FFFFFF">
                  <a:alpha val="90980"/>
                </a:srgbClr>
              </a:gs>
              <a:gs pos="37000">
                <a:srgbClr val="FFFFFF">
                  <a:alpha val="75686"/>
                </a:srgbClr>
              </a:gs>
              <a:gs pos="100000">
                <a:srgbClr val="B4DCFA">
                  <a:alpha val="78823"/>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7" name="Google Shape;7;p19"/>
          <p:cNvSpPr/>
          <p:nvPr/>
        </p:nvSpPr>
        <p:spPr>
          <a:xfrm>
            <a:off x="0" y="0"/>
            <a:ext cx="9144000" cy="5105400"/>
          </a:xfrm>
          <a:prstGeom prst="rect">
            <a:avLst/>
          </a:prstGeom>
          <a:gradFill>
            <a:gsLst>
              <a:gs pos="0">
                <a:srgbClr val="FFFFFF">
                  <a:alpha val="88627"/>
                </a:srgbClr>
              </a:gs>
              <a:gs pos="48000">
                <a:srgbClr val="FFFFFF">
                  <a:alpha val="61960"/>
                </a:srgbClr>
              </a:gs>
              <a:gs pos="100000">
                <a:srgbClr val="B4DCFA">
                  <a:alpha val="78823"/>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8" name="Google Shape;8;p19"/>
          <p:cNvSpPr/>
          <p:nvPr/>
        </p:nvSpPr>
        <p:spPr>
          <a:xfrm>
            <a:off x="0" y="3768304"/>
            <a:ext cx="9144000" cy="2286000"/>
          </a:xfrm>
          <a:prstGeom prst="rect">
            <a:avLst/>
          </a:prstGeom>
          <a:gradFill>
            <a:gsLst>
              <a:gs pos="0">
                <a:srgbClr val="FFFFFF">
                  <a:alpha val="0"/>
                </a:srgbClr>
              </a:gs>
              <a:gs pos="29000">
                <a:srgbClr val="FFFFFF">
                  <a:alpha val="29803"/>
                </a:srgbClr>
              </a:gs>
              <a:gs pos="45000">
                <a:srgbClr val="B4DCFA">
                  <a:alpha val="40000"/>
                </a:srgbClr>
              </a:gs>
              <a:gs pos="55000">
                <a:srgbClr val="FFFFFF">
                  <a:alpha val="25882"/>
                </a:srgbClr>
              </a:gs>
              <a:gs pos="65000">
                <a:srgbClr val="B4DCFA">
                  <a:alpha val="60000"/>
                </a:srgbClr>
              </a:gs>
              <a:gs pos="100000">
                <a:srgbClr val="FFFFFF">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9" name="Google Shape;9;p19"/>
          <p:cNvSpPr/>
          <p:nvPr/>
        </p:nvSpPr>
        <p:spPr>
          <a:xfrm>
            <a:off x="0" y="1600200"/>
            <a:ext cx="9144000" cy="5105400"/>
          </a:xfrm>
          <a:prstGeom prst="ellipse">
            <a:avLst/>
          </a:prstGeom>
          <a:gradFill>
            <a:gsLst>
              <a:gs pos="0">
                <a:schemeClr val="lt1"/>
              </a:gs>
              <a:gs pos="56000">
                <a:srgbClr val="FFFFF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0" name="Google Shape;10;p19"/>
          <p:cNvSpPr txBox="1">
            <a:spLocks noGrp="1"/>
          </p:cNvSpPr>
          <p:nvPr>
            <p:ph type="title"/>
          </p:nvPr>
        </p:nvSpPr>
        <p:spPr>
          <a:xfrm>
            <a:off x="1793289" y="4372168"/>
            <a:ext cx="6512511" cy="11430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Clr>
                <a:srgbClr val="C3260C"/>
              </a:buClr>
              <a:buSzPts val="5888"/>
              <a:buFont typeface="Georgia"/>
              <a:buChar char="*"/>
              <a:defRPr sz="4600" b="1" i="0" u="none" strike="noStrike" cap="none">
                <a:solidFill>
                  <a:schemeClr val="dk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1" name="Google Shape;11;p19"/>
          <p:cNvSpPr txBox="1">
            <a:spLocks noGrp="1"/>
          </p:cNvSpPr>
          <p:nvPr>
            <p:ph type="body" idx="1"/>
          </p:nvPr>
        </p:nvSpPr>
        <p:spPr>
          <a:xfrm>
            <a:off x="1143000" y="732260"/>
            <a:ext cx="6400800" cy="3474720"/>
          </a:xfrm>
          <a:prstGeom prst="rect">
            <a:avLst/>
          </a:prstGeom>
          <a:noFill/>
          <a:ln>
            <a:noFill/>
          </a:ln>
        </p:spPr>
        <p:txBody>
          <a:bodyPr spcFirstLastPara="1" wrap="square" lIns="91425" tIns="45700" rIns="91425" bIns="45700" anchor="t" anchorCtr="0">
            <a:normAutofit/>
          </a:bodyPr>
          <a:lstStyle>
            <a:lvl1pPr marL="457200" marR="0" lvl="0" indent="-410210" algn="l" rtl="0">
              <a:spcBef>
                <a:spcPts val="440"/>
              </a:spcBef>
              <a:spcAft>
                <a:spcPts val="0"/>
              </a:spcAft>
              <a:buClr>
                <a:srgbClr val="C3260C"/>
              </a:buClr>
              <a:buSzPts val="2860"/>
              <a:buFont typeface="Georgia"/>
              <a:buChar char="*"/>
              <a:defRPr sz="2200" b="0" i="0" u="none" strike="noStrike" cap="none">
                <a:solidFill>
                  <a:srgbClr val="3F3F3F"/>
                </a:solidFill>
                <a:latin typeface="Trebuchet MS"/>
                <a:ea typeface="Trebuchet MS"/>
                <a:cs typeface="Trebuchet MS"/>
                <a:sym typeface="Trebuchet MS"/>
              </a:defRPr>
            </a:lvl1pPr>
            <a:lvl2pPr marL="914400" marR="0" lvl="1" indent="-393700" algn="l" rtl="0">
              <a:spcBef>
                <a:spcPts val="400"/>
              </a:spcBef>
              <a:spcAft>
                <a:spcPts val="0"/>
              </a:spcAft>
              <a:buClr>
                <a:srgbClr val="C3260C"/>
              </a:buClr>
              <a:buSzPts val="2600"/>
              <a:buFont typeface="Georgia"/>
              <a:buChar char="*"/>
              <a:defRPr sz="2000" b="0" i="0" u="none" strike="noStrike" cap="none">
                <a:solidFill>
                  <a:srgbClr val="3F3F3F"/>
                </a:solidFill>
                <a:latin typeface="Trebuchet MS"/>
                <a:ea typeface="Trebuchet MS"/>
                <a:cs typeface="Trebuchet MS"/>
                <a:sym typeface="Trebuchet MS"/>
              </a:defRPr>
            </a:lvl2pPr>
            <a:lvl3pPr marL="1371600" marR="0" lvl="2" indent="-377189" algn="l" rtl="0">
              <a:spcBef>
                <a:spcPts val="360"/>
              </a:spcBef>
              <a:spcAft>
                <a:spcPts val="0"/>
              </a:spcAft>
              <a:buClr>
                <a:srgbClr val="C3260C"/>
              </a:buClr>
              <a:buSzPts val="2340"/>
              <a:buFont typeface="Georgia"/>
              <a:buChar char="*"/>
              <a:defRPr sz="1800" b="0" i="0" u="none" strike="noStrike" cap="none">
                <a:solidFill>
                  <a:srgbClr val="3F3F3F"/>
                </a:solidFill>
                <a:latin typeface="Trebuchet MS"/>
                <a:ea typeface="Trebuchet MS"/>
                <a:cs typeface="Trebuchet MS"/>
                <a:sym typeface="Trebuchet MS"/>
              </a:defRPr>
            </a:lvl3pPr>
            <a:lvl4pPr marL="1828800" marR="0" lvl="3" indent="-360680" algn="l" rtl="0">
              <a:spcBef>
                <a:spcPts val="320"/>
              </a:spcBef>
              <a:spcAft>
                <a:spcPts val="0"/>
              </a:spcAft>
              <a:buClr>
                <a:srgbClr val="C3260C"/>
              </a:buClr>
              <a:buSzPts val="2080"/>
              <a:buFont typeface="Georgia"/>
              <a:buChar char="*"/>
              <a:defRPr sz="1600" b="0" i="0" u="none" strike="noStrike" cap="none">
                <a:solidFill>
                  <a:srgbClr val="3F3F3F"/>
                </a:solidFill>
                <a:latin typeface="Trebuchet MS"/>
                <a:ea typeface="Trebuchet MS"/>
                <a:cs typeface="Trebuchet MS"/>
                <a:sym typeface="Trebuchet MS"/>
              </a:defRPr>
            </a:lvl4pPr>
            <a:lvl5pPr marL="2286000" marR="0" lvl="4" indent="-344170" algn="l" rtl="0">
              <a:spcBef>
                <a:spcPts val="300"/>
              </a:spcBef>
              <a:spcAft>
                <a:spcPts val="0"/>
              </a:spcAft>
              <a:buClr>
                <a:srgbClr val="C3260C"/>
              </a:buClr>
              <a:buSzPts val="1820"/>
              <a:buFont typeface="Georgia"/>
              <a:buChar char="*"/>
              <a:defRPr sz="1400" b="0" i="0" u="none" strike="noStrike" cap="none">
                <a:solidFill>
                  <a:srgbClr val="3F3F3F"/>
                </a:solidFill>
                <a:latin typeface="Trebuchet MS"/>
                <a:ea typeface="Trebuchet MS"/>
                <a:cs typeface="Trebuchet MS"/>
                <a:sym typeface="Trebuchet MS"/>
              </a:defRPr>
            </a:lvl5pPr>
            <a:lvl6pPr marL="2743200" marR="0" lvl="5" indent="-344170" algn="l" rtl="0">
              <a:spcBef>
                <a:spcPts val="300"/>
              </a:spcBef>
              <a:spcAft>
                <a:spcPts val="0"/>
              </a:spcAft>
              <a:buClr>
                <a:srgbClr val="C3260C"/>
              </a:buClr>
              <a:buSzPts val="1820"/>
              <a:buFont typeface="Georgia"/>
              <a:buChar char="*"/>
              <a:defRPr sz="1400" b="0" i="0" u="none" strike="noStrike" cap="none">
                <a:solidFill>
                  <a:srgbClr val="3F3F3F"/>
                </a:solidFill>
                <a:latin typeface="Trebuchet MS"/>
                <a:ea typeface="Trebuchet MS"/>
                <a:cs typeface="Trebuchet MS"/>
                <a:sym typeface="Trebuchet MS"/>
              </a:defRPr>
            </a:lvl6pPr>
            <a:lvl7pPr marL="3200400" marR="0" lvl="6" indent="-344170" algn="l" rtl="0">
              <a:spcBef>
                <a:spcPts val="300"/>
              </a:spcBef>
              <a:spcAft>
                <a:spcPts val="0"/>
              </a:spcAft>
              <a:buClr>
                <a:srgbClr val="C3260C"/>
              </a:buClr>
              <a:buSzPts val="1820"/>
              <a:buFont typeface="Georgia"/>
              <a:buChar char="*"/>
              <a:defRPr sz="1400" b="0" i="0" u="none" strike="noStrike" cap="none">
                <a:solidFill>
                  <a:srgbClr val="3F3F3F"/>
                </a:solidFill>
                <a:latin typeface="Trebuchet MS"/>
                <a:ea typeface="Trebuchet MS"/>
                <a:cs typeface="Trebuchet MS"/>
                <a:sym typeface="Trebuchet MS"/>
              </a:defRPr>
            </a:lvl7pPr>
            <a:lvl8pPr marL="3657600" marR="0" lvl="7" indent="-344170" algn="l" rtl="0">
              <a:spcBef>
                <a:spcPts val="300"/>
              </a:spcBef>
              <a:spcAft>
                <a:spcPts val="0"/>
              </a:spcAft>
              <a:buClr>
                <a:srgbClr val="C3260C"/>
              </a:buClr>
              <a:buSzPts val="1820"/>
              <a:buFont typeface="Georgia"/>
              <a:buChar char="*"/>
              <a:defRPr sz="1400" b="0" i="0" u="none" strike="noStrike" cap="none">
                <a:solidFill>
                  <a:srgbClr val="3F3F3F"/>
                </a:solidFill>
                <a:latin typeface="Trebuchet MS"/>
                <a:ea typeface="Trebuchet MS"/>
                <a:cs typeface="Trebuchet MS"/>
                <a:sym typeface="Trebuchet MS"/>
              </a:defRPr>
            </a:lvl8pPr>
            <a:lvl9pPr marL="4114800" marR="0" lvl="8" indent="-344170" algn="l" rtl="0">
              <a:spcBef>
                <a:spcPts val="300"/>
              </a:spcBef>
              <a:spcAft>
                <a:spcPts val="300"/>
              </a:spcAft>
              <a:buClr>
                <a:srgbClr val="C3260C"/>
              </a:buClr>
              <a:buSzPts val="1820"/>
              <a:buFont typeface="Georgia"/>
              <a:buChar char="*"/>
              <a:defRPr sz="1400" b="0" i="0" u="none" strike="noStrike" cap="none">
                <a:solidFill>
                  <a:srgbClr val="3F3F3F"/>
                </a:solidFill>
                <a:latin typeface="Trebuchet MS"/>
                <a:ea typeface="Trebuchet MS"/>
                <a:cs typeface="Trebuchet MS"/>
                <a:sym typeface="Trebuchet MS"/>
              </a:defRPr>
            </a:lvl9pPr>
          </a:lstStyle>
          <a:p>
            <a:endParaRPr/>
          </a:p>
        </p:txBody>
      </p:sp>
      <p:sp>
        <p:nvSpPr>
          <p:cNvPr id="12" name="Google Shape;12;p19"/>
          <p:cNvSpPr txBox="1">
            <a:spLocks noGrp="1"/>
          </p:cNvSpPr>
          <p:nvPr>
            <p:ph type="dt" idx="10"/>
          </p:nvPr>
        </p:nvSpPr>
        <p:spPr>
          <a:xfrm>
            <a:off x="6172200" y="6172200"/>
            <a:ext cx="25146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100" b="1" i="0" u="none" strike="noStrike" cap="none">
                <a:solidFill>
                  <a:srgbClr val="7F7F7F"/>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3" name="Google Shape;13;p19"/>
          <p:cNvSpPr txBox="1">
            <a:spLocks noGrp="1"/>
          </p:cNvSpPr>
          <p:nvPr>
            <p:ph type="ftr" idx="11"/>
          </p:nvPr>
        </p:nvSpPr>
        <p:spPr>
          <a:xfrm>
            <a:off x="457199" y="6172200"/>
            <a:ext cx="3352801"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1" i="0" u="none" strike="noStrike" cap="none">
                <a:solidFill>
                  <a:srgbClr val="7F7F7F"/>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4" name="Google Shape;14;p19"/>
          <p:cNvSpPr txBox="1">
            <a:spLocks noGrp="1"/>
          </p:cNvSpPr>
          <p:nvPr>
            <p:ph type="sldNum" idx="12"/>
          </p:nvPr>
        </p:nvSpPr>
        <p:spPr>
          <a:xfrm>
            <a:off x="3810000" y="6172200"/>
            <a:ext cx="1828800" cy="365125"/>
          </a:xfrm>
          <a:prstGeom prst="rect">
            <a:avLst/>
          </a:prstGeom>
          <a:noFill/>
          <a:ln>
            <a:noFill/>
          </a:ln>
        </p:spPr>
        <p:txBody>
          <a:bodyPr spcFirstLastPara="1" wrap="square" lIns="91425" tIns="45700" rIns="91425" bIns="45700" anchor="ctr" anchorCtr="0">
            <a:noAutofit/>
          </a:bodyPr>
          <a:lstStyle>
            <a:lvl1pPr marL="0" marR="0" lvl="0" indent="0" algn="ctr" rtl="0">
              <a:spcBef>
                <a:spcPts val="0"/>
              </a:spcBef>
              <a:buNone/>
              <a:defRPr sz="1200" b="1" i="0" u="none" strike="noStrike" cap="none">
                <a:solidFill>
                  <a:srgbClr val="7F7F7F"/>
                </a:solidFill>
                <a:latin typeface="Trebuchet MS"/>
                <a:ea typeface="Trebuchet MS"/>
                <a:cs typeface="Trebuchet MS"/>
                <a:sym typeface="Trebuchet MS"/>
              </a:defRPr>
            </a:lvl1pPr>
            <a:lvl2pPr marL="0" marR="0" lvl="1" indent="0" algn="ctr" rtl="0">
              <a:spcBef>
                <a:spcPts val="0"/>
              </a:spcBef>
              <a:buNone/>
              <a:defRPr sz="1200" b="1" i="0" u="none" strike="noStrike" cap="none">
                <a:solidFill>
                  <a:srgbClr val="7F7F7F"/>
                </a:solidFill>
                <a:latin typeface="Trebuchet MS"/>
                <a:ea typeface="Trebuchet MS"/>
                <a:cs typeface="Trebuchet MS"/>
                <a:sym typeface="Trebuchet MS"/>
              </a:defRPr>
            </a:lvl2pPr>
            <a:lvl3pPr marL="0" marR="0" lvl="2" indent="0" algn="ctr" rtl="0">
              <a:spcBef>
                <a:spcPts val="0"/>
              </a:spcBef>
              <a:buNone/>
              <a:defRPr sz="1200" b="1" i="0" u="none" strike="noStrike" cap="none">
                <a:solidFill>
                  <a:srgbClr val="7F7F7F"/>
                </a:solidFill>
                <a:latin typeface="Trebuchet MS"/>
                <a:ea typeface="Trebuchet MS"/>
                <a:cs typeface="Trebuchet MS"/>
                <a:sym typeface="Trebuchet MS"/>
              </a:defRPr>
            </a:lvl3pPr>
            <a:lvl4pPr marL="0" marR="0" lvl="3" indent="0" algn="ctr" rtl="0">
              <a:spcBef>
                <a:spcPts val="0"/>
              </a:spcBef>
              <a:buNone/>
              <a:defRPr sz="1200" b="1" i="0" u="none" strike="noStrike" cap="none">
                <a:solidFill>
                  <a:srgbClr val="7F7F7F"/>
                </a:solidFill>
                <a:latin typeface="Trebuchet MS"/>
                <a:ea typeface="Trebuchet MS"/>
                <a:cs typeface="Trebuchet MS"/>
                <a:sym typeface="Trebuchet MS"/>
              </a:defRPr>
            </a:lvl4pPr>
            <a:lvl5pPr marL="0" marR="0" lvl="4" indent="0" algn="ctr" rtl="0">
              <a:spcBef>
                <a:spcPts val="0"/>
              </a:spcBef>
              <a:buNone/>
              <a:defRPr sz="1200" b="1" i="0" u="none" strike="noStrike" cap="none">
                <a:solidFill>
                  <a:srgbClr val="7F7F7F"/>
                </a:solidFill>
                <a:latin typeface="Trebuchet MS"/>
                <a:ea typeface="Trebuchet MS"/>
                <a:cs typeface="Trebuchet MS"/>
                <a:sym typeface="Trebuchet MS"/>
              </a:defRPr>
            </a:lvl5pPr>
            <a:lvl6pPr marL="0" marR="0" lvl="5" indent="0" algn="ctr" rtl="0">
              <a:spcBef>
                <a:spcPts val="0"/>
              </a:spcBef>
              <a:buNone/>
              <a:defRPr sz="1200" b="1" i="0" u="none" strike="noStrike" cap="none">
                <a:solidFill>
                  <a:srgbClr val="7F7F7F"/>
                </a:solidFill>
                <a:latin typeface="Trebuchet MS"/>
                <a:ea typeface="Trebuchet MS"/>
                <a:cs typeface="Trebuchet MS"/>
                <a:sym typeface="Trebuchet MS"/>
              </a:defRPr>
            </a:lvl6pPr>
            <a:lvl7pPr marL="0" marR="0" lvl="6" indent="0" algn="ctr" rtl="0">
              <a:spcBef>
                <a:spcPts val="0"/>
              </a:spcBef>
              <a:buNone/>
              <a:defRPr sz="1200" b="1" i="0" u="none" strike="noStrike" cap="none">
                <a:solidFill>
                  <a:srgbClr val="7F7F7F"/>
                </a:solidFill>
                <a:latin typeface="Trebuchet MS"/>
                <a:ea typeface="Trebuchet MS"/>
                <a:cs typeface="Trebuchet MS"/>
                <a:sym typeface="Trebuchet MS"/>
              </a:defRPr>
            </a:lvl7pPr>
            <a:lvl8pPr marL="0" marR="0" lvl="7" indent="0" algn="ctr" rtl="0">
              <a:spcBef>
                <a:spcPts val="0"/>
              </a:spcBef>
              <a:buNone/>
              <a:defRPr sz="1200" b="1" i="0" u="none" strike="noStrike" cap="none">
                <a:solidFill>
                  <a:srgbClr val="7F7F7F"/>
                </a:solidFill>
                <a:latin typeface="Trebuchet MS"/>
                <a:ea typeface="Trebuchet MS"/>
                <a:cs typeface="Trebuchet MS"/>
                <a:sym typeface="Trebuchet MS"/>
              </a:defRPr>
            </a:lvl8pPr>
            <a:lvl9pPr marL="0" marR="0" lvl="8" indent="0" algn="ctr" rtl="0">
              <a:spcBef>
                <a:spcPts val="0"/>
              </a:spcBef>
              <a:buNone/>
              <a:defRPr sz="1200" b="1" i="0" u="none" strike="noStrike" cap="none">
                <a:solidFill>
                  <a:srgbClr val="7F7F7F"/>
                </a:solidFill>
                <a:latin typeface="Trebuchet MS"/>
                <a:ea typeface="Trebuchet MS"/>
                <a:cs typeface="Trebuchet MS"/>
                <a:sym typeface="Trebuchet MS"/>
              </a:defRPr>
            </a:lvl9pPr>
          </a:lstStyle>
          <a:p>
            <a:pPr marL="0" lvl="0" indent="0" algn="ctr" rtl="0">
              <a:spcBef>
                <a:spcPts val="0"/>
              </a:spcBef>
              <a:spcAft>
                <a:spcPts val="0"/>
              </a:spcAft>
              <a:buNone/>
            </a:pPr>
            <a:fld id="{00000000-1234-1234-1234-123412341234}" type="slidenum">
              <a:rPr lang="ru-RU"/>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uk.ampwiki.org/wiki/%D0%A4%D0%B0%D0%B9%D0%BB:H.G._Wells_by_Beresford.jp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uamodna.com/articles/when-something-doesn-t-work.../" TargetMode="External"/><Relationship Id="rId3" Type="http://schemas.openxmlformats.org/officeDocument/2006/relationships/hyperlink" Target="https://www.ukrlib.com.ua/world/printit.php?tid=8159" TargetMode="External"/><Relationship Id="rId7" Type="http://schemas.openxmlformats.org/officeDocument/2006/relationships/hyperlink" Target="http://rdobd.com.ua/index.php?option=com_content&amp;view=article&amp;id=193:-doc&amp;catid=55:2010-08-30-12-52-01&amp;Itemid=76" TargetMode="External"/><Relationship Id="rId12" Type="http://schemas.openxmlformats.org/officeDocument/2006/relationships/hyperlink" Target="http://argo-unf.at.ua/load/krajina_slipikh/111-1-0-3171" TargetMode="External"/><Relationship Id="rId2" Type="http://schemas.openxmlformats.org/officeDocument/2006/relationships/hyperlink" Target="http://narodna.pravda.com.ua/discussions/4e99d4fd5c630/" TargetMode="External"/><Relationship Id="rId1" Type="http://schemas.openxmlformats.org/officeDocument/2006/relationships/slideLayout" Target="../slideLayouts/slideLayout2.xml"/><Relationship Id="rId6" Type="http://schemas.openxmlformats.org/officeDocument/2006/relationships/hyperlink" Target="https://dovidka.biz.ua/gerbert-uells-tsikavi-fakti/" TargetMode="External"/><Relationship Id="rId11" Type="http://schemas.openxmlformats.org/officeDocument/2006/relationships/hyperlink" Target="http://tsytaty.ukrayinskoyu.pro/chas.html" TargetMode="External"/><Relationship Id="rId5" Type="http://schemas.openxmlformats.org/officeDocument/2006/relationships/hyperlink" Target="https://espreso.tv/news/2017/11/13/u_sviti_ye_lyudy_yaki_popry_vady_zoru_zmogly_dosyagnuty_shalenykh_vysot_i_zminyty_svit" TargetMode="External"/><Relationship Id="rId10" Type="http://schemas.openxmlformats.org/officeDocument/2006/relationships/hyperlink" Target="https://www.5.ua/suspilstvo/pidniatysia-vyshche-za-khmary-iak-nezriachi-ukraintsi-strybaly-z-parashutom-128701.html" TargetMode="External"/><Relationship Id="rId4" Type="http://schemas.openxmlformats.org/officeDocument/2006/relationships/hyperlink" Target="http://calendate.com.ua/person/2536" TargetMode="External"/><Relationship Id="rId9" Type="http://schemas.openxmlformats.org/officeDocument/2006/relationships/hyperlink" Target="https://uk.wikipedia.org/wiki/%D0%9A%D1%80%D0%B0%D1%97%D0%BD%D0%B0_%D1%81%D0%BB%D1%96%D0%BF%D0%B8%D1%8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
          <p:cNvSpPr/>
          <p:nvPr/>
        </p:nvSpPr>
        <p:spPr>
          <a:xfrm>
            <a:off x="162818" y="332656"/>
            <a:ext cx="8746356" cy="10156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000" b="1">
                <a:solidFill>
                  <a:srgbClr val="002060"/>
                </a:solidFill>
                <a:latin typeface="Times New Roman"/>
                <a:ea typeface="Times New Roman"/>
                <a:cs typeface="Times New Roman"/>
                <a:sym typeface="Times New Roman"/>
              </a:rPr>
              <a:t>Ліцей</a:t>
            </a:r>
            <a:endParaRPr sz="2000" b="1">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000" b="1">
                <a:solidFill>
                  <a:srgbClr val="002060"/>
                </a:solidFill>
                <a:latin typeface="Times New Roman"/>
                <a:ea typeface="Times New Roman"/>
                <a:cs typeface="Times New Roman"/>
                <a:sym typeface="Times New Roman"/>
              </a:rPr>
              <a:t>Новгородківської селищної ради</a:t>
            </a:r>
            <a:endParaRPr sz="2000" b="1">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000" b="1">
                <a:solidFill>
                  <a:srgbClr val="002060"/>
                </a:solidFill>
                <a:latin typeface="Times New Roman"/>
                <a:ea typeface="Times New Roman"/>
                <a:cs typeface="Times New Roman"/>
                <a:sym typeface="Times New Roman"/>
              </a:rPr>
              <a:t>Кропивницького району Кіровоградської області</a:t>
            </a:r>
            <a:endParaRPr sz="2000" b="1">
              <a:solidFill>
                <a:srgbClr val="002060"/>
              </a:solidFill>
              <a:latin typeface="Times New Roman"/>
              <a:ea typeface="Times New Roman"/>
              <a:cs typeface="Times New Roman"/>
              <a:sym typeface="Times New Roman"/>
            </a:endParaRPr>
          </a:p>
        </p:txBody>
      </p:sp>
      <p:pic>
        <p:nvPicPr>
          <p:cNvPr id="101" name="Google Shape;101;p1"/>
          <p:cNvPicPr preferRelativeResize="0"/>
          <p:nvPr/>
        </p:nvPicPr>
        <p:blipFill rotWithShape="1">
          <a:blip r:embed="rId3">
            <a:alphaModFix/>
          </a:blip>
          <a:srcRect/>
          <a:stretch/>
        </p:blipFill>
        <p:spPr>
          <a:xfrm>
            <a:off x="162818" y="4149080"/>
            <a:ext cx="4373178" cy="2208441"/>
          </a:xfrm>
          <a:prstGeom prst="rect">
            <a:avLst/>
          </a:prstGeom>
          <a:noFill/>
          <a:ln>
            <a:noFill/>
          </a:ln>
        </p:spPr>
      </p:pic>
      <p:sp>
        <p:nvSpPr>
          <p:cNvPr id="102" name="Google Shape;102;p1"/>
          <p:cNvSpPr/>
          <p:nvPr/>
        </p:nvSpPr>
        <p:spPr>
          <a:xfrm>
            <a:off x="1295636" y="1988840"/>
            <a:ext cx="6480720" cy="181588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800" b="1" i="0" u="none" strike="noStrike" cap="none">
                <a:solidFill>
                  <a:srgbClr val="002060"/>
                </a:solidFill>
                <a:latin typeface="Times New Roman"/>
                <a:ea typeface="Times New Roman"/>
                <a:cs typeface="Times New Roman"/>
                <a:sym typeface="Times New Roman"/>
              </a:rPr>
              <a:t>Урок позакласного читання</a:t>
            </a:r>
            <a:endParaRPr sz="2800" b="1" i="0" u="none" strike="noStrike" cap="none">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2060"/>
                </a:solidFill>
                <a:latin typeface="Times New Roman"/>
                <a:ea typeface="Times New Roman"/>
                <a:cs typeface="Times New Roman"/>
                <a:sym typeface="Times New Roman"/>
              </a:rPr>
              <a:t>із зарубіжної літератури в 10 класі </a:t>
            </a:r>
            <a:endParaRPr sz="2800" b="1" i="0" u="none" strike="noStrike" cap="none">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2060"/>
                </a:solidFill>
                <a:latin typeface="Times New Roman"/>
                <a:ea typeface="Times New Roman"/>
                <a:cs typeface="Times New Roman"/>
                <a:sym typeface="Times New Roman"/>
              </a:rPr>
              <a:t> за оповіданням Герберта Уеллса «Країна Сліпих»</a:t>
            </a:r>
            <a:endParaRPr/>
          </a:p>
        </p:txBody>
      </p:sp>
      <p:sp>
        <p:nvSpPr>
          <p:cNvPr id="103" name="Google Shape;103;p1"/>
          <p:cNvSpPr/>
          <p:nvPr/>
        </p:nvSpPr>
        <p:spPr>
          <a:xfrm>
            <a:off x="4588694" y="4798636"/>
            <a:ext cx="4320480"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400" b="0" i="0" u="none" strike="noStrike" cap="none">
                <a:solidFill>
                  <a:srgbClr val="002060"/>
                </a:solidFill>
                <a:latin typeface="Times New Roman"/>
                <a:ea typeface="Times New Roman"/>
                <a:cs typeface="Times New Roman"/>
                <a:sym typeface="Times New Roman"/>
              </a:rPr>
              <a:t>Презентацію підготувала </a:t>
            </a:r>
            <a:endParaRPr/>
          </a:p>
          <a:p>
            <a:pPr marL="0" marR="0" lvl="0" indent="0" algn="ctr" rtl="0">
              <a:spcBef>
                <a:spcPts val="0"/>
              </a:spcBef>
              <a:spcAft>
                <a:spcPts val="0"/>
              </a:spcAft>
              <a:buNone/>
            </a:pPr>
            <a:r>
              <a:rPr lang="ru-RU" sz="2400" b="0" i="0" u="none" strike="noStrike" cap="none">
                <a:solidFill>
                  <a:srgbClr val="002060"/>
                </a:solidFill>
                <a:latin typeface="Times New Roman"/>
                <a:ea typeface="Times New Roman"/>
                <a:cs typeface="Times New Roman"/>
                <a:sym typeface="Times New Roman"/>
              </a:rPr>
              <a:t>вчитель зарубіжної літератури </a:t>
            </a:r>
            <a:endParaRPr/>
          </a:p>
          <a:p>
            <a:pPr marL="0" marR="0" lvl="0" indent="0" algn="ctr" rtl="0">
              <a:spcBef>
                <a:spcPts val="0"/>
              </a:spcBef>
              <a:spcAft>
                <a:spcPts val="0"/>
              </a:spcAft>
              <a:buNone/>
            </a:pPr>
            <a:r>
              <a:rPr lang="ru-RU" sz="2400" b="0" i="0" u="none" strike="noStrike" cap="none">
                <a:solidFill>
                  <a:srgbClr val="002060"/>
                </a:solidFill>
                <a:latin typeface="Times New Roman"/>
                <a:ea typeface="Times New Roman"/>
                <a:cs typeface="Times New Roman"/>
                <a:sym typeface="Times New Roman"/>
              </a:rPr>
              <a:t>Черкас І.В.</a:t>
            </a:r>
            <a:endParaRPr sz="2400" b="0" i="0" u="none" strike="noStrike" cap="none">
              <a:solidFill>
                <a:srgbClr val="002060"/>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title"/>
          </p:nvPr>
        </p:nvSpPr>
        <p:spPr>
          <a:xfrm>
            <a:off x="179512" y="332656"/>
            <a:ext cx="8517632" cy="208823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SzPts val="5120"/>
              <a:buNone/>
            </a:pPr>
            <a:r>
              <a:rPr lang="ru-RU" sz="4000">
                <a:solidFill>
                  <a:srgbClr val="002060"/>
                </a:solidFill>
                <a:latin typeface="Times New Roman"/>
                <a:ea typeface="Times New Roman"/>
                <a:cs typeface="Times New Roman"/>
                <a:sym typeface="Times New Roman"/>
              </a:rPr>
              <a:t>Урок позакласного читання за оповіданням Герберта Уеллса «Країна Сліпих»</a:t>
            </a:r>
            <a:endParaRPr sz="4000">
              <a:solidFill>
                <a:srgbClr val="002060"/>
              </a:solidFill>
              <a:latin typeface="Times New Roman"/>
              <a:ea typeface="Times New Roman"/>
              <a:cs typeface="Times New Roman"/>
              <a:sym typeface="Times New Roman"/>
            </a:endParaRPr>
          </a:p>
        </p:txBody>
      </p:sp>
      <p:pic>
        <p:nvPicPr>
          <p:cNvPr id="109" name="Google Shape;109;p2" descr="H.G. Wells by Beresford.jpg">
            <a:hlinkClick r:id="rId3"/>
          </p:cNvPr>
          <p:cNvPicPr preferRelativeResize="0">
            <a:picLocks noGrp="1"/>
          </p:cNvPicPr>
          <p:nvPr>
            <p:ph type="body" idx="1"/>
          </p:nvPr>
        </p:nvPicPr>
        <p:blipFill rotWithShape="1">
          <a:blip r:embed="rId4">
            <a:alphaModFix/>
          </a:blip>
          <a:srcRect/>
          <a:stretch/>
        </p:blipFill>
        <p:spPr>
          <a:xfrm>
            <a:off x="179512" y="2204864"/>
            <a:ext cx="3096344" cy="4471276"/>
          </a:xfrm>
          <a:prstGeom prst="rect">
            <a:avLst/>
          </a:prstGeom>
          <a:noFill/>
          <a:ln>
            <a:noFill/>
          </a:ln>
        </p:spPr>
      </p:pic>
      <p:sp>
        <p:nvSpPr>
          <p:cNvPr id="110" name="Google Shape;110;p2"/>
          <p:cNvSpPr/>
          <p:nvPr/>
        </p:nvSpPr>
        <p:spPr>
          <a:xfrm>
            <a:off x="4202797" y="2548556"/>
            <a:ext cx="4968552" cy="17543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3600" b="1" i="1" u="none" strike="noStrike" cap="none">
                <a:solidFill>
                  <a:srgbClr val="002060"/>
                </a:solidFill>
                <a:latin typeface="Times New Roman"/>
                <a:ea typeface="Times New Roman"/>
                <a:cs typeface="Times New Roman"/>
                <a:sym typeface="Times New Roman"/>
              </a:rPr>
              <a:t>Якщо ти впав учора, то піднімись сьогодні.</a:t>
            </a:r>
            <a:r>
              <a:rPr lang="ru-RU" sz="3600" b="1" i="0" u="none" strike="noStrike" cap="none">
                <a:solidFill>
                  <a:srgbClr val="002060"/>
                </a:solidFill>
                <a:latin typeface="Times New Roman"/>
                <a:ea typeface="Times New Roman"/>
                <a:cs typeface="Times New Roman"/>
                <a:sym typeface="Times New Roman"/>
              </a:rPr>
              <a:t>                                                           </a:t>
            </a:r>
            <a:endParaRPr/>
          </a:p>
          <a:p>
            <a:pPr marL="0" marR="0" lvl="0" indent="0" algn="l" rtl="0">
              <a:spcBef>
                <a:spcPts val="0"/>
              </a:spcBef>
              <a:spcAft>
                <a:spcPts val="0"/>
              </a:spcAft>
              <a:buNone/>
            </a:pPr>
            <a:r>
              <a:rPr lang="ru-RU" sz="3600" b="1">
                <a:solidFill>
                  <a:srgbClr val="002060"/>
                </a:solidFill>
                <a:latin typeface="Times New Roman"/>
                <a:ea typeface="Times New Roman"/>
                <a:cs typeface="Times New Roman"/>
                <a:sym typeface="Times New Roman"/>
              </a:rPr>
              <a:t>                </a:t>
            </a:r>
            <a:r>
              <a:rPr lang="ru-RU" sz="3200" b="1">
                <a:solidFill>
                  <a:srgbClr val="002060"/>
                </a:solidFill>
                <a:latin typeface="Times New Roman"/>
                <a:ea typeface="Times New Roman"/>
                <a:cs typeface="Times New Roman"/>
                <a:sym typeface="Times New Roman"/>
              </a:rPr>
              <a:t>Герберт Уеллс</a:t>
            </a:r>
            <a:endParaRPr sz="3200" b="1">
              <a:solidFill>
                <a:srgbClr val="002060"/>
              </a:solidFill>
              <a:latin typeface="Times New Roman"/>
              <a:ea typeface="Times New Roman"/>
              <a:cs typeface="Times New Roman"/>
              <a:sym typeface="Times New Roman"/>
            </a:endParaRPr>
          </a:p>
        </p:txBody>
      </p:sp>
      <p:pic>
        <p:nvPicPr>
          <p:cNvPr id="111" name="Google Shape;111;p2"/>
          <p:cNvPicPr preferRelativeResize="0"/>
          <p:nvPr/>
        </p:nvPicPr>
        <p:blipFill rotWithShape="1">
          <a:blip r:embed="rId5">
            <a:alphaModFix/>
          </a:blip>
          <a:srcRect/>
          <a:stretch/>
        </p:blipFill>
        <p:spPr>
          <a:xfrm>
            <a:off x="5652120" y="4285278"/>
            <a:ext cx="3240360" cy="243549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3" descr="F:\інине\З.л.10 (2015)\Герберт Уеллс\Кондор.jpg"/>
          <p:cNvPicPr preferRelativeResize="0">
            <a:picLocks noGrp="1"/>
          </p:cNvPicPr>
          <p:nvPr>
            <p:ph type="body" idx="1"/>
          </p:nvPr>
        </p:nvPicPr>
        <p:blipFill rotWithShape="1">
          <a:blip r:embed="rId3">
            <a:alphaModFix/>
          </a:blip>
          <a:srcRect/>
          <a:stretch/>
        </p:blipFill>
        <p:spPr>
          <a:xfrm>
            <a:off x="50434" y="32481"/>
            <a:ext cx="9093566" cy="6636879"/>
          </a:xfrm>
          <a:prstGeom prst="rect">
            <a:avLst/>
          </a:prstGeom>
          <a:blipFill rotWithShape="1">
            <a:blip r:embed="rId4">
              <a:alphaModFix/>
            </a:blip>
            <a:tile tx="0" ty="0" sx="100000" sy="100000" flip="none" algn="tl"/>
          </a:blip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descr="D:\інине\Усі фото\До презентації\IMG_20190211_143823.jpg"/>
          <p:cNvPicPr preferRelativeResize="0">
            <a:picLocks noGrp="1"/>
          </p:cNvPicPr>
          <p:nvPr>
            <p:ph type="body" idx="1"/>
          </p:nvPr>
        </p:nvPicPr>
        <p:blipFill rotWithShape="1">
          <a:blip r:embed="rId3">
            <a:alphaModFix/>
          </a:blip>
          <a:srcRect t="25910" r="7842" b="18223"/>
          <a:stretch/>
        </p:blipFill>
        <p:spPr>
          <a:xfrm>
            <a:off x="251519" y="260648"/>
            <a:ext cx="5525100" cy="4464600"/>
          </a:xfrm>
          <a:prstGeom prst="rect">
            <a:avLst/>
          </a:prstGeom>
          <a:noFill/>
          <a:ln>
            <a:noFill/>
          </a:ln>
        </p:spPr>
      </p:pic>
      <p:pic>
        <p:nvPicPr>
          <p:cNvPr id="122" name="Google Shape;122;p4" descr="D:\інине\Усі фото\До презентації\IMG_20190211_142623.jpg"/>
          <p:cNvPicPr preferRelativeResize="0"/>
          <p:nvPr/>
        </p:nvPicPr>
        <p:blipFill rotWithShape="1">
          <a:blip r:embed="rId4">
            <a:alphaModFix/>
          </a:blip>
          <a:srcRect l="2418" t="4285" r="-49" b="6118"/>
          <a:stretch/>
        </p:blipFill>
        <p:spPr>
          <a:xfrm rot="-5400000">
            <a:off x="5251497" y="949306"/>
            <a:ext cx="4414520" cy="3037205"/>
          </a:xfrm>
          <a:prstGeom prst="rect">
            <a:avLst/>
          </a:prstGeom>
          <a:noFill/>
          <a:ln>
            <a:noFill/>
          </a:ln>
        </p:spPr>
      </p:pic>
      <p:sp>
        <p:nvSpPr>
          <p:cNvPr id="123" name="Google Shape;123;p4"/>
          <p:cNvSpPr/>
          <p:nvPr/>
        </p:nvSpPr>
        <p:spPr>
          <a:xfrm>
            <a:off x="899592" y="4872109"/>
            <a:ext cx="4032448"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3200" b="1">
                <a:solidFill>
                  <a:srgbClr val="002060"/>
                </a:solidFill>
                <a:latin typeface="Times New Roman"/>
                <a:ea typeface="Times New Roman"/>
                <a:cs typeface="Times New Roman"/>
                <a:sym typeface="Times New Roman"/>
              </a:rPr>
              <a:t>Постер, скрапбукінг, кінострічка, буклет</a:t>
            </a:r>
            <a:endParaRPr/>
          </a:p>
        </p:txBody>
      </p:sp>
      <p:sp>
        <p:nvSpPr>
          <p:cNvPr id="124" name="Google Shape;124;p4"/>
          <p:cNvSpPr/>
          <p:nvPr/>
        </p:nvSpPr>
        <p:spPr>
          <a:xfrm>
            <a:off x="6989083" y="5072164"/>
            <a:ext cx="1414554"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3200" b="1">
                <a:solidFill>
                  <a:srgbClr val="002060"/>
                </a:solidFill>
                <a:latin typeface="Times New Roman"/>
                <a:ea typeface="Times New Roman"/>
                <a:cs typeface="Times New Roman"/>
                <a:sym typeface="Times New Roman"/>
              </a:rPr>
              <a:t>Афіша</a:t>
            </a:r>
            <a:endParaRPr sz="3200" b="1">
              <a:solidFill>
                <a:srgbClr val="002060"/>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Google Shape;129;p5"/>
          <p:cNvPicPr preferRelativeResize="0"/>
          <p:nvPr/>
        </p:nvPicPr>
        <p:blipFill rotWithShape="1">
          <a:blip r:embed="rId3">
            <a:alphaModFix/>
          </a:blip>
          <a:srcRect/>
          <a:stretch/>
        </p:blipFill>
        <p:spPr>
          <a:xfrm>
            <a:off x="5987520" y="4252010"/>
            <a:ext cx="3156480" cy="2592288"/>
          </a:xfrm>
          <a:prstGeom prst="rect">
            <a:avLst/>
          </a:prstGeom>
          <a:noFill/>
          <a:ln>
            <a:noFill/>
          </a:ln>
        </p:spPr>
      </p:pic>
      <p:sp>
        <p:nvSpPr>
          <p:cNvPr id="130" name="Google Shape;130;p5"/>
          <p:cNvSpPr txBox="1">
            <a:spLocks noGrp="1"/>
          </p:cNvSpPr>
          <p:nvPr>
            <p:ph type="title"/>
          </p:nvPr>
        </p:nvSpPr>
        <p:spPr>
          <a:xfrm>
            <a:off x="4067944" y="764704"/>
            <a:ext cx="4845224" cy="4536504"/>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2816"/>
              <a:buNone/>
            </a:pPr>
            <a:r>
              <a:rPr lang="ru-RU" sz="2200" b="0">
                <a:solidFill>
                  <a:srgbClr val="002060"/>
                </a:solidFill>
                <a:latin typeface="Times New Roman"/>
                <a:ea typeface="Times New Roman"/>
                <a:cs typeface="Times New Roman"/>
                <a:sym typeface="Times New Roman"/>
              </a:rPr>
              <a:t>Оповідання «Країна сліпих» було видане 1904 року.</a:t>
            </a:r>
            <a:br>
              <a:rPr lang="ru-RU" sz="2200" b="0">
                <a:solidFill>
                  <a:srgbClr val="002060"/>
                </a:solidFill>
                <a:latin typeface="Times New Roman"/>
                <a:ea typeface="Times New Roman"/>
                <a:cs typeface="Times New Roman"/>
                <a:sym typeface="Times New Roman"/>
              </a:rPr>
            </a:br>
            <a:r>
              <a:rPr lang="ru-RU" sz="2200" b="0">
                <a:solidFill>
                  <a:srgbClr val="002060"/>
                </a:solidFill>
                <a:latin typeface="Times New Roman"/>
                <a:ea typeface="Times New Roman"/>
                <a:cs typeface="Times New Roman"/>
                <a:sym typeface="Times New Roman"/>
              </a:rPr>
              <a:t>Твори Герберта Веллса в Україні почали перекладати в 20-ті pp XX століття. Саме тоді починають свою діяльність ті, хто згодом становитиме кістяк українського перекладацького корпусу. Так, у київському видавництві «Слово» 1927 року в перекладі Михайла Калиновича вийшла збірка оповідань Герберта Веллса під назвою «Країна сліпих»</a:t>
            </a:r>
            <a:r>
              <a:rPr lang="ru-RU" sz="2400" b="0">
                <a:solidFill>
                  <a:srgbClr val="002060"/>
                </a:solidFill>
                <a:latin typeface="Times New Roman"/>
                <a:ea typeface="Times New Roman"/>
                <a:cs typeface="Times New Roman"/>
                <a:sym typeface="Times New Roman"/>
              </a:rPr>
              <a:t>.</a:t>
            </a:r>
            <a:br>
              <a:rPr lang="ru-RU" sz="2400" b="0">
                <a:solidFill>
                  <a:srgbClr val="002060"/>
                </a:solidFill>
                <a:latin typeface="Times New Roman"/>
                <a:ea typeface="Times New Roman"/>
                <a:cs typeface="Times New Roman"/>
                <a:sym typeface="Times New Roman"/>
              </a:rPr>
            </a:br>
            <a:endParaRPr sz="2400" b="0">
              <a:solidFill>
                <a:srgbClr val="002060"/>
              </a:solidFill>
              <a:latin typeface="Times New Roman"/>
              <a:ea typeface="Times New Roman"/>
              <a:cs typeface="Times New Roman"/>
              <a:sym typeface="Times New Roman"/>
            </a:endParaRPr>
          </a:p>
        </p:txBody>
      </p:sp>
      <p:pic>
        <p:nvPicPr>
          <p:cNvPr id="131" name="Google Shape;131;p5" descr="Kalinovich.jpg"/>
          <p:cNvPicPr preferRelativeResize="0">
            <a:picLocks noGrp="1"/>
          </p:cNvPicPr>
          <p:nvPr>
            <p:ph type="body" idx="1"/>
          </p:nvPr>
        </p:nvPicPr>
        <p:blipFill rotWithShape="1">
          <a:blip r:embed="rId4">
            <a:alphaModFix/>
          </a:blip>
          <a:srcRect/>
          <a:stretch/>
        </p:blipFill>
        <p:spPr>
          <a:xfrm>
            <a:off x="323528" y="908720"/>
            <a:ext cx="3456384" cy="38164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6"/>
          <p:cNvSpPr txBox="1">
            <a:spLocks noGrp="1"/>
          </p:cNvSpPr>
          <p:nvPr>
            <p:ph type="title"/>
          </p:nvPr>
        </p:nvSpPr>
        <p:spPr>
          <a:xfrm>
            <a:off x="1187624" y="260648"/>
            <a:ext cx="6512511" cy="1143000"/>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SzPts val="3226"/>
              <a:buNone/>
            </a:pPr>
            <a:r>
              <a:rPr lang="ru-RU" sz="2520" b="1">
                <a:solidFill>
                  <a:srgbClr val="002060"/>
                </a:solidFill>
                <a:latin typeface="Times New Roman"/>
                <a:ea typeface="Times New Roman"/>
                <a:cs typeface="Times New Roman"/>
                <a:sym typeface="Times New Roman"/>
              </a:rPr>
              <a:t>Робота в групах. Переказ змісту оповідання за ключовими словами (словосполученнями)</a:t>
            </a:r>
            <a:endParaRPr sz="2520" b="1">
              <a:solidFill>
                <a:srgbClr val="002060"/>
              </a:solidFill>
              <a:latin typeface="Times New Roman"/>
              <a:ea typeface="Times New Roman"/>
              <a:cs typeface="Times New Roman"/>
              <a:sym typeface="Times New Roman"/>
            </a:endParaRPr>
          </a:p>
        </p:txBody>
      </p:sp>
      <p:sp>
        <p:nvSpPr>
          <p:cNvPr id="137" name="Google Shape;137;p6"/>
          <p:cNvSpPr txBox="1">
            <a:spLocks noGrp="1"/>
          </p:cNvSpPr>
          <p:nvPr>
            <p:ph type="body" idx="1"/>
          </p:nvPr>
        </p:nvSpPr>
        <p:spPr>
          <a:xfrm>
            <a:off x="467544" y="1412776"/>
            <a:ext cx="8229600" cy="504056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886"/>
              <a:buNone/>
            </a:pPr>
            <a:r>
              <a:rPr lang="ru-RU" sz="2220" b="1">
                <a:solidFill>
                  <a:srgbClr val="002060"/>
                </a:solidFill>
                <a:latin typeface="Times New Roman"/>
                <a:ea typeface="Times New Roman"/>
                <a:cs typeface="Times New Roman"/>
                <a:sym typeface="Times New Roman"/>
              </a:rPr>
              <a:t>І група – зав’язка оповідання.</a:t>
            </a:r>
            <a:endParaRPr/>
          </a:p>
          <a:p>
            <a:pPr marL="0" lvl="0" indent="0" algn="l" rtl="0">
              <a:lnSpc>
                <a:spcPct val="90000"/>
              </a:lnSpc>
              <a:spcBef>
                <a:spcPts val="744"/>
              </a:spcBef>
              <a:spcAft>
                <a:spcPts val="0"/>
              </a:spcAft>
              <a:buSzPts val="2886"/>
              <a:buNone/>
            </a:pPr>
            <a:r>
              <a:rPr lang="ru-RU" sz="2220">
                <a:solidFill>
                  <a:srgbClr val="002060"/>
                </a:solidFill>
                <a:latin typeface="Times New Roman"/>
                <a:ea typeface="Times New Roman"/>
                <a:cs typeface="Times New Roman"/>
                <a:sym typeface="Times New Roman"/>
              </a:rPr>
              <a:t>Людина із зовнішнього світу, провідник, Нуньєс, сніговий обвал, долина, думка про сліпоту, Країна Сліпих, прислів’я, король.</a:t>
            </a:r>
            <a:endParaRPr/>
          </a:p>
          <a:p>
            <a:pPr marL="0" lvl="0" indent="0" algn="l" rtl="0">
              <a:lnSpc>
                <a:spcPct val="90000"/>
              </a:lnSpc>
              <a:spcBef>
                <a:spcPts val="744"/>
              </a:spcBef>
              <a:spcAft>
                <a:spcPts val="0"/>
              </a:spcAft>
              <a:buSzPts val="2886"/>
              <a:buNone/>
            </a:pPr>
            <a:r>
              <a:rPr lang="ru-RU" sz="2220" b="1">
                <a:solidFill>
                  <a:srgbClr val="002060"/>
                </a:solidFill>
                <a:latin typeface="Times New Roman"/>
                <a:ea typeface="Times New Roman"/>
                <a:cs typeface="Times New Roman"/>
                <a:sym typeface="Times New Roman"/>
              </a:rPr>
              <a:t>ІІ група – розвиток дії.</a:t>
            </a:r>
            <a:endParaRPr/>
          </a:p>
          <a:p>
            <a:pPr marL="0" lvl="0" indent="0" algn="l" rtl="0">
              <a:lnSpc>
                <a:spcPct val="90000"/>
              </a:lnSpc>
              <a:spcBef>
                <a:spcPts val="744"/>
              </a:spcBef>
              <a:spcAft>
                <a:spcPts val="0"/>
              </a:spcAft>
              <a:buSzPts val="2886"/>
              <a:buNone/>
            </a:pPr>
            <a:r>
              <a:rPr lang="ru-RU" sz="2220">
                <a:solidFill>
                  <a:srgbClr val="002060"/>
                </a:solidFill>
                <a:latin typeface="Times New Roman"/>
                <a:ea typeface="Times New Roman"/>
                <a:cs typeface="Times New Roman"/>
                <a:sym typeface="Times New Roman"/>
              </a:rPr>
              <a:t>Не знали про зір, зовнішній світ, гладкий дах, час, ангели, очікування Нуньєса, народився зі скелі, дар зору.</a:t>
            </a:r>
            <a:endParaRPr/>
          </a:p>
          <a:p>
            <a:pPr marL="0" lvl="0" indent="0" algn="l" rtl="0">
              <a:lnSpc>
                <a:spcPct val="90000"/>
              </a:lnSpc>
              <a:spcBef>
                <a:spcPts val="744"/>
              </a:spcBef>
              <a:spcAft>
                <a:spcPts val="0"/>
              </a:spcAft>
              <a:buSzPts val="2886"/>
              <a:buNone/>
            </a:pPr>
            <a:r>
              <a:rPr lang="ru-RU" sz="2220" b="1">
                <a:solidFill>
                  <a:srgbClr val="002060"/>
                </a:solidFill>
                <a:latin typeface="Times New Roman"/>
                <a:ea typeface="Times New Roman"/>
                <a:cs typeface="Times New Roman"/>
                <a:sym typeface="Times New Roman"/>
              </a:rPr>
              <a:t>ІІІ група – кульмінація 1</a:t>
            </a:r>
            <a:endParaRPr sz="2220" b="1">
              <a:solidFill>
                <a:srgbClr val="002060"/>
              </a:solidFill>
              <a:latin typeface="Times New Roman"/>
              <a:ea typeface="Times New Roman"/>
              <a:cs typeface="Times New Roman"/>
              <a:sym typeface="Times New Roman"/>
            </a:endParaRPr>
          </a:p>
          <a:p>
            <a:pPr marL="0" lvl="0" indent="0" algn="l" rtl="0">
              <a:lnSpc>
                <a:spcPct val="90000"/>
              </a:lnSpc>
              <a:spcBef>
                <a:spcPts val="744"/>
              </a:spcBef>
              <a:spcAft>
                <a:spcPts val="0"/>
              </a:spcAft>
              <a:buSzPts val="2886"/>
              <a:buNone/>
            </a:pPr>
            <a:r>
              <a:rPr lang="ru-RU" sz="2220">
                <a:solidFill>
                  <a:srgbClr val="002060"/>
                </a:solidFill>
                <a:latin typeface="Times New Roman"/>
                <a:ea typeface="Times New Roman"/>
                <a:cs typeface="Times New Roman"/>
                <a:sym typeface="Times New Roman"/>
              </a:rPr>
              <a:t>Заколот, лопата, дивом встиг сховатися, два дні і дві ночі, намір укласти мир, слуга, господар Якоб.</a:t>
            </a:r>
            <a:endParaRPr/>
          </a:p>
          <a:p>
            <a:pPr marL="0" lvl="0" indent="0" algn="l" rtl="0">
              <a:lnSpc>
                <a:spcPct val="90000"/>
              </a:lnSpc>
              <a:spcBef>
                <a:spcPts val="744"/>
              </a:spcBef>
              <a:spcAft>
                <a:spcPts val="0"/>
              </a:spcAft>
              <a:buSzPts val="2886"/>
              <a:buNone/>
            </a:pPr>
            <a:r>
              <a:rPr lang="ru-RU" sz="2220" b="1">
                <a:solidFill>
                  <a:srgbClr val="002060"/>
                </a:solidFill>
                <a:latin typeface="Times New Roman"/>
                <a:ea typeface="Times New Roman"/>
                <a:cs typeface="Times New Roman"/>
                <a:sym typeface="Times New Roman"/>
              </a:rPr>
              <a:t>Кульмінація 2</a:t>
            </a:r>
            <a:endParaRPr/>
          </a:p>
          <a:p>
            <a:pPr marL="0" lvl="0" indent="0" algn="l" rtl="0">
              <a:lnSpc>
                <a:spcPct val="90000"/>
              </a:lnSpc>
              <a:spcBef>
                <a:spcPts val="744"/>
              </a:spcBef>
              <a:spcAft>
                <a:spcPts val="0"/>
              </a:spcAft>
              <a:buSzPts val="2886"/>
              <a:buNone/>
            </a:pPr>
            <a:r>
              <a:rPr lang="ru-RU" sz="2220">
                <a:solidFill>
                  <a:srgbClr val="002060"/>
                </a:solidFill>
                <a:latin typeface="Times New Roman"/>
                <a:ea typeface="Times New Roman"/>
                <a:cs typeface="Times New Roman"/>
                <a:sym typeface="Times New Roman"/>
              </a:rPr>
              <a:t>Медіна-Сароте, не цінували, вважалося потворним, вирішили одружитися, сліпі проти, недорозвинена людина, операція, попрощався з коханою, ранок.</a:t>
            </a:r>
            <a:endParaRPr/>
          </a:p>
          <a:p>
            <a:pPr marL="0" lvl="0" indent="0" algn="l" rtl="0">
              <a:lnSpc>
                <a:spcPct val="90000"/>
              </a:lnSpc>
              <a:spcBef>
                <a:spcPts val="744"/>
              </a:spcBef>
              <a:spcAft>
                <a:spcPts val="0"/>
              </a:spcAft>
              <a:buSzPts val="2886"/>
              <a:buNone/>
            </a:pPr>
            <a:endParaRPr sz="2220">
              <a:solidFill>
                <a:srgbClr val="002060"/>
              </a:solidFill>
              <a:latin typeface="Times New Roman"/>
              <a:ea typeface="Times New Roman"/>
              <a:cs typeface="Times New Roman"/>
              <a:sym typeface="Times New Roman"/>
            </a:endParaRPr>
          </a:p>
          <a:p>
            <a:pPr marL="0" lvl="0" indent="0" algn="l" rtl="0">
              <a:lnSpc>
                <a:spcPct val="90000"/>
              </a:lnSpc>
              <a:spcBef>
                <a:spcPts val="744"/>
              </a:spcBef>
              <a:spcAft>
                <a:spcPts val="0"/>
              </a:spcAft>
              <a:buSzPts val="2886"/>
              <a:buNone/>
            </a:pPr>
            <a:endParaRPr sz="2220">
              <a:solidFill>
                <a:srgbClr val="002060"/>
              </a:solidFill>
              <a:latin typeface="Times New Roman"/>
              <a:ea typeface="Times New Roman"/>
              <a:cs typeface="Times New Roman"/>
              <a:sym typeface="Times New Roman"/>
            </a:endParaRPr>
          </a:p>
          <a:p>
            <a:pPr marL="0" lvl="0" indent="0" algn="l" rtl="0">
              <a:lnSpc>
                <a:spcPct val="90000"/>
              </a:lnSpc>
              <a:spcBef>
                <a:spcPts val="744"/>
              </a:spcBef>
              <a:spcAft>
                <a:spcPts val="0"/>
              </a:spcAft>
              <a:buSzPts val="2886"/>
              <a:buNone/>
            </a:pPr>
            <a:endParaRPr sz="2220">
              <a:solidFill>
                <a:srgbClr val="002060"/>
              </a:solidFill>
              <a:latin typeface="Times New Roman"/>
              <a:ea typeface="Times New Roman"/>
              <a:cs typeface="Times New Roman"/>
              <a:sym typeface="Times New Roman"/>
            </a:endParaRPr>
          </a:p>
          <a:p>
            <a:pPr marL="0" lvl="0" indent="0" algn="l" rtl="0">
              <a:lnSpc>
                <a:spcPct val="90000"/>
              </a:lnSpc>
              <a:spcBef>
                <a:spcPts val="707"/>
              </a:spcBef>
              <a:spcAft>
                <a:spcPts val="0"/>
              </a:spcAft>
              <a:buSzPts val="2646"/>
              <a:buNone/>
            </a:pPr>
            <a:endParaRPr sz="2035">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7"/>
          <p:cNvSpPr txBox="1">
            <a:spLocks noGrp="1"/>
          </p:cNvSpPr>
          <p:nvPr>
            <p:ph type="title"/>
          </p:nvPr>
        </p:nvSpPr>
        <p:spPr>
          <a:xfrm>
            <a:off x="4427984" y="1196752"/>
            <a:ext cx="4608512" cy="5184576"/>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3584"/>
              <a:buNone/>
            </a:pPr>
            <a:r>
              <a:rPr lang="ru-RU" sz="2800">
                <a:solidFill>
                  <a:srgbClr val="002060"/>
                </a:solidFill>
                <a:latin typeface="Times New Roman"/>
                <a:ea typeface="Times New Roman"/>
                <a:cs typeface="Times New Roman"/>
                <a:sym typeface="Times New Roman"/>
              </a:rPr>
              <a:t>15 жовтня –  Міжнародний день Білої тростини. Гарний привід замислитись про сліпоту. Сліпоту окремої людини, сліпоту людської спільноти взагалі.</a:t>
            </a:r>
            <a:br>
              <a:rPr lang="ru-RU" sz="2800">
                <a:solidFill>
                  <a:srgbClr val="002060"/>
                </a:solidFill>
                <a:latin typeface="Times New Roman"/>
                <a:ea typeface="Times New Roman"/>
                <a:cs typeface="Times New Roman"/>
                <a:sym typeface="Times New Roman"/>
              </a:rPr>
            </a:br>
            <a:endParaRPr sz="2800">
              <a:solidFill>
                <a:srgbClr val="002060"/>
              </a:solidFill>
              <a:latin typeface="Times New Roman"/>
              <a:ea typeface="Times New Roman"/>
              <a:cs typeface="Times New Roman"/>
              <a:sym typeface="Times New Roman"/>
            </a:endParaRPr>
          </a:p>
        </p:txBody>
      </p:sp>
      <p:pic>
        <p:nvPicPr>
          <p:cNvPr id="143" name="Google Shape;143;p7"/>
          <p:cNvPicPr preferRelativeResize="0"/>
          <p:nvPr/>
        </p:nvPicPr>
        <p:blipFill rotWithShape="1">
          <a:blip r:embed="rId3">
            <a:alphaModFix/>
          </a:blip>
          <a:srcRect/>
          <a:stretch/>
        </p:blipFill>
        <p:spPr>
          <a:xfrm>
            <a:off x="179510" y="3212976"/>
            <a:ext cx="4135579" cy="34022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8"/>
          <p:cNvSpPr txBox="1">
            <a:spLocks noGrp="1"/>
          </p:cNvSpPr>
          <p:nvPr>
            <p:ph type="title"/>
          </p:nvPr>
        </p:nvSpPr>
        <p:spPr>
          <a:xfrm>
            <a:off x="827584" y="372499"/>
            <a:ext cx="8136904" cy="4536504"/>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2816"/>
              <a:buNone/>
            </a:pPr>
            <a:r>
              <a:rPr lang="ru-RU" sz="2200">
                <a:solidFill>
                  <a:srgbClr val="002060"/>
                </a:solidFill>
                <a:latin typeface="Times New Roman"/>
                <a:ea typeface="Times New Roman"/>
                <a:cs typeface="Times New Roman"/>
                <a:sym typeface="Times New Roman"/>
              </a:rPr>
              <a:t>Історія цього символу розпочалася 1921 року у Великiй Британії, коли молодий фотограф Джеймс Бігс через нещасний випадок втратив зір. Впоратися з лихом йому допоміг сліпий солдат, який порадив частіше самостійно виходити з будинку. Однак ціпок, що допомагав юнаку орієнтуватися у просторі, у похмуру англійську погоду не кидався в очі перехожим. </a:t>
            </a:r>
            <a:br>
              <a:rPr lang="ru-RU" sz="2200">
                <a:solidFill>
                  <a:srgbClr val="002060"/>
                </a:solidFill>
                <a:latin typeface="Times New Roman"/>
                <a:ea typeface="Times New Roman"/>
                <a:cs typeface="Times New Roman"/>
                <a:sym typeface="Times New Roman"/>
              </a:rPr>
            </a:br>
            <a:r>
              <a:rPr lang="ru-RU" sz="2200">
                <a:solidFill>
                  <a:srgbClr val="002060"/>
                </a:solidFill>
                <a:latin typeface="Times New Roman"/>
                <a:ea typeface="Times New Roman"/>
                <a:cs typeface="Times New Roman"/>
                <a:sym typeface="Times New Roman"/>
              </a:rPr>
              <a:t>                                           Тоді він вирішив пофарбувати його в </a:t>
            </a:r>
            <a:br>
              <a:rPr lang="ru-RU" sz="2200">
                <a:solidFill>
                  <a:srgbClr val="002060"/>
                </a:solidFill>
                <a:latin typeface="Times New Roman"/>
                <a:ea typeface="Times New Roman"/>
                <a:cs typeface="Times New Roman"/>
                <a:sym typeface="Times New Roman"/>
              </a:rPr>
            </a:br>
            <a:r>
              <a:rPr lang="ru-RU" sz="2200">
                <a:solidFill>
                  <a:srgbClr val="002060"/>
                </a:solidFill>
                <a:latin typeface="Times New Roman"/>
                <a:ea typeface="Times New Roman"/>
                <a:cs typeface="Times New Roman"/>
                <a:sym typeface="Times New Roman"/>
              </a:rPr>
              <a:t>                                           білий колір. Думка виявилася вдалою, </a:t>
            </a:r>
            <a:br>
              <a:rPr lang="ru-RU" sz="2200">
                <a:solidFill>
                  <a:srgbClr val="002060"/>
                </a:solidFill>
                <a:latin typeface="Times New Roman"/>
                <a:ea typeface="Times New Roman"/>
                <a:cs typeface="Times New Roman"/>
                <a:sym typeface="Times New Roman"/>
              </a:rPr>
            </a:br>
            <a:r>
              <a:rPr lang="ru-RU" sz="2200">
                <a:solidFill>
                  <a:srgbClr val="002060"/>
                </a:solidFill>
                <a:latin typeface="Times New Roman"/>
                <a:ea typeface="Times New Roman"/>
                <a:cs typeface="Times New Roman"/>
                <a:sym typeface="Times New Roman"/>
              </a:rPr>
              <a:t>                                           і він почав радити й іншим сліпим </a:t>
            </a:r>
            <a:br>
              <a:rPr lang="ru-RU" sz="2200">
                <a:solidFill>
                  <a:srgbClr val="002060"/>
                </a:solidFill>
                <a:latin typeface="Times New Roman"/>
                <a:ea typeface="Times New Roman"/>
                <a:cs typeface="Times New Roman"/>
                <a:sym typeface="Times New Roman"/>
              </a:rPr>
            </a:br>
            <a:r>
              <a:rPr lang="ru-RU" sz="2200">
                <a:solidFill>
                  <a:srgbClr val="002060"/>
                </a:solidFill>
                <a:latin typeface="Times New Roman"/>
                <a:ea typeface="Times New Roman"/>
                <a:cs typeface="Times New Roman"/>
                <a:sym typeface="Times New Roman"/>
              </a:rPr>
              <a:t>                                           робити так само. </a:t>
            </a:r>
            <a:endParaRPr sz="2200">
              <a:solidFill>
                <a:srgbClr val="002060"/>
              </a:solidFill>
            </a:endParaRPr>
          </a:p>
        </p:txBody>
      </p:sp>
      <p:pic>
        <p:nvPicPr>
          <p:cNvPr id="149" name="Google Shape;149;p8"/>
          <p:cNvPicPr preferRelativeResize="0"/>
          <p:nvPr/>
        </p:nvPicPr>
        <p:blipFill rotWithShape="1">
          <a:blip r:embed="rId3">
            <a:alphaModFix/>
          </a:blip>
          <a:srcRect l="8811" r="10336"/>
          <a:stretch/>
        </p:blipFill>
        <p:spPr>
          <a:xfrm>
            <a:off x="467544" y="2852936"/>
            <a:ext cx="3384376" cy="303972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9"/>
          <p:cNvSpPr txBox="1">
            <a:spLocks noGrp="1"/>
          </p:cNvSpPr>
          <p:nvPr>
            <p:ph type="title"/>
          </p:nvPr>
        </p:nvSpPr>
        <p:spPr>
          <a:xfrm>
            <a:off x="4757948" y="2420888"/>
            <a:ext cx="4186808" cy="2376264"/>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3072"/>
              <a:buNone/>
            </a:pPr>
            <a:r>
              <a:rPr lang="ru-RU" sz="2400">
                <a:solidFill>
                  <a:srgbClr val="002060"/>
                </a:solidFill>
                <a:latin typeface="Times New Roman"/>
                <a:ea typeface="Times New Roman"/>
                <a:cs typeface="Times New Roman"/>
                <a:sym typeface="Times New Roman"/>
              </a:rPr>
              <a:t>Гомер — сліпий старець, який є найвідомішим незрячим давніх часів. Саме йому приписують створення "Іліади« та "Одіссеї".</a:t>
            </a:r>
            <a:endParaRPr sz="2400">
              <a:solidFill>
                <a:srgbClr val="002060"/>
              </a:solidFill>
              <a:latin typeface="Times New Roman"/>
              <a:ea typeface="Times New Roman"/>
              <a:cs typeface="Times New Roman"/>
              <a:sym typeface="Times New Roman"/>
            </a:endParaRPr>
          </a:p>
        </p:txBody>
      </p:sp>
      <p:pic>
        <p:nvPicPr>
          <p:cNvPr id="155" name="Google Shape;155;p9"/>
          <p:cNvPicPr preferRelativeResize="0"/>
          <p:nvPr/>
        </p:nvPicPr>
        <p:blipFill rotWithShape="1">
          <a:blip r:embed="rId3">
            <a:alphaModFix/>
          </a:blip>
          <a:srcRect l="21787" r="19040"/>
          <a:stretch/>
        </p:blipFill>
        <p:spPr>
          <a:xfrm>
            <a:off x="179512" y="1484784"/>
            <a:ext cx="4482244" cy="4446745"/>
          </a:xfrm>
          <a:prstGeom prst="rect">
            <a:avLst/>
          </a:prstGeom>
          <a:noFill/>
          <a:ln>
            <a:noFill/>
          </a:ln>
        </p:spPr>
      </p:pic>
      <p:sp>
        <p:nvSpPr>
          <p:cNvPr id="156" name="Google Shape;156;p9"/>
          <p:cNvSpPr/>
          <p:nvPr/>
        </p:nvSpPr>
        <p:spPr>
          <a:xfrm>
            <a:off x="179512" y="248341"/>
            <a:ext cx="896448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3600" b="1">
                <a:solidFill>
                  <a:srgbClr val="002060"/>
                </a:solidFill>
                <a:latin typeface="Times New Roman"/>
                <a:ea typeface="Times New Roman"/>
                <a:cs typeface="Times New Roman"/>
                <a:sym typeface="Times New Roman"/>
              </a:rPr>
              <a:t>Відомі люди з обмеженими можливостями</a:t>
            </a:r>
            <a:endParaRPr sz="3600">
              <a:solidFill>
                <a:srgbClr val="000000"/>
              </a:solidFill>
              <a:latin typeface="Times New Roman"/>
              <a:ea typeface="Times New Roman"/>
              <a:cs typeface="Times New Roman"/>
              <a:sym typeface="Times New Roman"/>
            </a:endParaRPr>
          </a:p>
          <a:p>
            <a:pPr marL="0" marR="0" lvl="0" indent="0" algn="l" rtl="0">
              <a:spcBef>
                <a:spcPts val="0"/>
              </a:spcBef>
              <a:spcAft>
                <a:spcPts val="0"/>
              </a:spcAft>
              <a:buNone/>
            </a:pPr>
            <a:endParaRPr sz="3600" b="1">
              <a:solidFill>
                <a:srgbClr val="002060"/>
              </a:solidFill>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10"/>
          <p:cNvPicPr preferRelativeResize="0"/>
          <p:nvPr/>
        </p:nvPicPr>
        <p:blipFill rotWithShape="1">
          <a:blip r:embed="rId3">
            <a:alphaModFix/>
          </a:blip>
          <a:srcRect/>
          <a:stretch/>
        </p:blipFill>
        <p:spPr>
          <a:xfrm>
            <a:off x="323527" y="476672"/>
            <a:ext cx="3491297" cy="3600400"/>
          </a:xfrm>
          <a:prstGeom prst="rect">
            <a:avLst/>
          </a:prstGeom>
          <a:noFill/>
          <a:ln>
            <a:noFill/>
          </a:ln>
        </p:spPr>
      </p:pic>
      <p:sp>
        <p:nvSpPr>
          <p:cNvPr id="162" name="Google Shape;162;p10"/>
          <p:cNvSpPr/>
          <p:nvPr/>
        </p:nvSpPr>
        <p:spPr>
          <a:xfrm>
            <a:off x="4139952" y="468290"/>
            <a:ext cx="4680520" cy="489364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400" b="1">
                <a:solidFill>
                  <a:srgbClr val="002060"/>
                </a:solidFill>
                <a:latin typeface="Times New Roman"/>
                <a:ea typeface="Times New Roman"/>
                <a:cs typeface="Times New Roman"/>
                <a:sym typeface="Times New Roman"/>
              </a:rPr>
              <a:t>Луї Брайль (1809 - 1852) - французький тифлопедагог. </a:t>
            </a:r>
            <a:endParaRPr/>
          </a:p>
          <a:p>
            <a:pPr marL="0" marR="0" lvl="0" indent="0" algn="just" rtl="0">
              <a:spcBef>
                <a:spcPts val="0"/>
              </a:spcBef>
              <a:spcAft>
                <a:spcPts val="0"/>
              </a:spcAft>
              <a:buNone/>
            </a:pPr>
            <a:r>
              <a:rPr lang="ru-RU" sz="2400" b="1">
                <a:solidFill>
                  <a:srgbClr val="002060"/>
                </a:solidFill>
                <a:latin typeface="Times New Roman"/>
                <a:ea typeface="Times New Roman"/>
                <a:cs typeface="Times New Roman"/>
                <a:sym typeface="Times New Roman"/>
              </a:rPr>
              <a:t>У 3-річному віці Брайль поранив собі око, і він осліп. У 1829 році Луї Брайль розробив розробив рельєфно-крапковий шрифт, який використовується до теперішнього часу в усьому світі для сліпих – шрифт Брайля. Крім літер і цифр, на основі тих же принципів він розробив нотопис і викладав музику сліпим.</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1"/>
          <p:cNvSpPr txBox="1">
            <a:spLocks noGrp="1"/>
          </p:cNvSpPr>
          <p:nvPr>
            <p:ph type="body" idx="1"/>
          </p:nvPr>
        </p:nvSpPr>
        <p:spPr>
          <a:xfrm>
            <a:off x="3923928" y="332656"/>
            <a:ext cx="4834880" cy="5976664"/>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3120"/>
              <a:buNone/>
            </a:pPr>
            <a:r>
              <a:rPr lang="ru-RU" sz="2400" b="1">
                <a:solidFill>
                  <a:srgbClr val="002060"/>
                </a:solidFill>
                <a:latin typeface="Times New Roman"/>
                <a:ea typeface="Times New Roman"/>
                <a:cs typeface="Times New Roman"/>
                <a:sym typeface="Times New Roman"/>
              </a:rPr>
              <a:t>Одна з відомих незрячих людей – ясновидиця Ванга. У 12-річному віці Ванга втратила зір з-за урагану, який відкинув її на сотні метрів. Знайшли її тільки ввечері з забитими піском очима. Дівчинка повністю втратила зір. Під час Другої Світової війни Ванга здобула широку славу провидиці, коли по селах пройшла чутка, що вона здатна визначити місцезнаходження зниклих людей, будь вони живі, або місця, де вони загинули.</a:t>
            </a:r>
            <a:endParaRPr sz="2400" b="1">
              <a:solidFill>
                <a:srgbClr val="002060"/>
              </a:solidFill>
              <a:latin typeface="Times New Roman"/>
              <a:ea typeface="Times New Roman"/>
              <a:cs typeface="Times New Roman"/>
              <a:sym typeface="Times New Roman"/>
            </a:endParaRPr>
          </a:p>
        </p:txBody>
      </p:sp>
      <p:pic>
        <p:nvPicPr>
          <p:cNvPr id="168" name="Google Shape;168;p11"/>
          <p:cNvPicPr preferRelativeResize="0"/>
          <p:nvPr/>
        </p:nvPicPr>
        <p:blipFill rotWithShape="1">
          <a:blip r:embed="rId3">
            <a:alphaModFix/>
          </a:blip>
          <a:srcRect/>
          <a:stretch/>
        </p:blipFill>
        <p:spPr>
          <a:xfrm>
            <a:off x="323528" y="1340768"/>
            <a:ext cx="3188034" cy="417646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12"/>
          <p:cNvPicPr preferRelativeResize="0"/>
          <p:nvPr/>
        </p:nvPicPr>
        <p:blipFill rotWithShape="1">
          <a:blip r:embed="rId3">
            <a:alphaModFix/>
          </a:blip>
          <a:srcRect/>
          <a:stretch/>
        </p:blipFill>
        <p:spPr>
          <a:xfrm>
            <a:off x="179512" y="692696"/>
            <a:ext cx="3888432" cy="2919243"/>
          </a:xfrm>
          <a:prstGeom prst="rect">
            <a:avLst/>
          </a:prstGeom>
          <a:noFill/>
          <a:ln>
            <a:noFill/>
          </a:ln>
        </p:spPr>
      </p:pic>
      <p:sp>
        <p:nvSpPr>
          <p:cNvPr id="174" name="Google Shape;174;p12"/>
          <p:cNvSpPr/>
          <p:nvPr/>
        </p:nvSpPr>
        <p:spPr>
          <a:xfrm>
            <a:off x="4067944" y="404664"/>
            <a:ext cx="4824536" cy="52629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400" b="1">
                <a:solidFill>
                  <a:srgbClr val="002060"/>
                </a:solidFill>
                <a:latin typeface="Times New Roman"/>
                <a:ea typeface="Times New Roman"/>
                <a:cs typeface="Times New Roman"/>
                <a:sym typeface="Times New Roman"/>
              </a:rPr>
              <a:t>Ерік Вайхенмайер (1968) – перший  у світі скелелаз, який досяг вершини Евересту, будучи незрячим. Ерік Вайхенмайер втратив зір, коли йому було 13 років. Юнаком він закінчив навчання, став учителем середньої школи, потім тренером по боротьбі і спортсменом світового класу. Про подорож Вайхенмайера режисер Пітер Уінтер зняв ігровий телевізійний фільм "Торкнутися вершини світу".</a:t>
            </a:r>
            <a:endParaRPr sz="2400" b="1">
              <a:solidFill>
                <a:srgbClr val="00206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3"/>
          <p:cNvSpPr/>
          <p:nvPr/>
        </p:nvSpPr>
        <p:spPr>
          <a:xfrm>
            <a:off x="3635896" y="332656"/>
            <a:ext cx="5256584"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400" b="1">
                <a:solidFill>
                  <a:srgbClr val="002060"/>
                </a:solidFill>
                <a:latin typeface="Times New Roman"/>
                <a:ea typeface="Times New Roman"/>
                <a:cs typeface="Times New Roman"/>
                <a:sym typeface="Times New Roman"/>
              </a:rPr>
              <a:t>Джозеф Пулітцер (1847 - 1911) - американський видавець, журналіст, родоначальник жанру "жовтої преси". Осліп у 40 років. Після своєї смерті він залишив </a:t>
            </a:r>
            <a:endParaRPr/>
          </a:p>
          <a:p>
            <a:pPr marL="0" marR="0" lvl="0" indent="0" algn="just" rtl="0">
              <a:spcBef>
                <a:spcPts val="0"/>
              </a:spcBef>
              <a:spcAft>
                <a:spcPts val="0"/>
              </a:spcAft>
              <a:buNone/>
            </a:pPr>
            <a:r>
              <a:rPr lang="ru-RU" sz="2400" b="1">
                <a:solidFill>
                  <a:srgbClr val="002060"/>
                </a:solidFill>
                <a:latin typeface="Times New Roman"/>
                <a:ea typeface="Times New Roman"/>
                <a:cs typeface="Times New Roman"/>
                <a:sym typeface="Times New Roman"/>
              </a:rPr>
              <a:t>2 млн доларів Колумбійському університету. Три чверті цих коштів пішли на створення Вищої школи журналістики, а на суму, що залишилася, була заснована премія для американських журналістів, яку вручають з 1917 року.</a:t>
            </a:r>
            <a:endParaRPr/>
          </a:p>
        </p:txBody>
      </p:sp>
      <p:pic>
        <p:nvPicPr>
          <p:cNvPr id="180" name="Google Shape;180;p13"/>
          <p:cNvPicPr preferRelativeResize="0"/>
          <p:nvPr/>
        </p:nvPicPr>
        <p:blipFill rotWithShape="1">
          <a:blip r:embed="rId3">
            <a:alphaModFix/>
          </a:blip>
          <a:srcRect/>
          <a:stretch/>
        </p:blipFill>
        <p:spPr>
          <a:xfrm>
            <a:off x="239570" y="332656"/>
            <a:ext cx="2966442" cy="446449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4"/>
          <p:cNvSpPr/>
          <p:nvPr/>
        </p:nvSpPr>
        <p:spPr>
          <a:xfrm>
            <a:off x="179512" y="4437112"/>
            <a:ext cx="8761450" cy="178510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200" b="1">
                <a:solidFill>
                  <a:srgbClr val="002060"/>
                </a:solidFill>
                <a:latin typeface="Trebuchet MS"/>
                <a:ea typeface="Trebuchet MS"/>
                <a:cs typeface="Trebuchet MS"/>
                <a:sym typeface="Trebuchet MS"/>
              </a:rPr>
              <a:t>«</a:t>
            </a:r>
            <a:r>
              <a:rPr lang="ru-RU" sz="2200" b="1">
                <a:solidFill>
                  <a:srgbClr val="002060"/>
                </a:solidFill>
                <a:latin typeface="Times New Roman"/>
                <a:ea typeface="Times New Roman"/>
                <a:cs typeface="Times New Roman"/>
                <a:sym typeface="Times New Roman"/>
              </a:rPr>
              <a:t>З висоти понад 4 тисячі метрів стрибнули із парашутом троє незрячих українців. Вони здійснили свій перший політ у тандемі з інструктором», -  передав "5 канал".</a:t>
            </a:r>
            <a:endParaRPr sz="22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ru-RU" sz="2200" b="1">
                <a:solidFill>
                  <a:srgbClr val="002060"/>
                </a:solidFill>
                <a:latin typeface="Times New Roman"/>
                <a:ea typeface="Times New Roman"/>
                <a:cs typeface="Times New Roman"/>
                <a:sym typeface="Times New Roman"/>
              </a:rPr>
              <a:t>Як зазначили самі учасники акції, цим вони показали, що люди з інвалідністю мають необмежені здібності.</a:t>
            </a:r>
            <a:endParaRPr sz="2000" b="1">
              <a:solidFill>
                <a:srgbClr val="002060"/>
              </a:solidFill>
              <a:latin typeface="Times New Roman"/>
              <a:ea typeface="Times New Roman"/>
              <a:cs typeface="Times New Roman"/>
              <a:sym typeface="Times New Roman"/>
            </a:endParaRPr>
          </a:p>
        </p:txBody>
      </p:sp>
      <p:pic>
        <p:nvPicPr>
          <p:cNvPr id="186" name="Google Shape;186;p14"/>
          <p:cNvPicPr preferRelativeResize="0"/>
          <p:nvPr/>
        </p:nvPicPr>
        <p:blipFill rotWithShape="1">
          <a:blip r:embed="rId3">
            <a:alphaModFix/>
          </a:blip>
          <a:srcRect/>
          <a:stretch/>
        </p:blipFill>
        <p:spPr>
          <a:xfrm>
            <a:off x="911832" y="332656"/>
            <a:ext cx="7296809" cy="410445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5"/>
          <p:cNvSpPr txBox="1">
            <a:spLocks noGrp="1"/>
          </p:cNvSpPr>
          <p:nvPr>
            <p:ph type="title"/>
          </p:nvPr>
        </p:nvSpPr>
        <p:spPr>
          <a:xfrm>
            <a:off x="1187624" y="188640"/>
            <a:ext cx="6512511" cy="1143000"/>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SzPts val="3226"/>
              <a:buNone/>
            </a:pPr>
            <a:r>
              <a:rPr lang="ru-RU" sz="2520" b="1">
                <a:solidFill>
                  <a:srgbClr val="002060"/>
                </a:solidFill>
                <a:latin typeface="Times New Roman"/>
                <a:ea typeface="Times New Roman"/>
                <a:cs typeface="Times New Roman"/>
                <a:sym typeface="Times New Roman"/>
              </a:rPr>
              <a:t>Завершення обговорення змісту оповідання</a:t>
            </a:r>
            <a:br>
              <a:rPr lang="ru-RU" sz="2520" b="1">
                <a:solidFill>
                  <a:srgbClr val="002060"/>
                </a:solidFill>
                <a:latin typeface="Times New Roman"/>
                <a:ea typeface="Times New Roman"/>
                <a:cs typeface="Times New Roman"/>
                <a:sym typeface="Times New Roman"/>
              </a:rPr>
            </a:br>
            <a:endParaRPr sz="2520" b="1">
              <a:solidFill>
                <a:srgbClr val="002060"/>
              </a:solidFill>
              <a:latin typeface="Times New Roman"/>
              <a:ea typeface="Times New Roman"/>
              <a:cs typeface="Times New Roman"/>
              <a:sym typeface="Times New Roman"/>
            </a:endParaRPr>
          </a:p>
        </p:txBody>
      </p:sp>
      <p:sp>
        <p:nvSpPr>
          <p:cNvPr id="192" name="Google Shape;192;p15"/>
          <p:cNvSpPr txBox="1">
            <a:spLocks noGrp="1"/>
          </p:cNvSpPr>
          <p:nvPr>
            <p:ph type="body" idx="1"/>
          </p:nvPr>
        </p:nvSpPr>
        <p:spPr>
          <a:xfrm>
            <a:off x="467544" y="1412776"/>
            <a:ext cx="8229600" cy="452596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3120"/>
              <a:buNone/>
            </a:pPr>
            <a:r>
              <a:rPr lang="ru-RU" sz="2400" b="1">
                <a:solidFill>
                  <a:srgbClr val="002060"/>
                </a:solidFill>
                <a:latin typeface="Times New Roman"/>
                <a:ea typeface="Times New Roman"/>
                <a:cs typeface="Times New Roman"/>
                <a:sym typeface="Times New Roman"/>
              </a:rPr>
              <a:t>Розв’язка</a:t>
            </a:r>
            <a:endParaRPr sz="2400" b="1">
              <a:solidFill>
                <a:srgbClr val="002060"/>
              </a:solidFill>
              <a:latin typeface="Times New Roman"/>
              <a:ea typeface="Times New Roman"/>
              <a:cs typeface="Times New Roman"/>
              <a:sym typeface="Times New Roman"/>
            </a:endParaRPr>
          </a:p>
          <a:p>
            <a:pPr marL="228600" lvl="0" indent="-198120" algn="l" rtl="0">
              <a:spcBef>
                <a:spcPts val="780"/>
              </a:spcBef>
              <a:spcAft>
                <a:spcPts val="0"/>
              </a:spcAft>
              <a:buSzPts val="3120"/>
              <a:buFont typeface="Times New Roman"/>
              <a:buChar char="-"/>
            </a:pPr>
            <a:r>
              <a:rPr lang="ru-RU" sz="2400">
                <a:solidFill>
                  <a:srgbClr val="002060"/>
                </a:solidFill>
                <a:latin typeface="Times New Roman"/>
                <a:ea typeface="Times New Roman"/>
                <a:cs typeface="Times New Roman"/>
                <a:sym typeface="Times New Roman"/>
              </a:rPr>
              <a:t>Як ви розумієте фінал твору?</a:t>
            </a:r>
            <a:endParaRPr/>
          </a:p>
          <a:p>
            <a:pPr marL="0" lvl="0" indent="0" algn="just" rtl="0">
              <a:spcBef>
                <a:spcPts val="780"/>
              </a:spcBef>
              <a:spcAft>
                <a:spcPts val="0"/>
              </a:spcAft>
              <a:buSzPts val="3120"/>
              <a:buNone/>
            </a:pPr>
            <a:r>
              <a:rPr lang="ru-RU" sz="2400">
                <a:solidFill>
                  <a:srgbClr val="002060"/>
                </a:solidFill>
                <a:latin typeface="Times New Roman"/>
                <a:ea typeface="Times New Roman"/>
                <a:cs typeface="Times New Roman"/>
                <a:sym typeface="Times New Roman"/>
              </a:rPr>
              <a:t>Він пішов уперед за окружну стіну в гори.</a:t>
            </a:r>
            <a:endParaRPr/>
          </a:p>
          <a:p>
            <a:pPr marL="0" lvl="0" indent="0" algn="just" rtl="0">
              <a:spcBef>
                <a:spcPts val="780"/>
              </a:spcBef>
              <a:spcAft>
                <a:spcPts val="0"/>
              </a:spcAft>
              <a:buSzPts val="3120"/>
              <a:buNone/>
            </a:pPr>
            <a:r>
              <a:rPr lang="ru-RU" sz="2400">
                <a:solidFill>
                  <a:srgbClr val="002060"/>
                </a:solidFill>
                <a:latin typeface="Times New Roman"/>
                <a:ea typeface="Times New Roman"/>
                <a:cs typeface="Times New Roman"/>
                <a:sym typeface="Times New Roman"/>
              </a:rPr>
              <a:t>Коли сонце схилилося до заходу, він більше не дерся: він був далеко і дуже високо. Він лежав спокійно, і на його обличчі була посмішка. Навколо нього була невимовна краса природи, але він більше не дивився на цю красу, він лежав непорушний, посміхаючись, як ніби задоволений вже тим одним, що вирвався з Долини Сліпих, де думав стати королем. Захід сонця відгоріло, настала ніч, а він все лежав, примирений і задоволений, під холодними ясними зорями.</a:t>
            </a:r>
            <a:endParaRPr/>
          </a:p>
          <a:p>
            <a:pPr marL="0" lvl="0" indent="0" algn="l" rtl="0">
              <a:spcBef>
                <a:spcPts val="780"/>
              </a:spcBef>
              <a:spcAft>
                <a:spcPts val="0"/>
              </a:spcAft>
              <a:buSzPts val="3120"/>
              <a:buNone/>
            </a:pPr>
            <a:endParaRPr sz="2400">
              <a:solidFill>
                <a:srgbClr val="002060"/>
              </a:solidFill>
              <a:latin typeface="Times New Roman"/>
              <a:ea typeface="Times New Roman"/>
              <a:cs typeface="Times New Roman"/>
              <a:sym typeface="Times New Roman"/>
            </a:endParaRPr>
          </a:p>
          <a:p>
            <a:pPr marL="0" lvl="0" indent="0" algn="l" rtl="0">
              <a:spcBef>
                <a:spcPts val="740"/>
              </a:spcBef>
              <a:spcAft>
                <a:spcPts val="0"/>
              </a:spcAft>
              <a:buSzPts val="2860"/>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6"/>
          <p:cNvSpPr txBox="1">
            <a:spLocks noGrp="1"/>
          </p:cNvSpPr>
          <p:nvPr>
            <p:ph type="title"/>
          </p:nvPr>
        </p:nvSpPr>
        <p:spPr>
          <a:xfrm>
            <a:off x="467544" y="5013176"/>
            <a:ext cx="8229600" cy="1368152"/>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SzPts val="3584"/>
              <a:buNone/>
            </a:pPr>
            <a:r>
              <a:rPr lang="ru-RU" sz="2800">
                <a:solidFill>
                  <a:srgbClr val="002060"/>
                </a:solidFill>
                <a:latin typeface="Times New Roman"/>
                <a:ea typeface="Times New Roman"/>
                <a:cs typeface="Times New Roman"/>
                <a:sym typeface="Times New Roman"/>
              </a:rPr>
              <a:t>Картина Брейгеля "Притча про сліпих" нагадує слова з Біблії: "Якщо сліпий поведе сліпого, то обидва впадуть у яму"</a:t>
            </a:r>
            <a:r>
              <a:rPr lang="ru-RU" sz="2800" b="1">
                <a:solidFill>
                  <a:srgbClr val="002060"/>
                </a:solidFill>
                <a:latin typeface="Times New Roman"/>
                <a:ea typeface="Times New Roman"/>
                <a:cs typeface="Times New Roman"/>
                <a:sym typeface="Times New Roman"/>
              </a:rPr>
              <a:t/>
            </a:r>
            <a:br>
              <a:rPr lang="ru-RU" sz="2800" b="1">
                <a:solidFill>
                  <a:srgbClr val="002060"/>
                </a:solidFill>
                <a:latin typeface="Times New Roman"/>
                <a:ea typeface="Times New Roman"/>
                <a:cs typeface="Times New Roman"/>
                <a:sym typeface="Times New Roman"/>
              </a:rPr>
            </a:br>
            <a:endParaRPr sz="2800" b="1">
              <a:solidFill>
                <a:srgbClr val="002060"/>
              </a:solidFill>
              <a:latin typeface="Times New Roman"/>
              <a:ea typeface="Times New Roman"/>
              <a:cs typeface="Times New Roman"/>
              <a:sym typeface="Times New Roman"/>
            </a:endParaRPr>
          </a:p>
        </p:txBody>
      </p:sp>
      <p:pic>
        <p:nvPicPr>
          <p:cNvPr id="198" name="Google Shape;198;p16"/>
          <p:cNvPicPr preferRelativeResize="0">
            <a:picLocks noGrp="1"/>
          </p:cNvPicPr>
          <p:nvPr>
            <p:ph type="body" idx="1"/>
          </p:nvPr>
        </p:nvPicPr>
        <p:blipFill rotWithShape="1">
          <a:blip r:embed="rId3">
            <a:alphaModFix/>
          </a:blip>
          <a:srcRect/>
          <a:stretch/>
        </p:blipFill>
        <p:spPr>
          <a:xfrm>
            <a:off x="1228074" y="786714"/>
            <a:ext cx="6230652" cy="336528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7"/>
          <p:cNvSpPr txBox="1">
            <a:spLocks noGrp="1"/>
          </p:cNvSpPr>
          <p:nvPr>
            <p:ph type="title"/>
          </p:nvPr>
        </p:nvSpPr>
        <p:spPr>
          <a:xfrm>
            <a:off x="827584" y="116632"/>
            <a:ext cx="6512511" cy="11430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3584"/>
              <a:buNone/>
            </a:pPr>
            <a:r>
              <a:rPr lang="ru-RU" sz="2800" b="1">
                <a:solidFill>
                  <a:srgbClr val="002060"/>
                </a:solidFill>
                <a:latin typeface="Times New Roman"/>
                <a:ea typeface="Times New Roman"/>
                <a:cs typeface="Times New Roman"/>
                <a:sym typeface="Times New Roman"/>
              </a:rPr>
              <a:t/>
            </a:r>
            <a:br>
              <a:rPr lang="ru-RU" sz="2800" b="1">
                <a:solidFill>
                  <a:srgbClr val="002060"/>
                </a:solidFill>
                <a:latin typeface="Times New Roman"/>
                <a:ea typeface="Times New Roman"/>
                <a:cs typeface="Times New Roman"/>
                <a:sym typeface="Times New Roman"/>
              </a:rPr>
            </a:br>
            <a:r>
              <a:rPr lang="ru-RU" sz="2800" b="1">
                <a:solidFill>
                  <a:srgbClr val="002060"/>
                </a:solidFill>
                <a:latin typeface="Times New Roman"/>
                <a:ea typeface="Times New Roman"/>
                <a:cs typeface="Times New Roman"/>
                <a:sym typeface="Times New Roman"/>
              </a:rPr>
              <a:t>Домашнє завдання</a:t>
            </a:r>
            <a:endParaRPr sz="2800" b="1">
              <a:solidFill>
                <a:srgbClr val="002060"/>
              </a:solidFill>
              <a:latin typeface="Times New Roman"/>
              <a:ea typeface="Times New Roman"/>
              <a:cs typeface="Times New Roman"/>
              <a:sym typeface="Times New Roman"/>
            </a:endParaRPr>
          </a:p>
        </p:txBody>
      </p:sp>
      <p:sp>
        <p:nvSpPr>
          <p:cNvPr id="204" name="Google Shape;204;p17"/>
          <p:cNvSpPr txBox="1">
            <a:spLocks noGrp="1"/>
          </p:cNvSpPr>
          <p:nvPr>
            <p:ph type="body" idx="1"/>
          </p:nvPr>
        </p:nvSpPr>
        <p:spPr>
          <a:xfrm>
            <a:off x="971600" y="1916825"/>
            <a:ext cx="7397100" cy="3474600"/>
          </a:xfrm>
          <a:prstGeom prst="rect">
            <a:avLst/>
          </a:prstGeom>
          <a:noFill/>
          <a:ln>
            <a:noFill/>
          </a:ln>
        </p:spPr>
        <p:txBody>
          <a:bodyPr spcFirstLastPara="1" wrap="square" lIns="91425" tIns="45700" rIns="91425" bIns="45700" anchor="t" anchorCtr="0">
            <a:normAutofit/>
          </a:bodyPr>
          <a:lstStyle/>
          <a:p>
            <a:pPr marL="0" lvl="0" indent="0" algn="l" rtl="0">
              <a:lnSpc>
                <a:spcPct val="80000"/>
              </a:lnSpc>
              <a:spcBef>
                <a:spcPts val="0"/>
              </a:spcBef>
              <a:spcAft>
                <a:spcPts val="0"/>
              </a:spcAft>
              <a:buSzPts val="3367"/>
              <a:buNone/>
            </a:pPr>
            <a:r>
              <a:rPr lang="ru-RU" sz="2590">
                <a:solidFill>
                  <a:srgbClr val="002060"/>
                </a:solidFill>
                <a:latin typeface="Times New Roman"/>
                <a:ea typeface="Times New Roman"/>
                <a:cs typeface="Times New Roman"/>
                <a:sym typeface="Times New Roman"/>
              </a:rPr>
              <a:t>Виконати одне завдання на вибір:</a:t>
            </a:r>
            <a:endParaRPr/>
          </a:p>
          <a:p>
            <a:pPr marL="0" lvl="0" indent="0" algn="l" rtl="0">
              <a:lnSpc>
                <a:spcPct val="80000"/>
              </a:lnSpc>
              <a:spcBef>
                <a:spcPts val="818"/>
              </a:spcBef>
              <a:spcAft>
                <a:spcPts val="0"/>
              </a:spcAft>
              <a:buSzPts val="3367"/>
              <a:buNone/>
            </a:pPr>
            <a:r>
              <a:rPr lang="ru-RU" sz="2590">
                <a:solidFill>
                  <a:srgbClr val="002060"/>
                </a:solidFill>
                <a:latin typeface="Times New Roman"/>
                <a:ea typeface="Times New Roman"/>
                <a:cs typeface="Times New Roman"/>
                <a:sym typeface="Times New Roman"/>
              </a:rPr>
              <a:t>Підготувати питання або тести за оповіданням </a:t>
            </a:r>
            <a:endParaRPr sz="2590">
              <a:solidFill>
                <a:srgbClr val="002060"/>
              </a:solidFill>
              <a:latin typeface="Times New Roman"/>
              <a:ea typeface="Times New Roman"/>
              <a:cs typeface="Times New Roman"/>
              <a:sym typeface="Times New Roman"/>
            </a:endParaRPr>
          </a:p>
          <a:p>
            <a:pPr marL="0" lvl="0" indent="0" algn="l" rtl="0">
              <a:lnSpc>
                <a:spcPct val="80000"/>
              </a:lnSpc>
              <a:spcBef>
                <a:spcPts val="818"/>
              </a:spcBef>
              <a:spcAft>
                <a:spcPts val="0"/>
              </a:spcAft>
              <a:buSzPts val="3367"/>
              <a:buNone/>
            </a:pPr>
            <a:r>
              <a:rPr lang="ru-RU" sz="2590">
                <a:solidFill>
                  <a:srgbClr val="002060"/>
                </a:solidFill>
                <a:latin typeface="Times New Roman"/>
                <a:ea typeface="Times New Roman"/>
                <a:cs typeface="Times New Roman"/>
                <a:sym typeface="Times New Roman"/>
              </a:rPr>
              <a:t>Г. Уеллса;</a:t>
            </a:r>
            <a:endParaRPr sz="2590">
              <a:solidFill>
                <a:srgbClr val="002060"/>
              </a:solidFill>
              <a:latin typeface="Times New Roman"/>
              <a:ea typeface="Times New Roman"/>
              <a:cs typeface="Times New Roman"/>
              <a:sym typeface="Times New Roman"/>
            </a:endParaRPr>
          </a:p>
          <a:p>
            <a:pPr marL="0" lvl="0" indent="0" algn="l" rtl="0">
              <a:lnSpc>
                <a:spcPct val="80000"/>
              </a:lnSpc>
              <a:spcBef>
                <a:spcPts val="818"/>
              </a:spcBef>
              <a:spcAft>
                <a:spcPts val="0"/>
              </a:spcAft>
              <a:buSzPts val="3367"/>
              <a:buNone/>
            </a:pPr>
            <a:r>
              <a:rPr lang="ru-RU" sz="2590">
                <a:solidFill>
                  <a:srgbClr val="002060"/>
                </a:solidFill>
                <a:latin typeface="Times New Roman"/>
                <a:ea typeface="Times New Roman"/>
                <a:cs typeface="Times New Roman"/>
                <a:sym typeface="Times New Roman"/>
              </a:rPr>
              <a:t>«Якби письменником був я» (написати продовження твору);</a:t>
            </a:r>
            <a:endParaRPr/>
          </a:p>
          <a:p>
            <a:pPr marL="0" lvl="0" indent="0" algn="l" rtl="0">
              <a:lnSpc>
                <a:spcPct val="80000"/>
              </a:lnSpc>
              <a:spcBef>
                <a:spcPts val="818"/>
              </a:spcBef>
              <a:spcAft>
                <a:spcPts val="0"/>
              </a:spcAft>
              <a:buSzPts val="3367"/>
              <a:buNone/>
            </a:pPr>
            <a:r>
              <a:rPr lang="ru-RU" sz="2590">
                <a:solidFill>
                  <a:srgbClr val="002060"/>
                </a:solidFill>
                <a:latin typeface="Times New Roman"/>
                <a:ea typeface="Times New Roman"/>
                <a:cs typeface="Times New Roman"/>
                <a:sym typeface="Times New Roman"/>
              </a:rPr>
              <a:t>Написати есе за висловлюванням  Г. Уеллса «Той, хто не дивиться вперед, залишається позаду».</a:t>
            </a:r>
            <a:endParaRPr/>
          </a:p>
          <a:p>
            <a:pPr marL="0" lvl="0" indent="0" algn="l" rtl="0">
              <a:lnSpc>
                <a:spcPct val="80000"/>
              </a:lnSpc>
              <a:spcBef>
                <a:spcPts val="707"/>
              </a:spcBef>
              <a:spcAft>
                <a:spcPts val="0"/>
              </a:spcAft>
              <a:buSzPts val="2646"/>
              <a:buNone/>
            </a:pPr>
            <a:endParaRPr sz="2035">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8"/>
          <p:cNvSpPr txBox="1">
            <a:spLocks noGrp="1"/>
          </p:cNvSpPr>
          <p:nvPr>
            <p:ph type="title"/>
          </p:nvPr>
        </p:nvSpPr>
        <p:spPr>
          <a:xfrm>
            <a:off x="539552" y="5085184"/>
            <a:ext cx="8229600" cy="1143000"/>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SzPts val="5530"/>
              <a:buNone/>
            </a:pPr>
            <a:r>
              <a:rPr lang="ru-RU" sz="4320" i="1">
                <a:solidFill>
                  <a:srgbClr val="002060"/>
                </a:solidFill>
                <a:latin typeface="Times New Roman"/>
                <a:ea typeface="Times New Roman"/>
                <a:cs typeface="Times New Roman"/>
                <a:sym typeface="Times New Roman"/>
              </a:rPr>
              <a:t>Дякую за роботу на уроці!</a:t>
            </a:r>
            <a:r>
              <a:rPr lang="ru-RU" sz="4140" i="1">
                <a:solidFill>
                  <a:srgbClr val="002060"/>
                </a:solidFill>
                <a:latin typeface="Times New Roman"/>
                <a:ea typeface="Times New Roman"/>
                <a:cs typeface="Times New Roman"/>
                <a:sym typeface="Times New Roman"/>
              </a:rPr>
              <a:t/>
            </a:r>
            <a:br>
              <a:rPr lang="ru-RU" sz="4140" i="1">
                <a:solidFill>
                  <a:srgbClr val="002060"/>
                </a:solidFill>
                <a:latin typeface="Times New Roman"/>
                <a:ea typeface="Times New Roman"/>
                <a:cs typeface="Times New Roman"/>
                <a:sym typeface="Times New Roman"/>
              </a:rPr>
            </a:br>
            <a:r>
              <a:rPr lang="ru-RU" sz="5400" i="1">
                <a:solidFill>
                  <a:srgbClr val="002060"/>
                </a:solidFill>
                <a:latin typeface="Times New Roman"/>
                <a:ea typeface="Times New Roman"/>
                <a:cs typeface="Times New Roman"/>
                <a:sym typeface="Times New Roman"/>
              </a:rPr>
              <a:t/>
            </a:r>
            <a:br>
              <a:rPr lang="ru-RU" sz="5400" i="1">
                <a:solidFill>
                  <a:srgbClr val="002060"/>
                </a:solidFill>
                <a:latin typeface="Times New Roman"/>
                <a:ea typeface="Times New Roman"/>
                <a:cs typeface="Times New Roman"/>
                <a:sym typeface="Times New Roman"/>
              </a:rPr>
            </a:br>
            <a:endParaRPr sz="5400">
              <a:solidFill>
                <a:srgbClr val="002060"/>
              </a:solidFill>
            </a:endParaRPr>
          </a:p>
        </p:txBody>
      </p:sp>
      <p:pic>
        <p:nvPicPr>
          <p:cNvPr id="210" name="Google Shape;210;p18"/>
          <p:cNvPicPr preferRelativeResize="0">
            <a:picLocks noGrp="1"/>
          </p:cNvPicPr>
          <p:nvPr>
            <p:ph type="body" idx="1"/>
          </p:nvPr>
        </p:nvPicPr>
        <p:blipFill rotWithShape="1">
          <a:blip r:embed="rId3">
            <a:alphaModFix/>
          </a:blip>
          <a:srcRect/>
          <a:stretch/>
        </p:blipFill>
        <p:spPr>
          <a:xfrm>
            <a:off x="755576" y="862880"/>
            <a:ext cx="7848872" cy="422230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3234" y="299918"/>
            <a:ext cx="8742219" cy="6555641"/>
          </a:xfrm>
          <a:prstGeom prst="rect">
            <a:avLst/>
          </a:prstGeom>
        </p:spPr>
        <p:txBody>
          <a:bodyPr wrap="square">
            <a:spAutoFit/>
          </a:bodyPr>
          <a:lstStyle/>
          <a:p>
            <a:r>
              <a:rPr lang="uk-UA" b="1">
                <a:solidFill>
                  <a:srgbClr val="002060"/>
                </a:solidFill>
                <a:latin typeface="Times New Roman" pitchFamily="18" charset="0"/>
                <a:ea typeface="Calibri"/>
                <a:cs typeface="Times New Roman" pitchFamily="18" charset="0"/>
              </a:rPr>
              <a:t>Використані джерела</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Біла тростина – символ сліпих і сліпоти.</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2"/>
              </a:rPr>
              <a:t>http://</a:t>
            </a:r>
            <a:r>
              <a:rPr lang="uk-UA" b="1" u="sng">
                <a:solidFill>
                  <a:srgbClr val="002060"/>
                </a:solidFill>
                <a:latin typeface="Times New Roman" pitchFamily="18" charset="0"/>
                <a:ea typeface="Calibri"/>
                <a:cs typeface="Times New Roman" pitchFamily="18" charset="0"/>
                <a:hlinkClick r:id="rId2"/>
              </a:rPr>
              <a:t>narodna.pravda.com.ua/discussions/4e99d4fd5c630</a:t>
            </a:r>
            <a:r>
              <a:rPr lang="uk-UA" b="1" u="sng" smtClean="0">
                <a:solidFill>
                  <a:srgbClr val="002060"/>
                </a:solidFill>
                <a:latin typeface="Times New Roman" pitchFamily="18" charset="0"/>
                <a:ea typeface="Calibri"/>
                <a:cs typeface="Times New Roman" pitchFamily="18" charset="0"/>
                <a:hlinkClick r:id="rId2"/>
              </a:rPr>
              <a:t>/</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Джордж Герберт Уеллс. Країна сліпих</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3"/>
              </a:rPr>
              <a:t>https</a:t>
            </a:r>
            <a:r>
              <a:rPr lang="uk-UA" b="1" u="sng">
                <a:solidFill>
                  <a:srgbClr val="002060"/>
                </a:solidFill>
                <a:latin typeface="Times New Roman" pitchFamily="18" charset="0"/>
                <a:ea typeface="Calibri"/>
                <a:cs typeface="Times New Roman" pitchFamily="18" charset="0"/>
                <a:hlinkClick r:id="rId3"/>
              </a:rPr>
              <a:t>://</a:t>
            </a:r>
            <a:r>
              <a:rPr lang="uk-UA" b="1" u="sng" smtClean="0">
                <a:solidFill>
                  <a:srgbClr val="002060"/>
                </a:solidFill>
                <a:latin typeface="Times New Roman" pitchFamily="18" charset="0"/>
                <a:ea typeface="Calibri"/>
                <a:cs typeface="Times New Roman" pitchFamily="18" charset="0"/>
                <a:hlinkClick r:id="rId3"/>
              </a:rPr>
              <a:t>www.ukrlib.com.ua/world/printit.php?tid=8159</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Герберт Джордж Уеллс</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4"/>
              </a:rPr>
              <a:t>http</a:t>
            </a:r>
            <a:r>
              <a:rPr lang="uk-UA" b="1" u="sng">
                <a:solidFill>
                  <a:srgbClr val="002060"/>
                </a:solidFill>
                <a:latin typeface="Times New Roman" pitchFamily="18" charset="0"/>
                <a:ea typeface="Calibri"/>
                <a:cs typeface="Times New Roman" pitchFamily="18" charset="0"/>
                <a:hlinkClick r:id="rId4"/>
              </a:rPr>
              <a:t>://</a:t>
            </a:r>
            <a:r>
              <a:rPr lang="uk-UA" b="1" u="sng" smtClean="0">
                <a:solidFill>
                  <a:srgbClr val="002060"/>
                </a:solidFill>
                <a:latin typeface="Times New Roman" pitchFamily="18" charset="0"/>
                <a:ea typeface="Calibri"/>
                <a:cs typeface="Times New Roman" pitchFamily="18" charset="0"/>
                <a:hlinkClick r:id="rId4"/>
              </a:rPr>
              <a:t>calendate.com.ua/person/2536</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10 найвідоміших незрячих, яким вдалося змінити світ.</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5"/>
              </a:rPr>
              <a:t>https</a:t>
            </a:r>
            <a:r>
              <a:rPr lang="uk-UA" b="1" u="sng">
                <a:solidFill>
                  <a:srgbClr val="002060"/>
                </a:solidFill>
                <a:latin typeface="Times New Roman" pitchFamily="18" charset="0"/>
                <a:ea typeface="Calibri"/>
                <a:cs typeface="Times New Roman" pitchFamily="18" charset="0"/>
                <a:hlinkClick r:id="rId5"/>
              </a:rPr>
              <a:t>://</a:t>
            </a:r>
            <a:r>
              <a:rPr lang="uk-UA" b="1" u="sng" smtClean="0">
                <a:solidFill>
                  <a:srgbClr val="002060"/>
                </a:solidFill>
                <a:latin typeface="Times New Roman" pitchFamily="18" charset="0"/>
                <a:ea typeface="Calibri"/>
                <a:cs typeface="Times New Roman" pitchFamily="18" charset="0"/>
                <a:hlinkClick r:id="rId5"/>
              </a:rPr>
              <a:t>espreso.tv/news/2017/11/13/u_sviti_ye_lyudy_yaki_popry_vady_zoru_zmogly_dosyagnuty_shalenykh_vysot_i_zminyty_svit</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Герберт Уеллс. Довідник цікавих фактів та корисних знань</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6"/>
              </a:rPr>
              <a:t>https://</a:t>
            </a:r>
            <a:r>
              <a:rPr lang="uk-UA" b="1" u="sng">
                <a:solidFill>
                  <a:srgbClr val="002060"/>
                </a:solidFill>
                <a:latin typeface="Times New Roman" pitchFamily="18" charset="0"/>
                <a:ea typeface="Calibri"/>
                <a:cs typeface="Times New Roman" pitchFamily="18" charset="0"/>
                <a:hlinkClick r:id="rId6"/>
              </a:rPr>
              <a:t>dovidka.biz.ua/gerbert-uells-tsikavi-fakti</a:t>
            </a:r>
            <a:r>
              <a:rPr lang="uk-UA" b="1" u="sng" smtClean="0">
                <a:solidFill>
                  <a:srgbClr val="002060"/>
                </a:solidFill>
                <a:latin typeface="Times New Roman" pitchFamily="18" charset="0"/>
                <a:ea typeface="Calibri"/>
                <a:cs typeface="Times New Roman" pitchFamily="18" charset="0"/>
                <a:hlinkClick r:id="rId6"/>
              </a:rPr>
              <a:t>/</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Долаючи недугу / Відомі люди з обмеженими можливостями /.</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7"/>
              </a:rPr>
              <a:t>http://rdobd.com.ua/index.php?option=com_content&amp;view=article&amp;id=193</a:t>
            </a:r>
            <a:r>
              <a:rPr lang="uk-UA" b="1" u="sng">
                <a:solidFill>
                  <a:srgbClr val="002060"/>
                </a:solidFill>
                <a:latin typeface="Times New Roman" pitchFamily="18" charset="0"/>
                <a:ea typeface="Calibri"/>
                <a:cs typeface="Times New Roman" pitchFamily="18" charset="0"/>
                <a:hlinkClick r:id="rId7"/>
              </a:rPr>
              <a:t>:-</a:t>
            </a:r>
            <a:r>
              <a:rPr lang="uk-UA" b="1" u="sng" smtClean="0">
                <a:solidFill>
                  <a:srgbClr val="002060"/>
                </a:solidFill>
                <a:latin typeface="Times New Roman" pitchFamily="18" charset="0"/>
                <a:ea typeface="Calibri"/>
                <a:cs typeface="Times New Roman" pitchFamily="18" charset="0"/>
                <a:hlinkClick r:id="rId7"/>
              </a:rPr>
              <a:t>doc&amp;catid=55:2010-08-30-12-52-01&amp;Itemid=76</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Зарубіжна література (рівень стандарту): підручник для 10 класу закладів загальної середньої освіти /Ю. І. Ковбасенко. – Київ: Літера ЛТД, 2018, с. </a:t>
            </a:r>
            <a:r>
              <a:rPr lang="uk-UA" b="1">
                <a:solidFill>
                  <a:srgbClr val="002060"/>
                </a:solidFill>
                <a:latin typeface="Times New Roman" pitchFamily="18" charset="0"/>
                <a:ea typeface="Calibri"/>
                <a:cs typeface="Times New Roman" pitchFamily="18" charset="0"/>
              </a:rPr>
              <a:t>221</a:t>
            </a:r>
            <a:r>
              <a:rPr lang="uk-UA" b="1" smtClean="0">
                <a:solidFill>
                  <a:srgbClr val="002060"/>
                </a:solidFill>
                <a:latin typeface="Times New Roman" pitchFamily="18" charset="0"/>
                <a:ea typeface="Calibri"/>
                <a:cs typeface="Times New Roman" pitchFamily="18" charset="0"/>
              </a:rPr>
              <a:t>.</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Коли щось не вдається.</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8"/>
              </a:rPr>
              <a:t>https://</a:t>
            </a:r>
            <a:r>
              <a:rPr lang="uk-UA" b="1" u="sng">
                <a:solidFill>
                  <a:srgbClr val="002060"/>
                </a:solidFill>
                <a:latin typeface="Times New Roman" pitchFamily="18" charset="0"/>
                <a:ea typeface="Calibri"/>
                <a:cs typeface="Times New Roman" pitchFamily="18" charset="0"/>
                <a:hlinkClick r:id="rId8"/>
              </a:rPr>
              <a:t>uamodna.com/articles/when-something-doesn-t-work</a:t>
            </a:r>
            <a:r>
              <a:rPr lang="uk-UA" b="1" u="sng" smtClean="0">
                <a:solidFill>
                  <a:srgbClr val="002060"/>
                </a:solidFill>
                <a:latin typeface="Times New Roman" pitchFamily="18" charset="0"/>
                <a:ea typeface="Calibri"/>
                <a:cs typeface="Times New Roman" pitchFamily="18" charset="0"/>
                <a:hlinkClick r:id="rId8"/>
              </a:rPr>
              <a:t>.../</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Країна сліпих</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9"/>
              </a:rPr>
              <a:t>https://uk.wikipedia.org/wiki/%D0%9A%D1%80%D0%B0%D1%97%D0%BD%D0%B0</a:t>
            </a:r>
            <a:r>
              <a:rPr lang="uk-UA" b="1" u="sng">
                <a:solidFill>
                  <a:srgbClr val="002060"/>
                </a:solidFill>
                <a:latin typeface="Times New Roman" pitchFamily="18" charset="0"/>
                <a:ea typeface="Calibri"/>
                <a:cs typeface="Times New Roman" pitchFamily="18" charset="0"/>
                <a:hlinkClick r:id="rId9"/>
              </a:rPr>
              <a:t>_%</a:t>
            </a:r>
            <a:r>
              <a:rPr lang="uk-UA" b="1" u="sng" smtClean="0">
                <a:solidFill>
                  <a:srgbClr val="002060"/>
                </a:solidFill>
                <a:latin typeface="Times New Roman" pitchFamily="18" charset="0"/>
                <a:ea typeface="Calibri"/>
                <a:cs typeface="Times New Roman" pitchFamily="18" charset="0"/>
                <a:hlinkClick r:id="rId9"/>
              </a:rPr>
              <a:t>D1%81%D0%BB%D1%96%D0%BF%D0%B8%D1%85</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Піднятися вище за хмари.</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10"/>
              </a:rPr>
              <a:t>https</a:t>
            </a:r>
            <a:r>
              <a:rPr lang="uk-UA" b="1" u="sng">
                <a:solidFill>
                  <a:srgbClr val="002060"/>
                </a:solidFill>
                <a:latin typeface="Times New Roman" pitchFamily="18" charset="0"/>
                <a:ea typeface="Calibri"/>
                <a:cs typeface="Times New Roman" pitchFamily="18" charset="0"/>
                <a:hlinkClick r:id="rId10"/>
              </a:rPr>
              <a:t>://</a:t>
            </a:r>
            <a:r>
              <a:rPr lang="uk-UA" b="1" u="sng" smtClean="0">
                <a:solidFill>
                  <a:srgbClr val="002060"/>
                </a:solidFill>
                <a:latin typeface="Times New Roman" pitchFamily="18" charset="0"/>
                <a:ea typeface="Calibri"/>
                <a:cs typeface="Times New Roman" pitchFamily="18" charset="0"/>
                <a:hlinkClick r:id="rId10"/>
              </a:rPr>
              <a:t>www.5.ua/suspilstvo/pidniatysia-vyshche-za-khmary-iak-nezriachi-ukraintsi-strybaly-z-parashutom-128701.html</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Цитати Г. Уеллса.</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11"/>
              </a:rPr>
              <a:t>http</a:t>
            </a:r>
            <a:r>
              <a:rPr lang="uk-UA" b="1" u="sng">
                <a:solidFill>
                  <a:srgbClr val="002060"/>
                </a:solidFill>
                <a:latin typeface="Times New Roman" pitchFamily="18" charset="0"/>
                <a:ea typeface="Calibri"/>
                <a:cs typeface="Times New Roman" pitchFamily="18" charset="0"/>
                <a:hlinkClick r:id="rId11"/>
              </a:rPr>
              <a:t>://</a:t>
            </a:r>
            <a:r>
              <a:rPr lang="uk-UA" b="1" u="sng" smtClean="0">
                <a:solidFill>
                  <a:srgbClr val="002060"/>
                </a:solidFill>
                <a:latin typeface="Times New Roman" pitchFamily="18" charset="0"/>
                <a:ea typeface="Calibri"/>
                <a:cs typeface="Times New Roman" pitchFamily="18" charset="0"/>
                <a:hlinkClick r:id="rId11"/>
              </a:rPr>
              <a:t>tsytaty.ukrayinskoyu.pro/chas.html</a:t>
            </a:r>
            <a:endParaRPr lang="ru-RU" b="1">
              <a:solidFill>
                <a:srgbClr val="002060"/>
              </a:solidFill>
              <a:latin typeface="Times New Roman" pitchFamily="18" charset="0"/>
              <a:ea typeface="Calibri"/>
              <a:cs typeface="Times New Roman" pitchFamily="18" charset="0"/>
            </a:endParaRPr>
          </a:p>
          <a:p>
            <a:r>
              <a:rPr lang="uk-UA" b="1">
                <a:solidFill>
                  <a:srgbClr val="002060"/>
                </a:solidFill>
                <a:latin typeface="Times New Roman" pitchFamily="18" charset="0"/>
                <a:ea typeface="Calibri"/>
                <a:cs typeface="Times New Roman" pitchFamily="18" charset="0"/>
              </a:rPr>
              <a:t>ЧАСНИК (ЧЕСНОКОВ) Віктор, переклад з англійської, 2011. Герберт УЕЛЛС</a:t>
            </a:r>
            <a:endParaRPr lang="ru-RU" b="1">
              <a:solidFill>
                <a:srgbClr val="002060"/>
              </a:solidFill>
              <a:latin typeface="Times New Roman" pitchFamily="18" charset="0"/>
              <a:ea typeface="Calibri"/>
              <a:cs typeface="Times New Roman" pitchFamily="18" charset="0"/>
            </a:endParaRPr>
          </a:p>
          <a:p>
            <a:r>
              <a:rPr lang="uk-UA" b="1" u="sng">
                <a:solidFill>
                  <a:srgbClr val="002060"/>
                </a:solidFill>
                <a:latin typeface="Times New Roman" pitchFamily="18" charset="0"/>
                <a:ea typeface="Calibri"/>
                <a:cs typeface="Times New Roman" pitchFamily="18" charset="0"/>
                <a:hlinkClick r:id="rId12"/>
              </a:rPr>
              <a:t>http</a:t>
            </a:r>
            <a:r>
              <a:rPr lang="uk-UA" b="1" u="sng">
                <a:solidFill>
                  <a:srgbClr val="002060"/>
                </a:solidFill>
                <a:latin typeface="Times New Roman" pitchFamily="18" charset="0"/>
                <a:ea typeface="Calibri"/>
                <a:cs typeface="Times New Roman" pitchFamily="18" charset="0"/>
                <a:hlinkClick r:id="rId12"/>
              </a:rPr>
              <a:t>://</a:t>
            </a:r>
            <a:r>
              <a:rPr lang="uk-UA" b="1" u="sng" smtClean="0">
                <a:solidFill>
                  <a:srgbClr val="002060"/>
                </a:solidFill>
                <a:latin typeface="Times New Roman" pitchFamily="18" charset="0"/>
                <a:ea typeface="Calibri"/>
                <a:cs typeface="Times New Roman" pitchFamily="18" charset="0"/>
                <a:hlinkClick r:id="rId12"/>
              </a:rPr>
              <a:t>argo-unf.at.ua/load/krajina_slipikh/111-1-0-3171</a:t>
            </a:r>
            <a:endParaRPr lang="uk-UA" b="1" u="sng" smtClean="0">
              <a:solidFill>
                <a:srgbClr val="002060"/>
              </a:solidFill>
              <a:latin typeface="Times New Roman" pitchFamily="18" charset="0"/>
              <a:ea typeface="Calibri"/>
              <a:cs typeface="Times New Roman" pitchFamily="18" charset="0"/>
            </a:endParaRPr>
          </a:p>
        </p:txBody>
      </p:sp>
    </p:spTree>
    <p:extLst>
      <p:ext uri="{BB962C8B-B14F-4D97-AF65-F5344CB8AC3E}">
        <p14:creationId xmlns:p14="http://schemas.microsoft.com/office/powerpoint/2010/main" val="2299261547"/>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rgbClr val="000000"/>
      </a:dk1>
      <a:lt1>
        <a:srgbClr val="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968</Words>
  <Application>Microsoft Office PowerPoint</Application>
  <PresentationFormat>Экран (4:3)</PresentationFormat>
  <Paragraphs>75</Paragraphs>
  <Slides>19</Slides>
  <Notes>18</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Воздушный поток</vt:lpstr>
      <vt:lpstr>Презентация PowerPoint</vt:lpstr>
      <vt:lpstr>Урок позакласного читання за оповіданням Герберта Уеллса «Країна Сліпих»</vt:lpstr>
      <vt:lpstr>Презентация PowerPoint</vt:lpstr>
      <vt:lpstr>Презентация PowerPoint</vt:lpstr>
      <vt:lpstr>Оповідання «Країна сліпих» було видане 1904 року. Твори Герберта Веллса в Україні почали перекладати в 20-ті pp XX століття. Саме тоді починають свою діяльність ті, хто згодом становитиме кістяк українського перекладацького корпусу. Так, у київському видавництві «Слово» 1927 року в перекладі Михайла Калиновича вийшла збірка оповідань Герберта Веллса під назвою «Країна сліпих». </vt:lpstr>
      <vt:lpstr>Робота в групах. Переказ змісту оповідання за ключовими словами (словосполученнями)</vt:lpstr>
      <vt:lpstr>15 жовтня –  Міжнародний день Білої тростини. Гарний привід замислитись про сліпоту. Сліпоту окремої людини, сліпоту людської спільноти взагалі. </vt:lpstr>
      <vt:lpstr>Історія цього символу розпочалася 1921 року у Великiй Британії, коли молодий фотограф Джеймс Бігс через нещасний випадок втратив зір. Впоратися з лихом йому допоміг сліпий солдат, який порадив частіше самостійно виходити з будинку. Однак ціпок, що допомагав юнаку орієнтуватися у просторі, у похмуру англійську погоду не кидався в очі перехожим.                                             Тоді він вирішив пофарбувати його в                                             білий колір. Думка виявилася вдалою,                                             і він почав радити й іншим сліпим                                             робити так само. </vt:lpstr>
      <vt:lpstr>Гомер — сліпий старець, який є найвідомішим незрячим давніх часів. Саме йому приписують створення "Іліади« та "Одіссеї".</vt:lpstr>
      <vt:lpstr>Презентация PowerPoint</vt:lpstr>
      <vt:lpstr>Презентация PowerPoint</vt:lpstr>
      <vt:lpstr>Презентация PowerPoint</vt:lpstr>
      <vt:lpstr>Презентация PowerPoint</vt:lpstr>
      <vt:lpstr>Презентация PowerPoint</vt:lpstr>
      <vt:lpstr>Завершення обговорення змісту оповідання </vt:lpstr>
      <vt:lpstr>Картина Брейгеля "Притча про сліпих" нагадує слова з Біблії: "Якщо сліпий поведе сліпого, то обидва впадуть у яму" </vt:lpstr>
      <vt:lpstr> Домашнє завдання</vt:lpstr>
      <vt:lpstr>Дякую за роботу на уроці!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сергей</dc:creator>
  <cp:lastModifiedBy>-</cp:lastModifiedBy>
  <cp:revision>1</cp:revision>
  <dcterms:created xsi:type="dcterms:W3CDTF">2018-11-18T15:11:56Z</dcterms:created>
  <dcterms:modified xsi:type="dcterms:W3CDTF">2023-01-12T09:19:03Z</dcterms:modified>
</cp:coreProperties>
</file>