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5" r:id="rId8"/>
    <p:sldId id="261" r:id="rId9"/>
    <p:sldId id="266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519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163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63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267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923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11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280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970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034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814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191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3770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314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5598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2747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6476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770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11761518-7DBF-42FC-9A8A-8A2D9F537546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EA2EE60D-B5A4-459E-BB92-B45271FFB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4778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vseosvita.ua/library/koleso-fortuny-povtorennia-za-rozdilamyobraz-maibutnoho-v-literaturi-suchasna-literatura-poetychne-bachennia-svitu-577617.html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4774" y="-110253"/>
            <a:ext cx="11160619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>
                <a:latin typeface="Times New Roman" panose="02020603050405020304" pitchFamily="18" charset="0"/>
                <a:ea typeface="Calibri" panose="020F0502020204030204" pitchFamily="34" charset="0"/>
              </a:rPr>
              <a:t>Узагальнення і систематизація </a:t>
            </a:r>
            <a:endParaRPr lang="uk-UA" sz="60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uk-UA" sz="60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вивченого </a:t>
            </a:r>
            <a:endParaRPr lang="en-US" sz="6000" dirty="0"/>
          </a:p>
        </p:txBody>
      </p:sp>
      <p:pic>
        <p:nvPicPr>
          <p:cNvPr id="3" name="Picture 6" descr="Джек Лондон. «Жага до життя» | ІВА «Освіта України»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92"/>
          <a:stretch/>
        </p:blipFill>
        <p:spPr bwMode="auto">
          <a:xfrm>
            <a:off x="405867" y="1522772"/>
            <a:ext cx="3648503" cy="1349321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хмара тегыв Грегуар Дюбоск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4" t="4433" r="5180" b="8033"/>
          <a:stretch/>
        </p:blipFill>
        <p:spPr bwMode="auto">
          <a:xfrm>
            <a:off x="8055428" y="4281715"/>
            <a:ext cx="3788230" cy="229325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Книга « Чи вмієш ти свистати, Юганно? Моя сестра - ангел» – Ульф Старк,  купити за ціною 80 на YAKABOO: 978-617-679-215-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6694" y="1779980"/>
            <a:ext cx="2606964" cy="2646069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67" y="2642130"/>
            <a:ext cx="2590621" cy="3073619"/>
          </a:xfrm>
          <a:prstGeom prst="rect">
            <a:avLst/>
          </a:prstGeom>
        </p:spPr>
      </p:pic>
      <p:pic>
        <p:nvPicPr>
          <p:cNvPr id="8" name="Picture 2" descr="C:\Documents and Settings\Admin.MICROSOF-EA64C3\Рабочий стол\Р. Бернс\25.jpg"/>
          <p:cNvPicPr>
            <a:picLocks noChangeAspect="1" noChangeArrowheads="1"/>
          </p:cNvPicPr>
          <p:nvPr/>
        </p:nvPicPr>
        <p:blipFill rotWithShape="1">
          <a:blip r:embed="rId6" cstate="print"/>
          <a:srcRect l="16957" r="29572"/>
          <a:stretch/>
        </p:blipFill>
        <p:spPr bwMode="auto">
          <a:xfrm>
            <a:off x="58056" y="4596392"/>
            <a:ext cx="4093030" cy="2126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57100" y="1648163"/>
            <a:ext cx="5279594" cy="22983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/>
          <a:srcRect l="6861" t="12204" r="8042" b="9054"/>
          <a:stretch/>
        </p:blipFill>
        <p:spPr>
          <a:xfrm>
            <a:off x="5924118" y="3644404"/>
            <a:ext cx="2304648" cy="30215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2" descr="ÐÐ°ÑÑÐ¸Ð½ÐºÐ¸ Ð¿Ð¾ Ð·Ð°Ð¿ÑÐ¾ÑÑ Ð±ÑÐ´ÑÑÐµÐµ Ð¿Ð»Ð°Ð½ÐµÑÑ Ð°Ð½Ð¸Ð¼Ð°ÑÐºÐ°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17154" y="3690549"/>
            <a:ext cx="2534202" cy="31132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40475" y="796143"/>
            <a:ext cx="2234918" cy="155416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91553" y="2905636"/>
            <a:ext cx="1595914" cy="22495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309252" y="925323"/>
            <a:ext cx="1336349" cy="170148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0356" y="733863"/>
            <a:ext cx="2353895" cy="1326092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5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72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8686" y="670180"/>
            <a:ext cx="11901714" cy="563231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Шановні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учні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!</a:t>
            </a:r>
          </a:p>
          <a:p>
            <a:pPr indent="457200" algn="just"/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Сьогодні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ми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розпочинаємо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урок,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присвячений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узагальненню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і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систематизації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вивченого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матеріалу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за ІІ семестр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із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зарубіжній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літературі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Пройшовши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цей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шлях разом, ми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досліджували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різні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твори та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авторів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їхні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ідеї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та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стилістичні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особливості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indent="457200" algn="just"/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Протягом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цього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семестру,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ви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зустрілися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з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творчістю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відомих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зарубіжних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письменників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та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їхніми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творами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Це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: 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Джек Лондон і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його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оповідання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«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Жага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до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життя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», 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Анна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Ґавальда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та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її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повість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«35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кіло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надії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»,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Ульф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Старк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та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його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повість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«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Чи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вмієш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ти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свистати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Юганно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?»,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Мацуо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Басьо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і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його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неймовірні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Хайку, Роберт Бернс та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його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поезія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"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Моє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серце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в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верховині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…",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Генрі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Лонгфелло йог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твір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«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Пісня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про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Гайавату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»,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Джанні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Родарі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і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його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поезія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«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Листівки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з видами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міст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», Рей Дуглас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Бредбері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та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його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оповідання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«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Усмішка</a:t>
            </a:r>
            <a:r>
              <a:rPr lang="ru-RU" sz="2400" b="1" dirty="0">
                <a:solidFill>
                  <a:schemeClr val="bg1"/>
                </a:solidFill>
                <a:latin typeface="+mj-lt"/>
              </a:rPr>
              <a:t>», Роберт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Шеклі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та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його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фантастичне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оповідання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«Запах думки»,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Астрід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Анна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Емілія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Ліндґрента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її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к</a:t>
            </a:r>
            <a:r>
              <a:rPr lang="uk-UA" sz="2400" b="1" dirty="0" err="1" smtClean="0">
                <a:solidFill>
                  <a:schemeClr val="bg1"/>
                </a:solidFill>
                <a:latin typeface="+mj-lt"/>
              </a:rPr>
              <a:t>азкова</a:t>
            </a:r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uk-UA" sz="2400" b="1" dirty="0">
                <a:solidFill>
                  <a:schemeClr val="bg1"/>
                </a:solidFill>
                <a:latin typeface="+mj-lt"/>
              </a:rPr>
              <a:t>повість</a:t>
            </a:r>
            <a:r>
              <a:rPr lang="ru-RU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«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Міо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мій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Міо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»,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Крістіне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Нестлінгерта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її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повість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 «Конрад,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або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Дитина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з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бляшанки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» та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Міхаель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Енде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та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його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повість-казка 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«Джим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Ґудзик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і </a:t>
            </a:r>
            <a:r>
              <a:rPr lang="ru-RU" sz="2400" b="1" dirty="0" err="1" smtClean="0">
                <a:solidFill>
                  <a:schemeClr val="bg1"/>
                </a:solidFill>
                <a:latin typeface="+mj-lt"/>
              </a:rPr>
              <a:t>машиніст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 Лукас»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. Ви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досліджували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їхні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твори,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їхні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світогляди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та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повідомлення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які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вони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хотіли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передати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своїм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читачам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3582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850658"/>
            <a:ext cx="11669486" cy="526297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457200" algn="just"/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Сьогодні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наша мета -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поглибити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наші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знання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,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узагальнити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і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систематизувати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вивчений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матеріал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. Ми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згадаємо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найважливіші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аспекти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творів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,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що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були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прочитані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, та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з'ясуємо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спільні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риси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між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ними.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Також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ми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поговоримо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про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жанри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та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стилі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,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які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ми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зустрічали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протягом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цього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семестру.</a:t>
            </a:r>
          </a:p>
          <a:p>
            <a:pPr lvl="0" indent="457200" algn="just"/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Пам'ятайте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,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що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систематизація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і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узагальнення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знань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допоможуть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нам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краще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розуміти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зарубіжну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літературу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,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з'єднувати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та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порівнювати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різні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твори, а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також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розвивати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аналітичне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мислення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та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літературну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компетентність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.</a:t>
            </a:r>
          </a:p>
          <a:p>
            <a:pPr lvl="0" indent="457200" algn="just"/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Завершуючи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наш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вступ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до уроку,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запрошую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вас активно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брати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участь у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дискусії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,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задавати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запитання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та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ділитися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власними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/>
              </a:rPr>
              <a:t>спостереженнями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. </a:t>
            </a:r>
            <a:endParaRPr lang="ru-RU" sz="2800" dirty="0" smtClean="0">
              <a:solidFill>
                <a:prstClr val="black"/>
              </a:solidFill>
              <a:latin typeface="Times New Roman" panose="02020603050405020304"/>
            </a:endParaRPr>
          </a:p>
          <a:p>
            <a:pPr lvl="0" indent="457200" algn="just"/>
            <a:r>
              <a:rPr lang="ru-RU" sz="2800" dirty="0" err="1" smtClean="0">
                <a:solidFill>
                  <a:prstClr val="black"/>
                </a:solidFill>
                <a:latin typeface="Times New Roman" panose="02020603050405020304"/>
              </a:rPr>
              <a:t>Приємного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/>
              </a:rPr>
              <a:t>уроку!</a:t>
            </a:r>
            <a:endParaRPr lang="en-US" sz="2800" dirty="0">
              <a:solidFill>
                <a:prstClr val="black"/>
              </a:solidFill>
              <a:latin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146100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57943" y="478971"/>
            <a:ext cx="10450286" cy="53702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Знайдіть відповідність між назвою твору та його автором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295852"/>
              </p:ext>
            </p:extLst>
          </p:nvPr>
        </p:nvGraphicFramePr>
        <p:xfrm>
          <a:off x="667657" y="1621971"/>
          <a:ext cx="4862285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62285">
                  <a:extLst>
                    <a:ext uri="{9D8B030D-6E8A-4147-A177-3AD203B41FA5}">
                      <a16:colId xmlns:a16="http://schemas.microsoft.com/office/drawing/2014/main" val="4087825975"/>
                    </a:ext>
                  </a:extLst>
                </a:gridCol>
              </a:tblGrid>
              <a:tr h="451152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1.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Анна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Ґавальда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17217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2.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Астрід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Анна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Емілія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Ліндґрента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7870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3.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Крістіне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Нестлінгерта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625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4.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Генрі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Лонгфелло 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987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5.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Джек Лондон 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528727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9022767"/>
              </p:ext>
            </p:extLst>
          </p:nvPr>
        </p:nvGraphicFramePr>
        <p:xfrm>
          <a:off x="6037943" y="2098523"/>
          <a:ext cx="5573486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73486">
                  <a:extLst>
                    <a:ext uri="{9D8B030D-6E8A-4147-A177-3AD203B41FA5}">
                      <a16:colId xmlns:a16="http://schemas.microsoft.com/office/drawing/2014/main" val="40878259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А.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Пісня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про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Гайавату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17217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Б.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«Конрад,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або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Дитина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з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бляшанки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7870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В.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Міо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мій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Міо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625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Г.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Жага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до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життя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987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Д.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«35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кіло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надії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528727"/>
                  </a:ext>
                </a:extLst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4122057" y="4513942"/>
            <a:ext cx="1407885" cy="212634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1.– Д;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2. – В;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3. – Б;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4 – А;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5. – Г.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Улыбающееся лицо 5"/>
          <p:cNvSpPr/>
          <p:nvPr/>
        </p:nvSpPr>
        <p:spPr>
          <a:xfrm>
            <a:off x="3331027" y="4340374"/>
            <a:ext cx="2989943" cy="2473477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648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57943" y="478971"/>
            <a:ext cx="10450286" cy="53702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Знайдіть відповідність між героєм твору, у якому він діє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7100898"/>
              </p:ext>
            </p:extLst>
          </p:nvPr>
        </p:nvGraphicFramePr>
        <p:xfrm>
          <a:off x="667657" y="1621971"/>
          <a:ext cx="4862285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62285">
                  <a:extLst>
                    <a:ext uri="{9D8B030D-6E8A-4147-A177-3AD203B41FA5}">
                      <a16:colId xmlns:a16="http://schemas.microsoft.com/office/drawing/2014/main" val="4087825975"/>
                    </a:ext>
                  </a:extLst>
                </a:gridCol>
              </a:tblGrid>
              <a:tr h="451152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1.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Ульф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і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Берра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17217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2. </a:t>
                      </a:r>
                      <a:r>
                        <a:rPr kumimoji="0" lang="ru-RU" sz="24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Грегуар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7870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3. Том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625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4. </a:t>
                      </a:r>
                      <a:r>
                        <a:rPr kumimoji="0" lang="uk-UA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Лерой</a:t>
                      </a:r>
                      <a:r>
                        <a:rPr kumimoji="0" lang="uk-UA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uk-UA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Кліві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987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5. Пані Берті </a:t>
                      </a:r>
                      <a:r>
                        <a:rPr kumimoji="0" lang="uk-UA" sz="24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Бартолотті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528727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135879"/>
              </p:ext>
            </p:extLst>
          </p:nvPr>
        </p:nvGraphicFramePr>
        <p:xfrm>
          <a:off x="6052457" y="2650066"/>
          <a:ext cx="5573486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73486">
                  <a:extLst>
                    <a:ext uri="{9D8B030D-6E8A-4147-A177-3AD203B41FA5}">
                      <a16:colId xmlns:a16="http://schemas.microsoft.com/office/drawing/2014/main" val="40878259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А.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Усмішка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17217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Б.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«Конрад,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або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Дитина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з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бляшанки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7870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В.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«Запах думки», 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625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Г. </a:t>
                      </a:r>
                      <a:r>
                        <a:rPr kumimoji="0" lang="ru-RU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</a:t>
                      </a:r>
                      <a:r>
                        <a:rPr kumimoji="0" lang="ru-RU" sz="24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Чи</a:t>
                      </a:r>
                      <a:r>
                        <a:rPr kumimoji="0" lang="ru-RU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вмієш</a:t>
                      </a:r>
                      <a:r>
                        <a:rPr kumimoji="0" lang="ru-RU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ти</a:t>
                      </a:r>
                      <a:r>
                        <a:rPr kumimoji="0" lang="ru-RU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свистати</a:t>
                      </a:r>
                      <a:r>
                        <a:rPr kumimoji="0" lang="ru-RU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ru-RU" sz="24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Юганно</a:t>
                      </a:r>
                      <a:r>
                        <a:rPr kumimoji="0" lang="ru-RU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?»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987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Д.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«35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кіло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надії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528727"/>
                  </a:ext>
                </a:extLst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4122057" y="4385732"/>
            <a:ext cx="1407885" cy="208884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1.– Г;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2. – Д;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3. – А;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4 – В;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5. – Б.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Улыбающееся лицо 5"/>
          <p:cNvSpPr/>
          <p:nvPr/>
        </p:nvSpPr>
        <p:spPr>
          <a:xfrm>
            <a:off x="3331027" y="4340374"/>
            <a:ext cx="2989943" cy="2473477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164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429850"/>
              </p:ext>
            </p:extLst>
          </p:nvPr>
        </p:nvGraphicFramePr>
        <p:xfrm>
          <a:off x="667657" y="1621971"/>
          <a:ext cx="4862285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62285">
                  <a:extLst>
                    <a:ext uri="{9D8B030D-6E8A-4147-A177-3AD203B41FA5}">
                      <a16:colId xmlns:a16="http://schemas.microsoft.com/office/drawing/2014/main" val="4087825975"/>
                    </a:ext>
                  </a:extLst>
                </a:gridCol>
              </a:tblGrid>
              <a:tr h="451152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1. О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повідання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17217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2. К</a:t>
                      </a:r>
                      <a:r>
                        <a:rPr kumimoji="0" lang="uk-UA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азкова</a:t>
                      </a:r>
                      <a:r>
                        <a:rPr kumimoji="0" lang="uk-UA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повість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7870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3.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Повість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625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4.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Хайку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987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5. Вірш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528727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072446"/>
              </p:ext>
            </p:extLst>
          </p:nvPr>
        </p:nvGraphicFramePr>
        <p:xfrm>
          <a:off x="6066972" y="2764971"/>
          <a:ext cx="5573486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73486">
                  <a:extLst>
                    <a:ext uri="{9D8B030D-6E8A-4147-A177-3AD203B41FA5}">
                      <a16:colId xmlns:a16="http://schemas.microsoft.com/office/drawing/2014/main" val="40878259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А.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Чи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вмієш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ти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свистати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Юганно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?», 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17217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Б. Моє серце в верховині… 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7870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В.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Міо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мій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Міо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625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Г.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Жага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до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життя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987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Д. Старий ставок!  Жабка стрибне - …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528727"/>
                  </a:ext>
                </a:extLst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4122057" y="4513942"/>
            <a:ext cx="1407885" cy="212634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1.– Г;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2. – В;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3. – А;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4 – Д;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5. – Б.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57943" y="478971"/>
            <a:ext cx="10450286" cy="53702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Знайдіть відповідність між жанром та твором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Улыбающееся лицо 6"/>
          <p:cNvSpPr/>
          <p:nvPr/>
        </p:nvSpPr>
        <p:spPr>
          <a:xfrm>
            <a:off x="3331027" y="4340374"/>
            <a:ext cx="2989943" cy="2473477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23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57943" y="478971"/>
            <a:ext cx="10450286" cy="53702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Відправ річ у свій твір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7341089"/>
              </p:ext>
            </p:extLst>
          </p:nvPr>
        </p:nvGraphicFramePr>
        <p:xfrm>
          <a:off x="667657" y="1621971"/>
          <a:ext cx="5109029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09029">
                  <a:extLst>
                    <a:ext uri="{9D8B030D-6E8A-4147-A177-3AD203B41FA5}">
                      <a16:colId xmlns:a16="http://schemas.microsoft.com/office/drawing/2014/main" val="4087825975"/>
                    </a:ext>
                  </a:extLst>
                </a:gridCol>
              </a:tblGrid>
              <a:tr h="451152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1. Повітряний змій, вишні, сигара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17217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2. Золото, рушниця, сірники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7870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3. Смолоскип, полум’я, </a:t>
                      </a:r>
                      <a:r>
                        <a:rPr kumimoji="0" lang="uk-UA" sz="24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поштоліт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625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4. Стріла, лук, люлька миру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987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5. Яблуко, меч, плащ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528727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236313"/>
              </p:ext>
            </p:extLst>
          </p:nvPr>
        </p:nvGraphicFramePr>
        <p:xfrm>
          <a:off x="6037943" y="2098523"/>
          <a:ext cx="5573486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73486">
                  <a:extLst>
                    <a:ext uri="{9D8B030D-6E8A-4147-A177-3AD203B41FA5}">
                      <a16:colId xmlns:a16="http://schemas.microsoft.com/office/drawing/2014/main" val="40878259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А.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Пісня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про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Гайавату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17217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Б.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«Запах думки»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7870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В.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Міо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мій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Міо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625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Г. 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«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Жага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до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життя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987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0" lang="uk-UA" sz="2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Д.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Чи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вмієш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ти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свистати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Юганно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/>
                          <a:ea typeface="+mn-ea"/>
                          <a:cs typeface="+mn-cs"/>
                        </a:rPr>
                        <a:t>?»</a:t>
                      </a:r>
                      <a:endParaRPr kumimoji="0" lang="en-US" sz="2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528727"/>
                  </a:ext>
                </a:extLst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4122057" y="4513942"/>
            <a:ext cx="1407885" cy="212634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1.– Д;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2. – Г;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3. – Б;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4 – А;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5. – В.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Улыбающееся лицо 5"/>
          <p:cNvSpPr/>
          <p:nvPr/>
        </p:nvSpPr>
        <p:spPr>
          <a:xfrm>
            <a:off x="3331027" y="4340374"/>
            <a:ext cx="2989943" cy="2473477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753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14" y="941599"/>
            <a:ext cx="10043886" cy="5626641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Скругленный прямоугольник 2"/>
          <p:cNvSpPr/>
          <p:nvPr/>
        </p:nvSpPr>
        <p:spPr>
          <a:xfrm>
            <a:off x="928914" y="246742"/>
            <a:ext cx="10450286" cy="53702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Пограємо в гру «Колесо фортуни»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83200" y="5802738"/>
            <a:ext cx="6096000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algn="ctr"/>
            <a:r>
              <a:rPr lang="en-US" b="1" dirty="0">
                <a:latin typeface="+mj-lt"/>
                <a:hlinkClick r:id="rId3"/>
              </a:rPr>
              <a:t>https://</a:t>
            </a:r>
            <a:r>
              <a:rPr lang="en-US" b="1" dirty="0" smtClean="0">
                <a:latin typeface="+mj-lt"/>
                <a:hlinkClick r:id="rId3"/>
              </a:rPr>
              <a:t>vseosvita.ua/library/koleso-fortuny-povtorennia-za-rozdilamyobraz-maibutnoho-v-literaturi-suchasna-literatura-poetychne-bachennia-svitu-577617.html</a:t>
            </a:r>
            <a:r>
              <a:rPr lang="uk-UA" b="1" dirty="0" smtClean="0">
                <a:latin typeface="+mj-lt"/>
              </a:rPr>
              <a:t> </a:t>
            </a:r>
            <a:endParaRPr lang="en-US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9955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257" y="354549"/>
            <a:ext cx="11727544" cy="600164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 err="1">
                <a:solidFill>
                  <a:schemeClr val="bg1"/>
                </a:solidFill>
                <a:latin typeface="+mj-lt"/>
              </a:rPr>
              <a:t>Під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час 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ІІ семестру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ви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вивчали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твори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зарубіжних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письменників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що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відкривали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перед 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вами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світ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літератури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і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культури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інших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країн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Цей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урок є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чудовою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можливістю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підбити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підсумки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і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систематизувати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те,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що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ми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вивчили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.</a:t>
            </a:r>
          </a:p>
          <a:p>
            <a:pPr indent="457200" algn="just"/>
            <a:r>
              <a:rPr lang="ru-RU" sz="2400" dirty="0" smtClean="0">
                <a:solidFill>
                  <a:schemeClr val="bg1"/>
                </a:solidFill>
                <a:latin typeface="+mj-lt"/>
              </a:rPr>
              <a:t>Ви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мали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змогу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ознайомитися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з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різними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жанрами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зарубіжної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літератури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, такими як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повість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епічна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поема,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оповідання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фантастичне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оповідання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повість-казка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Ми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вивчали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твори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письменників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різних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країн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, таких як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Швеція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, США,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Німеччина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Шотландія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Франція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та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інші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.</a:t>
            </a:r>
          </a:p>
          <a:p>
            <a:pPr indent="457200" algn="just"/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Під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час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вивчення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цих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творів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ми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досліджували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їх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тематику, сюжет,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характери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героїв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мовний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стиль та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інші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літературні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аспекти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. Ми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намагалися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розуміти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послання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письменників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і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їх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внесок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у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світову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літературу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.</a:t>
            </a:r>
          </a:p>
          <a:p>
            <a:pPr indent="457200" algn="just"/>
            <a:r>
              <a:rPr lang="ru-RU" sz="2400" dirty="0" smtClean="0">
                <a:solidFill>
                  <a:schemeClr val="bg1"/>
                </a:solidFill>
                <a:latin typeface="+mj-lt"/>
              </a:rPr>
              <a:t>Ми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також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досліджували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історичний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та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культурний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контекст, в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якому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були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написані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ці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твори. Ми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розглядали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соціальні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політичні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та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етичні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аспекти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що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допомогло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нам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глибше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зрозуміти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твори та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їх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значення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для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світової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культури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.</a:t>
            </a:r>
          </a:p>
          <a:p>
            <a:pPr indent="457200" algn="just"/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Цей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урок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надав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нам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можливість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зробити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узагальнення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та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побачити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зв'язки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між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різними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творами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і авторами, а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також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розуміти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загальні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тенденції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у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зарубіжній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літературі</a:t>
            </a:r>
            <a:r>
              <a:rPr lang="ru-RU" sz="2400" smtClean="0">
                <a:solidFill>
                  <a:schemeClr val="bg1"/>
                </a:solidFill>
                <a:latin typeface="+mj-lt"/>
              </a:rPr>
              <a:t>.</a:t>
            </a:r>
            <a:endParaRPr lang="ru-RU" sz="2400" dirty="0" smtClean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5802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28914" y="246742"/>
            <a:ext cx="10450286" cy="53702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Домашнє завдання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1872342" y="1306287"/>
            <a:ext cx="8563429" cy="426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*Повторити основні літературні поняття, вивчені протягом року. </a:t>
            </a:r>
          </a:p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+mj-lt"/>
              </a:rPr>
              <a:t>*Скласти кросворд за творами вивченими протягом навчального року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094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Times New Roman/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Матовое стекло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TM03457485[[fn=Сетка]]</Template>
  <TotalTime>133</TotalTime>
  <Words>885</Words>
  <Application>Microsoft Office PowerPoint</Application>
  <PresentationFormat>Широкоэкранный</PresentationFormat>
  <Paragraphs>83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Сетка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irina</dc:creator>
  <cp:lastModifiedBy>irina</cp:lastModifiedBy>
  <cp:revision>16</cp:revision>
  <dcterms:created xsi:type="dcterms:W3CDTF">2023-05-18T17:30:43Z</dcterms:created>
  <dcterms:modified xsi:type="dcterms:W3CDTF">2023-05-20T22:10:41Z</dcterms:modified>
</cp:coreProperties>
</file>