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BD6B-9663-4414-837E-ABC7261B8530}" type="datetimeFigureOut">
              <a:rPr lang="ru-RU" smtClean="0"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6D50-F3C4-4735-83CE-223DF5B655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BD6B-9663-4414-837E-ABC7261B8530}" type="datetimeFigureOut">
              <a:rPr lang="ru-RU" smtClean="0"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6D50-F3C4-4735-83CE-223DF5B655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BD6B-9663-4414-837E-ABC7261B8530}" type="datetimeFigureOut">
              <a:rPr lang="ru-RU" smtClean="0"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6D50-F3C4-4735-83CE-223DF5B655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BD6B-9663-4414-837E-ABC7261B8530}" type="datetimeFigureOut">
              <a:rPr lang="ru-RU" smtClean="0"/>
              <a:t>12.06.2023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6D50-F3C4-4735-83CE-223DF5B655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BD6B-9663-4414-837E-ABC7261B8530}" type="datetimeFigureOut">
              <a:rPr lang="ru-RU" smtClean="0"/>
              <a:t>12.06.2023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6D50-F3C4-4735-83CE-223DF5B655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BD6B-9663-4414-837E-ABC7261B8530}" type="datetimeFigureOut">
              <a:rPr lang="ru-RU" smtClean="0"/>
              <a:t>12.06.2023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6D50-F3C4-4735-83CE-223DF5B655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BD6B-9663-4414-837E-ABC7261B8530}" type="datetimeFigureOut">
              <a:rPr lang="ru-RU" smtClean="0"/>
              <a:t>12.06.2023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6D50-F3C4-4735-83CE-223DF5B655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BD6B-9663-4414-837E-ABC7261B8530}" type="datetimeFigureOut">
              <a:rPr lang="ru-RU" smtClean="0"/>
              <a:t>12.06.2023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6D50-F3C4-4735-83CE-223DF5B655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BD6B-9663-4414-837E-ABC7261B8530}" type="datetimeFigureOut">
              <a:rPr lang="ru-RU" smtClean="0"/>
              <a:t>12.06.2023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6D50-F3C4-4735-83CE-223DF5B655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BD6B-9663-4414-837E-ABC7261B8530}" type="datetimeFigureOut">
              <a:rPr lang="ru-RU" smtClean="0"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6D50-F3C4-4735-83CE-223DF5B655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BBD6B-9663-4414-837E-ABC7261B8530}" type="datetimeFigureOut">
              <a:rPr lang="ru-RU" smtClean="0"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6D50-F3C4-4735-83CE-223DF5B655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BBD6B-9663-4414-837E-ABC7261B8530}" type="datetimeFigureOut">
              <a:rPr lang="ru-RU" smtClean="0"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96D50-F3C4-4735-83CE-223DF5B655B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29256" y="1643050"/>
            <a:ext cx="2500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 smtClean="0"/>
          </a:p>
          <a:p>
            <a:endParaRPr lang="ru-RU" dirty="0">
              <a:latin typeface="Comic Sans MS" pitchFamily="66" charset="0"/>
            </a:endParaRPr>
          </a:p>
        </p:txBody>
      </p:sp>
      <p:pic>
        <p:nvPicPr>
          <p:cNvPr id="3" name="Рисунок 2" descr="1681260594_kartinki-pibig-info-p-baron-myunkhgauzen-kartinki-arti-pinterest-7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928670"/>
            <a:ext cx="2571768" cy="3872173"/>
          </a:xfrm>
          <a:prstGeom prst="rect">
            <a:avLst/>
          </a:prstGeom>
        </p:spPr>
      </p:pic>
      <p:sp>
        <p:nvSpPr>
          <p:cNvPr id="7" name="Вертикальный свиток 6"/>
          <p:cNvSpPr/>
          <p:nvPr/>
        </p:nvSpPr>
        <p:spPr>
          <a:xfrm rot="678274">
            <a:off x="2799026" y="827782"/>
            <a:ext cx="5926279" cy="5230875"/>
          </a:xfrm>
          <a:prstGeom prst="verticalScroll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 rot="780849">
            <a:off x="3464241" y="1770140"/>
            <a:ext cx="4687201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1100" dirty="0" smtClean="0"/>
          </a:p>
          <a:p>
            <a:pPr algn="ctr"/>
            <a:r>
              <a:rPr lang="uk-UA" sz="32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ВПРАВА</a:t>
            </a:r>
          </a:p>
          <a:p>
            <a:pPr algn="ctr"/>
            <a:r>
              <a:rPr lang="uk-UA" sz="32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“ПРАЦЮЄМО З ІЛЮСТРАЦІЯМИ ДО ТВОРУ Е.Р.РАСПЕ “ПРИГОДИ БАРОНА МЮНХҐАУЗЕНА”</a:t>
            </a:r>
          </a:p>
          <a:p>
            <a:endParaRPr lang="ru-RU" sz="11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айт з історіями про Мюнхгаузен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1285860"/>
            <a:ext cx="4476768" cy="447676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8152" y="357166"/>
            <a:ext cx="87158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latin typeface="Comic Sans MS" pitchFamily="66" charset="0"/>
              </a:rPr>
              <a:t>Прочитай історії про барона </a:t>
            </a:r>
            <a:r>
              <a:rPr lang="uk-UA" sz="3200" dirty="0" err="1" smtClean="0">
                <a:latin typeface="Comic Sans MS" pitchFamily="66" charset="0"/>
              </a:rPr>
              <a:t>Мюнхґаузена</a:t>
            </a:r>
            <a:r>
              <a:rPr lang="uk-UA" sz="3200" dirty="0" smtClean="0">
                <a:latin typeface="Comic Sans MS" pitchFamily="66" charset="0"/>
              </a:rPr>
              <a:t>:</a:t>
            </a:r>
            <a:endParaRPr lang="ru-RU" sz="32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Вертикальный свиток 5"/>
          <p:cNvSpPr/>
          <p:nvPr/>
        </p:nvSpPr>
        <p:spPr>
          <a:xfrm rot="21151544">
            <a:off x="671565" y="1172980"/>
            <a:ext cx="8429684" cy="4286280"/>
          </a:xfrm>
          <a:prstGeom prst="verticalScroll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 rot="21116396">
            <a:off x="1687788" y="1391425"/>
            <a:ext cx="657229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 smtClean="0"/>
          </a:p>
          <a:p>
            <a:r>
              <a:rPr lang="uk-UA" sz="36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Розглянь зображення. Знайди п</a:t>
            </a:r>
            <a:r>
              <a:rPr lang="en-US" sz="36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’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ять </a:t>
            </a:r>
            <a:r>
              <a:rPr lang="ru-RU" sz="3600" dirty="0" err="1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відмінностей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.</a:t>
            </a:r>
          </a:p>
          <a:p>
            <a:r>
              <a:rPr lang="uk-UA" sz="36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Назви пригоди,  в які потрапляв головний герой.</a:t>
            </a:r>
          </a:p>
          <a:p>
            <a:r>
              <a:rPr lang="uk-UA" sz="3600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Вкажи риси вдачі барона </a:t>
            </a:r>
            <a:r>
              <a:rPr lang="uk-UA" sz="3600" dirty="0" err="1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Мюнхґаузена</a:t>
            </a:r>
            <a:endParaRPr lang="uk-UA" sz="3600" dirty="0" smtClean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  <a:p>
            <a:endParaRPr lang="ru-RU" sz="36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71406" y="285728"/>
            <a:ext cx="9001188" cy="6336024"/>
            <a:chOff x="-32" y="-24"/>
            <a:chExt cx="9144064" cy="6336024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-32" y="-24"/>
              <a:ext cx="4572000" cy="6336000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4572032" y="0"/>
              <a:ext cx="4572000" cy="6336000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71438" y="214290"/>
            <a:ext cx="9001156" cy="6357982"/>
            <a:chOff x="-32" y="-24"/>
            <a:chExt cx="9144064" cy="6336024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-32" y="-24"/>
              <a:ext cx="4572000" cy="6336000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4572032" y="0"/>
              <a:ext cx="4572000" cy="6336000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71406" y="285728"/>
            <a:ext cx="9001188" cy="6286544"/>
            <a:chOff x="-32" y="-24"/>
            <a:chExt cx="9144064" cy="6336024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-32" y="-24"/>
              <a:ext cx="4572000" cy="6336000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4572032" y="0"/>
              <a:ext cx="4572000" cy="6336000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71406" y="214290"/>
            <a:ext cx="9001188" cy="6357982"/>
            <a:chOff x="-32" y="-24"/>
            <a:chExt cx="9144064" cy="6336024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-32" y="-24"/>
              <a:ext cx="4572000" cy="6336000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4572032" y="0"/>
              <a:ext cx="4572000" cy="6336000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71406" y="214290"/>
            <a:ext cx="9001188" cy="6286544"/>
            <a:chOff x="-32" y="-24"/>
            <a:chExt cx="9144064" cy="6336024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-32" y="-24"/>
              <a:ext cx="4572000" cy="6336000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4572032" y="0"/>
              <a:ext cx="4572000" cy="6336000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71406" y="214290"/>
            <a:ext cx="9001188" cy="6286544"/>
            <a:chOff x="-32" y="-24"/>
            <a:chExt cx="9144064" cy="6336024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-32" y="-24"/>
              <a:ext cx="4572000" cy="6336000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4572032" y="0"/>
              <a:ext cx="4572000" cy="6336000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71406" y="214290"/>
            <a:ext cx="9001188" cy="6286544"/>
            <a:chOff x="-32" y="-24"/>
            <a:chExt cx="9144064" cy="6336024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-32" y="-24"/>
              <a:ext cx="4572000" cy="6336000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4572032" y="0"/>
              <a:ext cx="4572000" cy="6336000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айт з ілюстраціям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1928802"/>
            <a:ext cx="3810000" cy="381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57290" y="571480"/>
            <a:ext cx="7010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err="1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Використан</a:t>
            </a:r>
            <a:r>
              <a:rPr lang="uk-UA" sz="32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о зображення з сайту:</a:t>
            </a:r>
            <a:endParaRPr lang="ru-RU" sz="3200" b="1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48</Words>
  <Application>Microsoft Office PowerPoint</Application>
  <PresentationFormat>Экран (4:3)</PresentationFormat>
  <Paragraphs>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SV-777</dc:creator>
  <cp:lastModifiedBy>SV-777</cp:lastModifiedBy>
  <cp:revision>3</cp:revision>
  <dcterms:created xsi:type="dcterms:W3CDTF">2023-06-12T06:57:39Z</dcterms:created>
  <dcterms:modified xsi:type="dcterms:W3CDTF">2023-06-12T08:47:16Z</dcterms:modified>
</cp:coreProperties>
</file>