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663300"/>
    <a:srgbClr val="003366"/>
    <a:srgbClr val="333399"/>
    <a:srgbClr val="008000"/>
    <a:srgbClr val="CC9900"/>
    <a:srgbClr val="336600"/>
    <a:srgbClr val="003399"/>
    <a:srgbClr val="000099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C6390-6DC0-4849-AD32-A42FC83230CF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81441-75EF-4781-AF4C-CF314B8F03D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1714488"/>
            <a:ext cx="692948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Вправа </a:t>
            </a:r>
            <a:r>
              <a:rPr lang="uk-UA" sz="4400" b="1" dirty="0" err="1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“Знайди</a:t>
            </a:r>
            <a:r>
              <a:rPr lang="uk-UA" sz="4400" b="1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відмінності в ілюстраціях до казки Г.Х. Андерсена </a:t>
            </a:r>
            <a:r>
              <a:rPr lang="uk-UA" sz="4400" b="1" dirty="0" err="1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“Снігова</a:t>
            </a:r>
            <a:r>
              <a:rPr lang="uk-UA" sz="4400" b="1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</a:t>
            </a:r>
            <a:r>
              <a:rPr lang="uk-UA" sz="4400" b="1" dirty="0" err="1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королева”</a:t>
            </a:r>
            <a:endParaRPr lang="ru-RU" sz="4400" b="1" dirty="0">
              <a:solidFill>
                <a:schemeClr val="tx2">
                  <a:lumMod val="75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-214346" y="571480"/>
            <a:ext cx="9644130" cy="5786454"/>
          </a:xfrm>
          <a:prstGeom prst="frame">
            <a:avLst>
              <a:gd name="adj1" fmla="val 2817"/>
            </a:avLst>
          </a:prstGeom>
          <a:solidFill>
            <a:srgbClr val="00B0F0"/>
          </a:solidFill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2133796"/>
            <a:ext cx="828680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Уважно розгляньте ілюстрації до казки.</a:t>
            </a:r>
          </a:p>
          <a:p>
            <a:pPr algn="ctr"/>
            <a:r>
              <a:rPr lang="uk-UA" sz="32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Знайдіть шість відмінностей.</a:t>
            </a:r>
          </a:p>
          <a:p>
            <a:pPr algn="ctr"/>
            <a:r>
              <a:rPr lang="uk-UA" sz="32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Назвіть епізод твору, відображений на малюнках.</a:t>
            </a:r>
          </a:p>
          <a:p>
            <a:pPr algn="ctr"/>
            <a:r>
              <a:rPr lang="uk-UA" sz="32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Запишіть числовий код  сюжетної послідовності подій</a:t>
            </a:r>
            <a:endParaRPr lang="uk-UA" sz="4400" b="1" dirty="0" smtClean="0">
              <a:solidFill>
                <a:schemeClr val="accent4">
                  <a:lumMod val="50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  <a:p>
            <a:pPr algn="ctr"/>
            <a:r>
              <a:rPr lang="uk-UA" sz="4400" b="1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</a:t>
            </a:r>
            <a:endParaRPr lang="ru-RU" sz="4400" b="1" dirty="0">
              <a:solidFill>
                <a:schemeClr val="tx2">
                  <a:lumMod val="75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-214346" y="571480"/>
            <a:ext cx="9644130" cy="5786454"/>
          </a:xfrm>
          <a:prstGeom prst="frame">
            <a:avLst>
              <a:gd name="adj1" fmla="val 2817"/>
            </a:avLst>
          </a:prstGeom>
          <a:solidFill>
            <a:srgbClr val="00B0F0"/>
          </a:solidFill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42844" y="1428736"/>
            <a:ext cx="8858312" cy="3643338"/>
            <a:chOff x="142844" y="428604"/>
            <a:chExt cx="8858312" cy="3643338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42844" y="428604"/>
              <a:ext cx="4500594" cy="3643338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4643438" y="428604"/>
              <a:ext cx="4357718" cy="364333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4000496" y="3857628"/>
              <a:ext cx="500066" cy="142876"/>
            </a:xfrm>
            <a:prstGeom prst="rect">
              <a:avLst/>
            </a:prstGeom>
            <a:solidFill>
              <a:srgbClr val="33993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8358214" y="3857628"/>
              <a:ext cx="500066" cy="142876"/>
            </a:xfrm>
            <a:prstGeom prst="rect">
              <a:avLst/>
            </a:prstGeom>
            <a:solidFill>
              <a:srgbClr val="33993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Блок-схема: подготовка 8"/>
          <p:cNvSpPr/>
          <p:nvPr/>
        </p:nvSpPr>
        <p:spPr>
          <a:xfrm>
            <a:off x="7215206" y="5500702"/>
            <a:ext cx="1214446" cy="928694"/>
          </a:xfrm>
          <a:prstGeom prst="flowChartPreparation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0070C0"/>
                </a:solidFill>
                <a:latin typeface="Comic Sans MS" pitchFamily="66" charset="0"/>
              </a:rPr>
              <a:t>1</a:t>
            </a:r>
            <a:endParaRPr lang="ru-RU" sz="40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2844" y="1357298"/>
            <a:ext cx="8858312" cy="3643338"/>
            <a:chOff x="142844" y="428604"/>
            <a:chExt cx="8858312" cy="364333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2844" y="428604"/>
              <a:ext cx="4500594" cy="3643338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57150">
              <a:solidFill>
                <a:srgbClr val="0033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643438" y="428604"/>
              <a:ext cx="4357718" cy="364333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57150">
              <a:solidFill>
                <a:srgbClr val="0033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Блок-схема: подготовка 4"/>
          <p:cNvSpPr/>
          <p:nvPr/>
        </p:nvSpPr>
        <p:spPr>
          <a:xfrm>
            <a:off x="7215206" y="5500702"/>
            <a:ext cx="1214446" cy="928694"/>
          </a:xfrm>
          <a:prstGeom prst="flowChartPreparation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003366"/>
                </a:solidFill>
                <a:latin typeface="Comic Sans MS" pitchFamily="66" charset="0"/>
              </a:rPr>
              <a:t>2</a:t>
            </a:r>
            <a:endParaRPr lang="ru-RU" sz="4000" b="1" dirty="0">
              <a:solidFill>
                <a:srgbClr val="0033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42844" y="1285860"/>
            <a:ext cx="8858312" cy="3643338"/>
            <a:chOff x="142844" y="428604"/>
            <a:chExt cx="8858312" cy="364333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42844" y="428604"/>
              <a:ext cx="4500594" cy="3643338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5715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4643438" y="428604"/>
              <a:ext cx="4357718" cy="364333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5715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" name="Блок-схема: подготовка 5"/>
          <p:cNvSpPr/>
          <p:nvPr/>
        </p:nvSpPr>
        <p:spPr>
          <a:xfrm>
            <a:off x="7215206" y="5500702"/>
            <a:ext cx="1214446" cy="928694"/>
          </a:xfrm>
          <a:prstGeom prst="flowChartPreparation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CC9900"/>
                </a:solidFill>
                <a:latin typeface="Comic Sans MS" pitchFamily="66" charset="0"/>
              </a:rPr>
              <a:t>3</a:t>
            </a:r>
            <a:endParaRPr lang="ru-RU" sz="4000" b="1" dirty="0">
              <a:solidFill>
                <a:srgbClr val="CC99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2844" y="1500174"/>
            <a:ext cx="8858312" cy="3643338"/>
            <a:chOff x="142844" y="428604"/>
            <a:chExt cx="8858312" cy="364333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2844" y="428604"/>
              <a:ext cx="4500594" cy="3643338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57150">
              <a:solidFill>
                <a:srgbClr val="66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643438" y="428604"/>
              <a:ext cx="4357718" cy="364333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57150">
              <a:solidFill>
                <a:srgbClr val="66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Блок-схема: подготовка 4"/>
          <p:cNvSpPr/>
          <p:nvPr/>
        </p:nvSpPr>
        <p:spPr>
          <a:xfrm>
            <a:off x="7215206" y="5500702"/>
            <a:ext cx="1214446" cy="928694"/>
          </a:xfrm>
          <a:prstGeom prst="flowChartPreparation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663300"/>
                </a:solidFill>
                <a:latin typeface="Comic Sans MS" pitchFamily="66" charset="0"/>
              </a:rPr>
              <a:t>4</a:t>
            </a:r>
            <a:endParaRPr lang="ru-RU" sz="4000" b="1" dirty="0">
              <a:solidFill>
                <a:srgbClr val="66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2844" y="1428736"/>
            <a:ext cx="8858312" cy="3643338"/>
            <a:chOff x="142844" y="428604"/>
            <a:chExt cx="8858312" cy="364333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2844" y="428604"/>
              <a:ext cx="4500594" cy="3643338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5715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643438" y="428604"/>
              <a:ext cx="4357718" cy="364333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5715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Блок-схема: подготовка 4"/>
          <p:cNvSpPr/>
          <p:nvPr/>
        </p:nvSpPr>
        <p:spPr>
          <a:xfrm>
            <a:off x="7215206" y="5500702"/>
            <a:ext cx="1214446" cy="928694"/>
          </a:xfrm>
          <a:prstGeom prst="flowChartPreparation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008000"/>
                </a:solidFill>
                <a:latin typeface="Comic Sans MS" pitchFamily="66" charset="0"/>
              </a:rPr>
              <a:t>5</a:t>
            </a:r>
            <a:endParaRPr lang="ru-RU" sz="4000" b="1" dirty="0">
              <a:solidFill>
                <a:srgbClr val="008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2844" y="1500174"/>
            <a:ext cx="8858312" cy="3643338"/>
            <a:chOff x="142844" y="428604"/>
            <a:chExt cx="8858312" cy="364333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2844" y="428604"/>
              <a:ext cx="4500594" cy="3643338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57150">
              <a:solidFill>
                <a:srgbClr val="33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643438" y="428604"/>
              <a:ext cx="4357718" cy="364333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57150">
              <a:solidFill>
                <a:srgbClr val="33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Блок-схема: подготовка 4"/>
          <p:cNvSpPr/>
          <p:nvPr/>
        </p:nvSpPr>
        <p:spPr>
          <a:xfrm>
            <a:off x="7215206" y="5500702"/>
            <a:ext cx="1214446" cy="928694"/>
          </a:xfrm>
          <a:prstGeom prst="flowChartPreparation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002060"/>
                </a:solidFill>
                <a:latin typeface="Comic Sans MS" pitchFamily="66" charset="0"/>
              </a:rPr>
              <a:t>6</a:t>
            </a:r>
            <a:endParaRPr lang="ru-RU" sz="4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2844" y="1714488"/>
            <a:ext cx="8858312" cy="3643338"/>
            <a:chOff x="142844" y="428604"/>
            <a:chExt cx="8858312" cy="364333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2844" y="428604"/>
              <a:ext cx="4500594" cy="3643338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57150">
              <a:solidFill>
                <a:srgbClr val="0033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643438" y="428604"/>
              <a:ext cx="4357718" cy="364333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57150">
              <a:solidFill>
                <a:srgbClr val="0033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Блок-схема: подготовка 4"/>
          <p:cNvSpPr/>
          <p:nvPr/>
        </p:nvSpPr>
        <p:spPr>
          <a:xfrm>
            <a:off x="7215206" y="5500702"/>
            <a:ext cx="1214446" cy="928694"/>
          </a:xfrm>
          <a:prstGeom prst="flowChartPreparation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003366"/>
                </a:solidFill>
                <a:latin typeface="Comic Sans MS" pitchFamily="66" charset="0"/>
              </a:rPr>
              <a:t>7</a:t>
            </a:r>
            <a:endParaRPr lang="ru-RU" sz="4000" b="1" dirty="0">
              <a:solidFill>
                <a:srgbClr val="0033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2844" y="1500174"/>
            <a:ext cx="8858312" cy="3643338"/>
            <a:chOff x="142844" y="428604"/>
            <a:chExt cx="8858312" cy="364333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2844" y="428604"/>
              <a:ext cx="4500594" cy="3643338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 w="57150">
              <a:solidFill>
                <a:srgbClr val="99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643438" y="428604"/>
              <a:ext cx="4357718" cy="364333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57150">
              <a:solidFill>
                <a:srgbClr val="99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Блок-схема: подготовка 4"/>
          <p:cNvSpPr/>
          <p:nvPr/>
        </p:nvSpPr>
        <p:spPr>
          <a:xfrm>
            <a:off x="7215206" y="5500702"/>
            <a:ext cx="1214446" cy="928694"/>
          </a:xfrm>
          <a:prstGeom prst="flowChartPreparation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993300"/>
                </a:solidFill>
                <a:latin typeface="Comic Sans MS" pitchFamily="66" charset="0"/>
              </a:rPr>
              <a:t>8</a:t>
            </a:r>
            <a:endParaRPr lang="ru-RU" sz="4000" b="1" dirty="0">
              <a:solidFill>
                <a:srgbClr val="99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2133796"/>
            <a:ext cx="82868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В роботі використані зображення взяті </a:t>
            </a:r>
          </a:p>
          <a:p>
            <a:pPr algn="ctr"/>
            <a:r>
              <a:rPr lang="uk-UA" sz="4400" b="1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з Інтернету </a:t>
            </a:r>
            <a:endParaRPr lang="ru-RU" sz="4400" b="1" dirty="0">
              <a:solidFill>
                <a:schemeClr val="tx2">
                  <a:lumMod val="75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3" name="Рамка 2"/>
          <p:cNvSpPr/>
          <p:nvPr/>
        </p:nvSpPr>
        <p:spPr>
          <a:xfrm>
            <a:off x="-214346" y="571480"/>
            <a:ext cx="9644130" cy="5786454"/>
          </a:xfrm>
          <a:prstGeom prst="frame">
            <a:avLst>
              <a:gd name="adj1" fmla="val 2817"/>
            </a:avLst>
          </a:prstGeom>
          <a:solidFill>
            <a:srgbClr val="00B0F0"/>
          </a:solidFill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isometricOffAxis1Righ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55</Words>
  <Application>Microsoft Office PowerPoint</Application>
  <PresentationFormat>Экран (4:3)</PresentationFormat>
  <Paragraphs>16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SV-777</dc:creator>
  <cp:lastModifiedBy>SV-777</cp:lastModifiedBy>
  <cp:revision>3</cp:revision>
  <dcterms:created xsi:type="dcterms:W3CDTF">2023-06-06T19:38:39Z</dcterms:created>
  <dcterms:modified xsi:type="dcterms:W3CDTF">2023-06-07T10:49:09Z</dcterms:modified>
</cp:coreProperties>
</file>