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82" r:id="rId2"/>
    <p:sldId id="281" r:id="rId3"/>
    <p:sldId id="289" r:id="rId4"/>
    <p:sldId id="286" r:id="rId5"/>
    <p:sldId id="287" r:id="rId6"/>
    <p:sldId id="285" r:id="rId7"/>
    <p:sldId id="284" r:id="rId8"/>
    <p:sldId id="294" r:id="rId9"/>
    <p:sldId id="295" r:id="rId10"/>
    <p:sldId id="296" r:id="rId11"/>
    <p:sldId id="297" r:id="rId12"/>
    <p:sldId id="298" r:id="rId13"/>
    <p:sldId id="300" r:id="rId14"/>
    <p:sldId id="293" r:id="rId15"/>
    <p:sldId id="292" r:id="rId16"/>
    <p:sldId id="291" r:id="rId17"/>
    <p:sldId id="275" r:id="rId18"/>
    <p:sldId id="27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204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155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802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048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173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538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935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836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65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972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623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919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366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467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328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8829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17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425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cutt.ly/McVV1G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501008"/>
            <a:ext cx="89644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Втілення</a:t>
            </a:r>
            <a:r>
              <a:rPr lang="en-US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в </a:t>
            </a:r>
            <a:r>
              <a:rPr lang="en-US" sz="6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образі</a:t>
            </a:r>
            <a:r>
              <a:rPr lang="en-US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чайки</a:t>
            </a:r>
            <a:endParaRPr lang="uk-UA" sz="60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60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Джонатана</a:t>
            </a:r>
            <a:r>
              <a:rPr lang="en-US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прагнення</a:t>
            </a:r>
            <a:r>
              <a:rPr lang="en-US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високої</a:t>
            </a:r>
            <a:r>
              <a:rPr lang="en-US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мети</a:t>
            </a:r>
            <a:r>
              <a:rPr lang="en-US" sz="6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6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006" y="0"/>
            <a:ext cx="6667500" cy="3724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975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93427" cy="61247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dirty="0" err="1"/>
              <a:t>Сьогодні</a:t>
            </a:r>
            <a:r>
              <a:rPr lang="ru-RU" sz="2800" dirty="0"/>
              <a:t> ми </a:t>
            </a:r>
            <a:r>
              <a:rPr lang="ru-RU" sz="2800" dirty="0" err="1" smtClean="0"/>
              <a:t>продовжуємо</a:t>
            </a:r>
            <a:r>
              <a:rPr lang="ru-RU" sz="2800" dirty="0" smtClean="0"/>
              <a:t> </a:t>
            </a:r>
            <a:r>
              <a:rPr lang="ru-RU" sz="2800" dirty="0" err="1" smtClean="0"/>
              <a:t>обгворювати</a:t>
            </a:r>
            <a:r>
              <a:rPr lang="ru-RU" sz="2800" dirty="0" smtClean="0"/>
              <a:t> </a:t>
            </a:r>
            <a:r>
              <a:rPr lang="ru-RU" sz="2800" dirty="0" err="1" smtClean="0"/>
              <a:t>твір</a:t>
            </a:r>
            <a:r>
              <a:rPr lang="ru-RU" sz="2800" dirty="0" smtClean="0"/>
              <a:t> </a:t>
            </a:r>
            <a:r>
              <a:rPr lang="ru-RU" sz="2800" dirty="0" err="1"/>
              <a:t>Річарда</a:t>
            </a:r>
            <a:r>
              <a:rPr lang="ru-RU" sz="2800" dirty="0"/>
              <a:t> Баха "Чайка Джонатан </a:t>
            </a:r>
            <a:r>
              <a:rPr lang="ru-RU" sz="2800" dirty="0" err="1"/>
              <a:t>Лівінгстон</a:t>
            </a:r>
            <a:r>
              <a:rPr lang="ru-RU" sz="2800" dirty="0"/>
              <a:t>", де </a:t>
            </a:r>
            <a:r>
              <a:rPr lang="ru-RU" sz="2800" dirty="0" err="1"/>
              <a:t>головний</a:t>
            </a:r>
            <a:r>
              <a:rPr lang="ru-RU" sz="2800" dirty="0"/>
              <a:t> герой - чайка Джонатан - </a:t>
            </a:r>
            <a:r>
              <a:rPr lang="ru-RU" sz="2800" dirty="0" err="1"/>
              <a:t>прагне</a:t>
            </a:r>
            <a:r>
              <a:rPr lang="ru-RU" sz="2800" dirty="0"/>
              <a:t> </a:t>
            </a:r>
            <a:r>
              <a:rPr lang="ru-RU" sz="2800" dirty="0" err="1"/>
              <a:t>досягти</a:t>
            </a:r>
            <a:r>
              <a:rPr lang="ru-RU" sz="2800" dirty="0"/>
              <a:t> </a:t>
            </a:r>
            <a:r>
              <a:rPr lang="ru-RU" sz="2800" dirty="0" err="1"/>
              <a:t>високої</a:t>
            </a:r>
            <a:r>
              <a:rPr lang="ru-RU" sz="2800" dirty="0"/>
              <a:t> мети, а </a:t>
            </a:r>
            <a:r>
              <a:rPr lang="ru-RU" sz="2800" dirty="0" err="1"/>
              <a:t>саме</a:t>
            </a:r>
            <a:r>
              <a:rPr lang="ru-RU" sz="2800" dirty="0"/>
              <a:t> - </a:t>
            </a:r>
            <a:r>
              <a:rPr lang="ru-RU" sz="2800" dirty="0" err="1"/>
              <a:t>вільного</a:t>
            </a:r>
            <a:r>
              <a:rPr lang="ru-RU" sz="2800" dirty="0"/>
              <a:t> польоту, </a:t>
            </a:r>
            <a:r>
              <a:rPr lang="ru-RU" sz="2800" dirty="0" err="1"/>
              <a:t>який</a:t>
            </a:r>
            <a:r>
              <a:rPr lang="ru-RU" sz="2800" dirty="0"/>
              <a:t> </a:t>
            </a:r>
            <a:r>
              <a:rPr lang="ru-RU" sz="2800" dirty="0" err="1"/>
              <a:t>вище</a:t>
            </a:r>
            <a:r>
              <a:rPr lang="ru-RU" sz="2800" dirty="0"/>
              <a:t> за </a:t>
            </a:r>
            <a:r>
              <a:rPr lang="ru-RU" sz="2800" dirty="0" err="1"/>
              <a:t>звичайні</a:t>
            </a:r>
            <a:r>
              <a:rPr lang="ru-RU" sz="2800" dirty="0"/>
              <a:t> </a:t>
            </a:r>
            <a:r>
              <a:rPr lang="ru-RU" sz="2800" dirty="0" err="1"/>
              <a:t>польоти</a:t>
            </a:r>
            <a:r>
              <a:rPr lang="ru-RU" sz="2800" dirty="0"/>
              <a:t> </a:t>
            </a:r>
            <a:r>
              <a:rPr lang="ru-RU" sz="2800" dirty="0" err="1"/>
              <a:t>інших</a:t>
            </a:r>
            <a:r>
              <a:rPr lang="ru-RU" sz="2800" dirty="0"/>
              <a:t> </a:t>
            </a:r>
            <a:r>
              <a:rPr lang="ru-RU" sz="2800" dirty="0" err="1" smtClean="0"/>
              <a:t>чайок</a:t>
            </a:r>
            <a:r>
              <a:rPr lang="ru-RU" sz="2800" dirty="0"/>
              <a:t>.</a:t>
            </a:r>
          </a:p>
          <a:p>
            <a:pPr indent="457200" algn="just"/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/>
              <a:t>твір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надихає</a:t>
            </a:r>
            <a:r>
              <a:rPr lang="ru-RU" sz="2800" dirty="0"/>
              <a:t> на </a:t>
            </a:r>
            <a:r>
              <a:rPr lang="ru-RU" sz="2800" dirty="0" err="1"/>
              <a:t>досягнення</a:t>
            </a:r>
            <a:r>
              <a:rPr lang="ru-RU" sz="2800" dirty="0"/>
              <a:t> великих </a:t>
            </a:r>
            <a:r>
              <a:rPr lang="ru-RU" sz="2800" dirty="0" err="1"/>
              <a:t>цілей</a:t>
            </a:r>
            <a:r>
              <a:rPr lang="ru-RU" sz="2800" dirty="0"/>
              <a:t> та </a:t>
            </a:r>
            <a:r>
              <a:rPr lang="ru-RU" sz="2800" dirty="0" err="1"/>
              <a:t>прагнення</a:t>
            </a:r>
            <a:r>
              <a:rPr lang="ru-RU" sz="2800" dirty="0"/>
              <a:t> до </a:t>
            </a:r>
            <a:r>
              <a:rPr lang="ru-RU" sz="2800" dirty="0" err="1"/>
              <a:t>саморозвитку</a:t>
            </a:r>
            <a:r>
              <a:rPr lang="ru-RU" sz="2800" dirty="0"/>
              <a:t>. </a:t>
            </a:r>
            <a:r>
              <a:rPr lang="ru-RU" sz="2800" dirty="0" err="1" smtClean="0"/>
              <a:t>Річард</a:t>
            </a:r>
            <a:r>
              <a:rPr lang="ru-RU" sz="2800" dirty="0" smtClean="0"/>
              <a:t> Бах на </a:t>
            </a:r>
            <a:r>
              <a:rPr lang="ru-RU" sz="2800" dirty="0" err="1"/>
              <a:t>прикладі</a:t>
            </a:r>
            <a:r>
              <a:rPr lang="ru-RU" sz="2800" dirty="0"/>
              <a:t> птаха </a:t>
            </a:r>
            <a:r>
              <a:rPr lang="ru-RU" sz="2800" dirty="0" err="1"/>
              <a:t>демонструє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якщо</a:t>
            </a:r>
            <a:r>
              <a:rPr lang="ru-RU" sz="2800" dirty="0"/>
              <a:t> ми не </a:t>
            </a:r>
            <a:r>
              <a:rPr lang="ru-RU" sz="2800" dirty="0" err="1"/>
              <a:t>задовольняємось</a:t>
            </a:r>
            <a:r>
              <a:rPr lang="ru-RU" sz="2800" dirty="0"/>
              <a:t> </a:t>
            </a:r>
            <a:r>
              <a:rPr lang="ru-RU" sz="2800" dirty="0" err="1"/>
              <a:t>лише</a:t>
            </a:r>
            <a:r>
              <a:rPr lang="ru-RU" sz="2800" dirty="0"/>
              <a:t> </a:t>
            </a:r>
            <a:r>
              <a:rPr lang="ru-RU" sz="2800" dirty="0" err="1"/>
              <a:t>тим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є </a:t>
            </a:r>
            <a:r>
              <a:rPr lang="ru-RU" sz="2800" dirty="0" err="1"/>
              <a:t>навколо</a:t>
            </a:r>
            <a:r>
              <a:rPr lang="ru-RU" sz="2800" dirty="0"/>
              <a:t> нас, а </a:t>
            </a:r>
            <a:r>
              <a:rPr lang="ru-RU" sz="2800" dirty="0" err="1"/>
              <a:t>прагнемо</a:t>
            </a:r>
            <a:r>
              <a:rPr lang="ru-RU" sz="2800" dirty="0"/>
              <a:t> до </a:t>
            </a:r>
            <a:r>
              <a:rPr lang="ru-RU" sz="2800" dirty="0" err="1"/>
              <a:t>більшого</a:t>
            </a:r>
            <a:r>
              <a:rPr lang="ru-RU" sz="2800" dirty="0"/>
              <a:t>, то ми </a:t>
            </a:r>
            <a:r>
              <a:rPr lang="ru-RU" sz="2800" dirty="0" err="1"/>
              <a:t>можемо</a:t>
            </a:r>
            <a:r>
              <a:rPr lang="ru-RU" sz="2800" dirty="0"/>
              <a:t> </a:t>
            </a:r>
            <a:r>
              <a:rPr lang="ru-RU" sz="2800" dirty="0" err="1"/>
              <a:t>досягти</a:t>
            </a:r>
            <a:r>
              <a:rPr lang="ru-RU" sz="2800" dirty="0"/>
              <a:t> </a:t>
            </a:r>
            <a:r>
              <a:rPr lang="ru-RU" sz="2800" dirty="0" err="1" smtClean="0"/>
              <a:t>надзвичайних</a:t>
            </a:r>
            <a:r>
              <a:rPr lang="ru-RU" sz="2800" dirty="0" smtClean="0"/>
              <a:t> </a:t>
            </a:r>
            <a:r>
              <a:rPr lang="ru-RU" sz="2800" dirty="0" err="1"/>
              <a:t>результатів</a:t>
            </a:r>
            <a:r>
              <a:rPr lang="ru-RU" sz="2800" dirty="0"/>
              <a:t>.</a:t>
            </a:r>
          </a:p>
          <a:p>
            <a:pPr indent="457200" algn="just"/>
            <a:r>
              <a:rPr lang="ru-RU" sz="2800" dirty="0" smtClean="0"/>
              <a:t>Мета </a:t>
            </a:r>
            <a:r>
              <a:rPr lang="ru-RU" sz="2800" dirty="0" err="1" smtClean="0"/>
              <a:t>сьогоднішнього</a:t>
            </a:r>
            <a:r>
              <a:rPr lang="ru-RU" sz="2800" dirty="0" smtClean="0"/>
              <a:t> уроку </a:t>
            </a:r>
            <a:r>
              <a:rPr lang="ru-RU" sz="2800" dirty="0"/>
              <a:t>- </a:t>
            </a:r>
            <a:r>
              <a:rPr lang="ru-RU" sz="2800" dirty="0" err="1"/>
              <a:t>розглянути</a:t>
            </a:r>
            <a:r>
              <a:rPr lang="ru-RU" sz="2800" dirty="0"/>
              <a:t> </a:t>
            </a:r>
            <a:r>
              <a:rPr lang="ru-RU" sz="2800" dirty="0" err="1"/>
              <a:t>твір</a:t>
            </a:r>
            <a:r>
              <a:rPr lang="ru-RU" sz="2800" dirty="0"/>
              <a:t> "Чайка Джонатан </a:t>
            </a:r>
            <a:r>
              <a:rPr lang="ru-RU" sz="2800" dirty="0" err="1"/>
              <a:t>Лівінгстон</a:t>
            </a:r>
            <a:r>
              <a:rPr lang="ru-RU" sz="2800" dirty="0"/>
              <a:t>" та </a:t>
            </a:r>
            <a:r>
              <a:rPr lang="ru-RU" sz="2800" dirty="0" err="1"/>
              <a:t>проаналізувати</a:t>
            </a:r>
            <a:r>
              <a:rPr lang="ru-RU" sz="2800" dirty="0"/>
              <a:t>, як </a:t>
            </a:r>
            <a:r>
              <a:rPr lang="ru-RU" sz="2800" dirty="0" err="1"/>
              <a:t>він</a:t>
            </a:r>
            <a:r>
              <a:rPr lang="ru-RU" sz="2800" dirty="0"/>
              <a:t> </a:t>
            </a:r>
            <a:r>
              <a:rPr lang="ru-RU" sz="2800" dirty="0" err="1"/>
              <a:t>допомагає</a:t>
            </a:r>
            <a:r>
              <a:rPr lang="ru-RU" sz="2800" dirty="0"/>
              <a:t> </a:t>
            </a:r>
            <a:r>
              <a:rPr lang="ru-RU" sz="2800" dirty="0" err="1"/>
              <a:t>зрозуміти</a:t>
            </a:r>
            <a:r>
              <a:rPr lang="ru-RU" sz="2800" dirty="0"/>
              <a:t> </a:t>
            </a:r>
            <a:r>
              <a:rPr lang="ru-RU" sz="2800" dirty="0" err="1"/>
              <a:t>важливість</a:t>
            </a:r>
            <a:r>
              <a:rPr lang="ru-RU" sz="2800" dirty="0"/>
              <a:t> </a:t>
            </a:r>
            <a:r>
              <a:rPr lang="ru-RU" sz="2800" dirty="0" err="1"/>
              <a:t>прагнення</a:t>
            </a:r>
            <a:r>
              <a:rPr lang="ru-RU" sz="2800" dirty="0"/>
              <a:t> до </a:t>
            </a:r>
            <a:r>
              <a:rPr lang="ru-RU" sz="2800" dirty="0" err="1"/>
              <a:t>високої</a:t>
            </a:r>
            <a:r>
              <a:rPr lang="ru-RU" sz="2800" dirty="0"/>
              <a:t> мети і </a:t>
            </a:r>
            <a:r>
              <a:rPr lang="ru-RU" sz="2800" dirty="0" err="1"/>
              <a:t>саморозвитку</a:t>
            </a:r>
            <a:r>
              <a:rPr lang="ru-RU" sz="2800" dirty="0"/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6974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08720"/>
            <a:ext cx="8608368" cy="41764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7252" y="3933056"/>
            <a:ext cx="8424936" cy="11521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31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88640"/>
            <a:ext cx="6120680" cy="914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chemeClr val="tx1"/>
                </a:solidFill>
              </a:rPr>
              <a:t>Попрацюємо з текстом</a:t>
            </a:r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5" y="1412776"/>
            <a:ext cx="9080945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25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3" y="1124744"/>
            <a:ext cx="9115096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3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52736"/>
            <a:ext cx="9146621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7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18" y="980728"/>
            <a:ext cx="9019582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83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9" y="1124744"/>
            <a:ext cx="9033732" cy="518457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2254" y="188640"/>
            <a:ext cx="914400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800" b="1" spc="15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Схема </a:t>
            </a:r>
            <a:r>
              <a:rPr lang="uk-UA" sz="2800" b="1" spc="15" dirty="0">
                <a:latin typeface="Times New Roman" panose="02020603050405020304" pitchFamily="18" charset="0"/>
                <a:ea typeface="Calibri" panose="020F0502020204030204" pitchFamily="34" charset="0"/>
              </a:rPr>
              <a:t>«Шлях Чайки Джонатана </a:t>
            </a:r>
            <a:r>
              <a:rPr lang="uk-UA" sz="2800" b="1" spc="15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Лівінгстона</a:t>
            </a:r>
            <a:r>
              <a:rPr lang="uk-UA" sz="2800" b="1" spc="15" dirty="0">
                <a:latin typeface="Times New Roman" panose="02020603050405020304" pitchFamily="18" charset="0"/>
                <a:ea typeface="Calibri" panose="020F0502020204030204" pitchFamily="34" charset="0"/>
              </a:rPr>
              <a:t> до мети»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5369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44000" cy="653656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11760" y="1988839"/>
            <a:ext cx="1728192" cy="120032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/>
              <a:t>Прагнення</a:t>
            </a:r>
            <a:r>
              <a:rPr lang="ru-RU" b="1" dirty="0" smtClean="0"/>
              <a:t> </a:t>
            </a:r>
            <a:r>
              <a:rPr lang="ru-RU" b="1" dirty="0"/>
              <a:t>до </a:t>
            </a:r>
            <a:r>
              <a:rPr lang="ru-RU" b="1" dirty="0" err="1"/>
              <a:t>саморозвитку</a:t>
            </a:r>
            <a:r>
              <a:rPr lang="ru-RU" b="1" dirty="0"/>
              <a:t> і </a:t>
            </a:r>
            <a:r>
              <a:rPr lang="ru-RU" b="1" dirty="0" err="1"/>
              <a:t>досягненню</a:t>
            </a:r>
            <a:r>
              <a:rPr lang="ru-RU" b="1" dirty="0"/>
              <a:t> </a:t>
            </a:r>
            <a:r>
              <a:rPr lang="ru-RU" b="1" dirty="0" err="1"/>
              <a:t>високих</a:t>
            </a:r>
            <a:r>
              <a:rPr lang="ru-RU" b="1" dirty="0"/>
              <a:t> </a:t>
            </a:r>
            <a:r>
              <a:rPr lang="ru-RU" b="1" dirty="0" err="1"/>
              <a:t>цілей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01058" y="1963933"/>
            <a:ext cx="1656184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Не </a:t>
            </a:r>
            <a:r>
              <a:rPr lang="ru-RU" b="1" dirty="0" err="1"/>
              <a:t>боятися</a:t>
            </a:r>
            <a:r>
              <a:rPr lang="ru-RU" b="1" dirty="0"/>
              <a:t> </a:t>
            </a:r>
            <a:r>
              <a:rPr lang="ru-RU" b="1" dirty="0" err="1"/>
              <a:t>відмінностей</a:t>
            </a:r>
            <a:r>
              <a:rPr lang="ru-RU" b="1" dirty="0"/>
              <a:t> і бути самим собою</a:t>
            </a:r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11700" y="3486716"/>
            <a:ext cx="1728192" cy="1200329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Віддавати</a:t>
            </a:r>
            <a:r>
              <a:rPr lang="ru-RU" b="1" dirty="0"/>
              <a:t> </a:t>
            </a:r>
            <a:r>
              <a:rPr lang="ru-RU" b="1" dirty="0" err="1"/>
              <a:t>увагу</a:t>
            </a:r>
            <a:r>
              <a:rPr lang="ru-RU" b="1" dirty="0"/>
              <a:t> деталям і </a:t>
            </a:r>
            <a:r>
              <a:rPr lang="ru-RU" b="1" dirty="0" err="1"/>
              <a:t>прагнути</a:t>
            </a:r>
            <a:r>
              <a:rPr lang="ru-RU" b="1" dirty="0"/>
              <a:t> до </a:t>
            </a:r>
            <a:r>
              <a:rPr lang="ru-RU" b="1" dirty="0" err="1"/>
              <a:t>досконалості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05950" y="3573392"/>
            <a:ext cx="1440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Не </a:t>
            </a:r>
            <a:r>
              <a:rPr lang="ru-RU" b="1" dirty="0" err="1"/>
              <a:t>боятися</a:t>
            </a:r>
            <a:r>
              <a:rPr lang="ru-RU" b="1" dirty="0"/>
              <a:t> </a:t>
            </a:r>
            <a:r>
              <a:rPr lang="ru-RU" b="1" dirty="0" err="1"/>
              <a:t>змін</a:t>
            </a:r>
            <a:r>
              <a:rPr lang="ru-RU" b="1" dirty="0"/>
              <a:t> і </a:t>
            </a:r>
            <a:r>
              <a:rPr lang="ru-RU" b="1" dirty="0" err="1"/>
              <a:t>викликів</a:t>
            </a:r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54434" y="5070462"/>
            <a:ext cx="15841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Пошуку</a:t>
            </a:r>
            <a:r>
              <a:rPr lang="ru-RU" b="1" dirty="0"/>
              <a:t> </a:t>
            </a:r>
            <a:r>
              <a:rPr lang="ru-RU" b="1" dirty="0" err="1"/>
              <a:t>своєї</a:t>
            </a:r>
            <a:r>
              <a:rPr lang="ru-RU" b="1" dirty="0"/>
              <a:t> </a:t>
            </a:r>
            <a:r>
              <a:rPr lang="ru-RU" b="1" dirty="0" err="1"/>
              <a:t>місії</a:t>
            </a:r>
            <a:r>
              <a:rPr lang="ru-RU" b="1" dirty="0"/>
              <a:t> та </a:t>
            </a:r>
            <a:r>
              <a:rPr lang="ru-RU" b="1" dirty="0" err="1"/>
              <a:t>значення</a:t>
            </a:r>
            <a:r>
              <a:rPr lang="ru-RU" b="1" dirty="0"/>
              <a:t> в </a:t>
            </a:r>
            <a:r>
              <a:rPr lang="ru-RU" b="1" dirty="0" err="1"/>
              <a:t>житті</a:t>
            </a:r>
            <a:endParaRPr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07029" y="5206285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Цінувати</a:t>
            </a:r>
            <a:r>
              <a:rPr lang="ru-RU" b="1" dirty="0"/>
              <a:t> свободу і </a:t>
            </a:r>
            <a:r>
              <a:rPr lang="ru-RU" b="1" dirty="0" err="1"/>
              <a:t>незалежність</a:t>
            </a:r>
            <a:endParaRPr lang="en-US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42216">
            <a:off x="117613" y="4654959"/>
            <a:ext cx="2093439" cy="1814314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97725" y="5111005"/>
            <a:ext cx="18567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Ділитися</a:t>
            </a:r>
            <a:r>
              <a:rPr lang="ru-RU" b="1" dirty="0"/>
              <a:t> </a:t>
            </a:r>
            <a:r>
              <a:rPr lang="ru-RU" b="1" dirty="0" err="1"/>
              <a:t>своїм</a:t>
            </a:r>
            <a:r>
              <a:rPr lang="ru-RU" b="1" dirty="0"/>
              <a:t> </a:t>
            </a:r>
            <a:r>
              <a:rPr lang="ru-RU" b="1" dirty="0" err="1"/>
              <a:t>досвідом</a:t>
            </a:r>
            <a:r>
              <a:rPr lang="ru-RU" b="1" dirty="0"/>
              <a:t> з </a:t>
            </a:r>
            <a:r>
              <a:rPr lang="ru-RU" b="1" dirty="0" err="1"/>
              <a:t>іншими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71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9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632"/>
            <a:ext cx="9136675" cy="63709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b="1" dirty="0" err="1">
                <a:solidFill>
                  <a:srgbClr val="002060"/>
                </a:solidFill>
              </a:rPr>
              <a:t>Твір</a:t>
            </a:r>
            <a:r>
              <a:rPr lang="ru-RU" sz="2400" b="1" dirty="0">
                <a:solidFill>
                  <a:srgbClr val="002060"/>
                </a:solidFill>
              </a:rPr>
              <a:t> "Чайка Джонатан </a:t>
            </a:r>
            <a:r>
              <a:rPr lang="ru-RU" sz="2400" b="1" dirty="0" err="1">
                <a:solidFill>
                  <a:srgbClr val="002060"/>
                </a:solidFill>
              </a:rPr>
              <a:t>Лівінгстон</a:t>
            </a:r>
            <a:r>
              <a:rPr lang="ru-RU" sz="2400" b="1" dirty="0">
                <a:solidFill>
                  <a:srgbClr val="002060"/>
                </a:solidFill>
              </a:rPr>
              <a:t>" </a:t>
            </a:r>
            <a:r>
              <a:rPr lang="ru-RU" sz="2400" b="1" dirty="0" err="1">
                <a:solidFill>
                  <a:srgbClr val="002060"/>
                </a:solidFill>
              </a:rPr>
              <a:t>навчає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читача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багатьом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важливим</a:t>
            </a:r>
            <a:r>
              <a:rPr lang="ru-RU" sz="2400" b="1" dirty="0">
                <a:solidFill>
                  <a:srgbClr val="002060"/>
                </a:solidFill>
              </a:rPr>
              <a:t> речам, </a:t>
            </a:r>
            <a:r>
              <a:rPr lang="ru-RU" sz="2400" b="1" dirty="0" err="1">
                <a:solidFill>
                  <a:srgbClr val="002060"/>
                </a:solidFill>
              </a:rPr>
              <a:t>серед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яких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можна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виділити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err="1">
                <a:solidFill>
                  <a:srgbClr val="002060"/>
                </a:solidFill>
              </a:rPr>
              <a:t>наступні</a:t>
            </a:r>
            <a:r>
              <a:rPr lang="ru-RU" sz="2400" b="1" dirty="0">
                <a:solidFill>
                  <a:srgbClr val="002060"/>
                </a:solidFill>
              </a:rPr>
              <a:t>:</a:t>
            </a:r>
          </a:p>
          <a:p>
            <a:pPr indent="457200" algn="just"/>
            <a:r>
              <a:rPr lang="ru-RU" sz="2400" b="1" dirty="0" err="1" smtClean="0"/>
              <a:t>Прагненню</a:t>
            </a:r>
            <a:r>
              <a:rPr lang="ru-RU" sz="2400" b="1" dirty="0" smtClean="0"/>
              <a:t> </a:t>
            </a:r>
            <a:r>
              <a:rPr lang="ru-RU" sz="2400" b="1" dirty="0"/>
              <a:t>до </a:t>
            </a:r>
            <a:r>
              <a:rPr lang="ru-RU" sz="2400" b="1" dirty="0" err="1"/>
              <a:t>саморозвитку</a:t>
            </a:r>
            <a:r>
              <a:rPr lang="ru-RU" sz="2400" b="1" dirty="0"/>
              <a:t> і </a:t>
            </a:r>
            <a:r>
              <a:rPr lang="ru-RU" sz="2400" b="1" dirty="0" err="1"/>
              <a:t>досягненню</a:t>
            </a:r>
            <a:r>
              <a:rPr lang="ru-RU" sz="2400" b="1" dirty="0"/>
              <a:t> </a:t>
            </a:r>
            <a:r>
              <a:rPr lang="ru-RU" sz="2400" b="1" dirty="0" err="1"/>
              <a:t>високих</a:t>
            </a:r>
            <a:r>
              <a:rPr lang="ru-RU" sz="2400" b="1" dirty="0"/>
              <a:t> </a:t>
            </a:r>
            <a:r>
              <a:rPr lang="ru-RU" sz="2400" b="1" dirty="0" err="1"/>
              <a:t>цілей</a:t>
            </a:r>
            <a:r>
              <a:rPr lang="ru-RU" sz="2400" dirty="0"/>
              <a:t>. </a:t>
            </a:r>
            <a:r>
              <a:rPr lang="ru-RU" sz="2400" dirty="0" err="1"/>
              <a:t>Головний</a:t>
            </a:r>
            <a:r>
              <a:rPr lang="ru-RU" sz="2400" dirty="0"/>
              <a:t> герой, чайка Джонатан, </a:t>
            </a:r>
            <a:r>
              <a:rPr lang="ru-RU" sz="2400" dirty="0" err="1"/>
              <a:t>прагне</a:t>
            </a:r>
            <a:r>
              <a:rPr lang="ru-RU" sz="2400" dirty="0"/>
              <a:t> </a:t>
            </a:r>
            <a:r>
              <a:rPr lang="ru-RU" sz="2400" dirty="0" err="1"/>
              <a:t>досягнути</a:t>
            </a:r>
            <a:r>
              <a:rPr lang="ru-RU" sz="2400" dirty="0"/>
              <a:t> </a:t>
            </a:r>
            <a:r>
              <a:rPr lang="ru-RU" sz="2400" dirty="0" err="1"/>
              <a:t>вільного</a:t>
            </a:r>
            <a:r>
              <a:rPr lang="ru-RU" sz="2400" dirty="0"/>
              <a:t> польоту,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вище</a:t>
            </a:r>
            <a:r>
              <a:rPr lang="ru-RU" sz="2400" dirty="0"/>
              <a:t> за </a:t>
            </a:r>
            <a:r>
              <a:rPr lang="ru-RU" sz="2400" dirty="0" err="1"/>
              <a:t>звичайні</a:t>
            </a:r>
            <a:r>
              <a:rPr lang="ru-RU" sz="2400" dirty="0"/>
              <a:t> </a:t>
            </a:r>
            <a:r>
              <a:rPr lang="ru-RU" sz="2400" dirty="0" err="1"/>
              <a:t>польоти</a:t>
            </a:r>
            <a:r>
              <a:rPr lang="ru-RU" sz="2400" dirty="0"/>
              <a:t>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чаєк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не </a:t>
            </a:r>
            <a:r>
              <a:rPr lang="ru-RU" sz="2400" dirty="0" err="1"/>
              <a:t>задовольняється</a:t>
            </a:r>
            <a:r>
              <a:rPr lang="ru-RU" sz="2400" dirty="0"/>
              <a:t> </a:t>
            </a:r>
            <a:r>
              <a:rPr lang="ru-RU" sz="2400" dirty="0" err="1"/>
              <a:t>тим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може</a:t>
            </a:r>
            <a:r>
              <a:rPr lang="ru-RU" sz="2400" dirty="0"/>
              <a:t> </a:t>
            </a:r>
            <a:r>
              <a:rPr lang="ru-RU" sz="2400" dirty="0" err="1"/>
              <a:t>робити</a:t>
            </a:r>
            <a:r>
              <a:rPr lang="ru-RU" sz="2400" dirty="0"/>
              <a:t> </a:t>
            </a:r>
            <a:r>
              <a:rPr lang="ru-RU" sz="2400" dirty="0" err="1"/>
              <a:t>кожен</a:t>
            </a:r>
            <a:r>
              <a:rPr lang="ru-RU" sz="2400" dirty="0"/>
              <a:t> </a:t>
            </a:r>
            <a:r>
              <a:rPr lang="ru-RU" sz="2400" dirty="0" err="1"/>
              <a:t>інший</a:t>
            </a:r>
            <a:r>
              <a:rPr lang="ru-RU" sz="2400" dirty="0"/>
              <a:t> птах, і </a:t>
            </a:r>
            <a:r>
              <a:rPr lang="ru-RU" sz="2400" dirty="0" err="1"/>
              <a:t>прагне</a:t>
            </a:r>
            <a:r>
              <a:rPr lang="ru-RU" sz="2400" dirty="0"/>
              <a:t> </a:t>
            </a:r>
            <a:r>
              <a:rPr lang="ru-RU" sz="2400" dirty="0" err="1"/>
              <a:t>розвиватися</a:t>
            </a:r>
            <a:r>
              <a:rPr lang="ru-RU" sz="2400" dirty="0"/>
              <a:t> </a:t>
            </a:r>
            <a:r>
              <a:rPr lang="ru-RU" sz="2400" dirty="0" err="1"/>
              <a:t>далі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навчає</a:t>
            </a:r>
            <a:r>
              <a:rPr lang="ru-RU" sz="2400" dirty="0"/>
              <a:t> нас не </a:t>
            </a:r>
            <a:r>
              <a:rPr lang="ru-RU" sz="2400" dirty="0" err="1"/>
              <a:t>приймати</a:t>
            </a:r>
            <a:r>
              <a:rPr lang="ru-RU" sz="2400" dirty="0"/>
              <a:t> статус-кво, а </a:t>
            </a:r>
            <a:r>
              <a:rPr lang="ru-RU" sz="2400" dirty="0" err="1"/>
              <a:t>завжди</a:t>
            </a:r>
            <a:r>
              <a:rPr lang="ru-RU" sz="2400" dirty="0"/>
              <a:t> </a:t>
            </a:r>
            <a:r>
              <a:rPr lang="ru-RU" sz="2400" dirty="0" err="1"/>
              <a:t>прагнути</a:t>
            </a:r>
            <a:r>
              <a:rPr lang="ru-RU" sz="2400" dirty="0"/>
              <a:t> до </a:t>
            </a:r>
            <a:r>
              <a:rPr lang="ru-RU" sz="2400" dirty="0" err="1"/>
              <a:t>більшого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b="1" dirty="0" smtClean="0"/>
              <a:t>Не </a:t>
            </a:r>
            <a:r>
              <a:rPr lang="ru-RU" sz="2400" b="1" dirty="0" err="1"/>
              <a:t>боятися</a:t>
            </a:r>
            <a:r>
              <a:rPr lang="ru-RU" sz="2400" b="1" dirty="0"/>
              <a:t> </a:t>
            </a:r>
            <a:r>
              <a:rPr lang="ru-RU" sz="2400" b="1" dirty="0" err="1"/>
              <a:t>відмінностей</a:t>
            </a:r>
            <a:r>
              <a:rPr lang="ru-RU" sz="2400" b="1" dirty="0"/>
              <a:t> і бути самим собою</a:t>
            </a:r>
            <a:r>
              <a:rPr lang="ru-RU" sz="2400" dirty="0"/>
              <a:t>. Чайка Джонатан не </a:t>
            </a:r>
            <a:r>
              <a:rPr lang="ru-RU" sz="2400" dirty="0" err="1"/>
              <a:t>поділяє</a:t>
            </a:r>
            <a:r>
              <a:rPr lang="ru-RU" sz="2400" dirty="0"/>
              <a:t> </a:t>
            </a:r>
            <a:r>
              <a:rPr lang="ru-RU" sz="2400" dirty="0" err="1"/>
              <a:t>поглядів</a:t>
            </a:r>
            <a:r>
              <a:rPr lang="ru-RU" sz="2400" dirty="0"/>
              <a:t>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птахів</a:t>
            </a:r>
            <a:r>
              <a:rPr lang="ru-RU" sz="2400" dirty="0"/>
              <a:t> і не </a:t>
            </a:r>
            <a:r>
              <a:rPr lang="ru-RU" sz="2400" dirty="0" err="1"/>
              <a:t>боїться</a:t>
            </a:r>
            <a:r>
              <a:rPr lang="ru-RU" sz="2400" dirty="0"/>
              <a:t> бути </a:t>
            </a:r>
            <a:r>
              <a:rPr lang="ru-RU" sz="2400" dirty="0" err="1"/>
              <a:t>відмінним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прагне</a:t>
            </a:r>
            <a:r>
              <a:rPr lang="ru-RU" sz="2400" dirty="0"/>
              <a:t> </a:t>
            </a:r>
            <a:r>
              <a:rPr lang="ru-RU" sz="2400" dirty="0" err="1"/>
              <a:t>зробити</a:t>
            </a:r>
            <a:r>
              <a:rPr lang="ru-RU" sz="2400" dirty="0"/>
              <a:t> те,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робить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щасливим</a:t>
            </a:r>
            <a:r>
              <a:rPr lang="ru-RU" sz="2400" dirty="0"/>
              <a:t>, </a:t>
            </a:r>
            <a:r>
              <a:rPr lang="ru-RU" sz="2400" dirty="0" err="1"/>
              <a:t>незважаючи</a:t>
            </a:r>
            <a:r>
              <a:rPr lang="ru-RU" sz="2400" dirty="0"/>
              <a:t> на думку </a:t>
            </a:r>
            <a:r>
              <a:rPr lang="ru-RU" sz="2400" dirty="0" err="1"/>
              <a:t>інших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навчає</a:t>
            </a:r>
            <a:r>
              <a:rPr lang="ru-RU" sz="2400" dirty="0"/>
              <a:t> нас не </a:t>
            </a:r>
            <a:r>
              <a:rPr lang="ru-RU" sz="2400" dirty="0" err="1"/>
              <a:t>боятися</a:t>
            </a:r>
            <a:r>
              <a:rPr lang="ru-RU" sz="2400" dirty="0"/>
              <a:t> бути самими собою і </a:t>
            </a:r>
            <a:r>
              <a:rPr lang="ru-RU" sz="2400" dirty="0" err="1"/>
              <a:t>робити</a:t>
            </a:r>
            <a:r>
              <a:rPr lang="ru-RU" sz="2400" dirty="0"/>
              <a:t> те,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дійсно</a:t>
            </a:r>
            <a:r>
              <a:rPr lang="ru-RU" sz="2400" dirty="0"/>
              <a:t> </a:t>
            </a:r>
            <a:r>
              <a:rPr lang="ru-RU" sz="2400" dirty="0" err="1"/>
              <a:t>хочеться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b="1" dirty="0" err="1" smtClean="0"/>
              <a:t>Віддавати</a:t>
            </a:r>
            <a:r>
              <a:rPr lang="ru-RU" sz="2400" b="1" dirty="0" smtClean="0"/>
              <a:t> </a:t>
            </a:r>
            <a:r>
              <a:rPr lang="ru-RU" sz="2400" b="1" dirty="0" err="1"/>
              <a:t>увагу</a:t>
            </a:r>
            <a:r>
              <a:rPr lang="ru-RU" sz="2400" b="1" dirty="0"/>
              <a:t> деталям і </a:t>
            </a:r>
            <a:r>
              <a:rPr lang="ru-RU" sz="2400" b="1" dirty="0" err="1"/>
              <a:t>прагнути</a:t>
            </a:r>
            <a:r>
              <a:rPr lang="ru-RU" sz="2400" b="1" dirty="0"/>
              <a:t> до </a:t>
            </a:r>
            <a:r>
              <a:rPr lang="ru-RU" sz="2400" b="1" dirty="0" err="1"/>
              <a:t>досконалості</a:t>
            </a:r>
            <a:r>
              <a:rPr lang="ru-RU" sz="2400" dirty="0"/>
              <a:t>. Чайка Джонатан </a:t>
            </a:r>
            <a:r>
              <a:rPr lang="ru-RU" sz="2400" dirty="0" err="1"/>
              <a:t>уважно</a:t>
            </a:r>
            <a:r>
              <a:rPr lang="ru-RU" sz="2400" dirty="0"/>
              <a:t> </a:t>
            </a:r>
            <a:r>
              <a:rPr lang="ru-RU" sz="2400" dirty="0" err="1"/>
              <a:t>слідкує</a:t>
            </a:r>
            <a:r>
              <a:rPr lang="ru-RU" sz="2400" dirty="0"/>
              <a:t> за </a:t>
            </a:r>
            <a:r>
              <a:rPr lang="ru-RU" sz="2400" dirty="0" err="1"/>
              <a:t>кожним</a:t>
            </a:r>
            <a:r>
              <a:rPr lang="ru-RU" sz="2400" dirty="0"/>
              <a:t> </a:t>
            </a:r>
            <a:r>
              <a:rPr lang="ru-RU" sz="2400" dirty="0" err="1"/>
              <a:t>своїм</a:t>
            </a:r>
            <a:r>
              <a:rPr lang="ru-RU" sz="2400" dirty="0"/>
              <a:t> </a:t>
            </a:r>
            <a:r>
              <a:rPr lang="ru-RU" sz="2400" dirty="0" err="1"/>
              <a:t>польотом</a:t>
            </a:r>
            <a:r>
              <a:rPr lang="ru-RU" sz="2400" dirty="0"/>
              <a:t> і </a:t>
            </a:r>
            <a:r>
              <a:rPr lang="ru-RU" sz="2400" dirty="0" err="1"/>
              <a:t>прагне</a:t>
            </a:r>
            <a:r>
              <a:rPr lang="ru-RU" sz="2400" dirty="0"/>
              <a:t> </a:t>
            </a:r>
            <a:r>
              <a:rPr lang="ru-RU" sz="2400" dirty="0" err="1"/>
              <a:t>робити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досконалим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навчає</a:t>
            </a:r>
            <a:r>
              <a:rPr lang="ru-RU" sz="2400" dirty="0"/>
              <a:t> нас бути </a:t>
            </a:r>
            <a:r>
              <a:rPr lang="ru-RU" sz="2400" dirty="0" err="1"/>
              <a:t>уважними</a:t>
            </a:r>
            <a:r>
              <a:rPr lang="ru-RU" sz="2400" dirty="0"/>
              <a:t> до деталей і </a:t>
            </a:r>
            <a:r>
              <a:rPr lang="ru-RU" sz="2400" dirty="0" err="1"/>
              <a:t>прагнути</a:t>
            </a:r>
            <a:r>
              <a:rPr lang="ru-RU" sz="2400" dirty="0"/>
              <a:t> до </a:t>
            </a:r>
            <a:r>
              <a:rPr lang="ru-RU" sz="2400" dirty="0" err="1"/>
              <a:t>досконалості</a:t>
            </a:r>
            <a:r>
              <a:rPr lang="ru-RU" sz="2400" dirty="0"/>
              <a:t> у тому,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робимо</a:t>
            </a:r>
            <a:r>
              <a:rPr lang="ru-RU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5213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63709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b="1" dirty="0"/>
              <a:t>Не </a:t>
            </a:r>
            <a:r>
              <a:rPr lang="ru-RU" sz="2400" b="1" dirty="0" err="1"/>
              <a:t>боятися</a:t>
            </a:r>
            <a:r>
              <a:rPr lang="ru-RU" sz="2400" b="1" dirty="0"/>
              <a:t> </a:t>
            </a:r>
            <a:r>
              <a:rPr lang="ru-RU" sz="2400" b="1" dirty="0" err="1"/>
              <a:t>змін</a:t>
            </a:r>
            <a:r>
              <a:rPr lang="ru-RU" sz="2400" b="1" dirty="0"/>
              <a:t> і </a:t>
            </a:r>
            <a:r>
              <a:rPr lang="ru-RU" sz="2400" b="1" dirty="0" err="1"/>
              <a:t>викликів</a:t>
            </a:r>
            <a:r>
              <a:rPr lang="ru-RU" sz="2400" dirty="0"/>
              <a:t>. </a:t>
            </a:r>
            <a:r>
              <a:rPr lang="ru-RU" sz="2400" dirty="0" err="1"/>
              <a:t>Головний</a:t>
            </a:r>
            <a:r>
              <a:rPr lang="ru-RU" sz="2400" dirty="0"/>
              <a:t> герой </a:t>
            </a:r>
            <a:r>
              <a:rPr lang="ru-RU" sz="2400" dirty="0" err="1"/>
              <a:t>твору</a:t>
            </a:r>
            <a:r>
              <a:rPr lang="ru-RU" sz="2400" dirty="0"/>
              <a:t> </a:t>
            </a:r>
            <a:r>
              <a:rPr lang="ru-RU" sz="2400" dirty="0" err="1"/>
              <a:t>виконує</a:t>
            </a:r>
            <a:r>
              <a:rPr lang="ru-RU" sz="2400" dirty="0"/>
              <a:t> </a:t>
            </a:r>
            <a:r>
              <a:rPr lang="ru-RU" sz="2400" dirty="0" err="1"/>
              <a:t>незвичайні</a:t>
            </a:r>
            <a:r>
              <a:rPr lang="ru-RU" sz="2400" dirty="0"/>
              <a:t> трюки в </a:t>
            </a:r>
            <a:r>
              <a:rPr lang="ru-RU" sz="2400" dirty="0" err="1"/>
              <a:t>польоті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викликає</a:t>
            </a:r>
            <a:r>
              <a:rPr lang="ru-RU" sz="2400" dirty="0"/>
              <a:t> </a:t>
            </a:r>
            <a:r>
              <a:rPr lang="ru-RU" sz="2400" dirty="0" err="1"/>
              <a:t>недовіру</a:t>
            </a:r>
            <a:r>
              <a:rPr lang="ru-RU" sz="2400" dirty="0"/>
              <a:t> та </a:t>
            </a:r>
            <a:r>
              <a:rPr lang="ru-RU" sz="2400" dirty="0" err="1"/>
              <a:t>неприйняття</a:t>
            </a:r>
            <a:r>
              <a:rPr lang="ru-RU" sz="2400" dirty="0"/>
              <a:t>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чаєк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навчає</a:t>
            </a:r>
            <a:r>
              <a:rPr lang="ru-RU" sz="2400" dirty="0"/>
              <a:t> нас не </a:t>
            </a:r>
            <a:r>
              <a:rPr lang="ru-RU" sz="2400" dirty="0" err="1"/>
              <a:t>боятися</a:t>
            </a:r>
            <a:r>
              <a:rPr lang="ru-RU" sz="2400" dirty="0"/>
              <a:t> </a:t>
            </a:r>
            <a:r>
              <a:rPr lang="ru-RU" sz="2400" dirty="0" err="1"/>
              <a:t>викликів</a:t>
            </a:r>
            <a:r>
              <a:rPr lang="ru-RU" sz="2400" dirty="0"/>
              <a:t> та </a:t>
            </a:r>
            <a:r>
              <a:rPr lang="ru-RU" sz="2400" dirty="0" err="1"/>
              <a:t>змін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можуть</a:t>
            </a:r>
            <a:r>
              <a:rPr lang="ru-RU" sz="2400" dirty="0"/>
              <a:t> </a:t>
            </a:r>
            <a:r>
              <a:rPr lang="ru-RU" sz="2400" dirty="0" err="1"/>
              <a:t>виникнути</a:t>
            </a:r>
            <a:r>
              <a:rPr lang="ru-RU" sz="2400" dirty="0"/>
              <a:t> на шляху до </a:t>
            </a:r>
            <a:r>
              <a:rPr lang="ru-RU" sz="2400" dirty="0" err="1"/>
              <a:t>досягнення</a:t>
            </a:r>
            <a:r>
              <a:rPr lang="ru-RU" sz="2400" dirty="0"/>
              <a:t> мети.</a:t>
            </a:r>
          </a:p>
          <a:p>
            <a:pPr indent="457200" algn="just"/>
            <a:r>
              <a:rPr lang="ru-RU" sz="2400" b="1" dirty="0" err="1" smtClean="0"/>
              <a:t>Пошуку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своєї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місії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значення</a:t>
            </a:r>
            <a:r>
              <a:rPr lang="ru-RU" sz="2400" b="1" dirty="0" smtClean="0"/>
              <a:t> в </a:t>
            </a:r>
            <a:r>
              <a:rPr lang="ru-RU" sz="2400" b="1" dirty="0" err="1" smtClean="0"/>
              <a:t>житті</a:t>
            </a:r>
            <a:r>
              <a:rPr lang="ru-RU" sz="2400" dirty="0" smtClean="0"/>
              <a:t>. Чайка Джонатан </a:t>
            </a:r>
            <a:r>
              <a:rPr lang="ru-RU" sz="2400" dirty="0" err="1" smtClean="0"/>
              <a:t>шукає</a:t>
            </a:r>
            <a:r>
              <a:rPr lang="ru-RU" sz="2400" dirty="0" smtClean="0"/>
              <a:t> </a:t>
            </a:r>
            <a:r>
              <a:rPr lang="ru-RU" sz="2400" dirty="0" err="1" smtClean="0"/>
              <a:t>своє</a:t>
            </a:r>
            <a:r>
              <a:rPr lang="ru-RU" sz="2400" dirty="0" smtClean="0"/>
              <a:t> </a:t>
            </a:r>
            <a:r>
              <a:rPr lang="ru-RU" sz="2400" dirty="0" err="1" smtClean="0"/>
              <a:t>місце</a:t>
            </a:r>
            <a:r>
              <a:rPr lang="ru-RU" sz="2400" dirty="0" smtClean="0"/>
              <a:t> у </a:t>
            </a:r>
            <a:r>
              <a:rPr lang="ru-RU" sz="2400" dirty="0" err="1" smtClean="0"/>
              <a:t>житті</a:t>
            </a:r>
            <a:r>
              <a:rPr lang="ru-RU" sz="2400" dirty="0" smtClean="0"/>
              <a:t> </a:t>
            </a:r>
            <a:r>
              <a:rPr lang="ru-RU" sz="2400" dirty="0"/>
              <a:t>та </a:t>
            </a:r>
            <a:r>
              <a:rPr lang="ru-RU" sz="2400" dirty="0" err="1"/>
              <a:t>прагне</a:t>
            </a:r>
            <a:r>
              <a:rPr lang="ru-RU" sz="2400" dirty="0"/>
              <a:t> </a:t>
            </a:r>
            <a:r>
              <a:rPr lang="ru-RU" sz="2400" dirty="0" err="1"/>
              <a:t>зрозуміти</a:t>
            </a:r>
            <a:r>
              <a:rPr lang="ru-RU" sz="2400" dirty="0"/>
              <a:t>, яка є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місія</a:t>
            </a:r>
            <a:r>
              <a:rPr lang="ru-RU" sz="2400" dirty="0"/>
              <a:t> в </a:t>
            </a:r>
            <a:r>
              <a:rPr lang="ru-RU" sz="2400" dirty="0" err="1"/>
              <a:t>житті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розуміє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польоти</a:t>
            </a:r>
            <a:r>
              <a:rPr lang="ru-RU" sz="2400" dirty="0"/>
              <a:t> </a:t>
            </a:r>
            <a:r>
              <a:rPr lang="ru-RU" sz="2400" dirty="0" err="1"/>
              <a:t>мають</a:t>
            </a:r>
            <a:r>
              <a:rPr lang="ru-RU" sz="2400" dirty="0"/>
              <a:t> </a:t>
            </a:r>
            <a:r>
              <a:rPr lang="ru-RU" sz="2400" dirty="0" err="1"/>
              <a:t>більше</a:t>
            </a:r>
            <a:r>
              <a:rPr lang="ru-RU" sz="2400" dirty="0"/>
              <a:t> </a:t>
            </a:r>
            <a:r>
              <a:rPr lang="ru-RU" sz="2400" dirty="0" err="1"/>
              <a:t>значення</a:t>
            </a:r>
            <a:r>
              <a:rPr lang="ru-RU" sz="2400" dirty="0"/>
              <a:t>, </a:t>
            </a:r>
            <a:r>
              <a:rPr lang="ru-RU" sz="2400" dirty="0" err="1"/>
              <a:t>ніж</a:t>
            </a:r>
            <a:r>
              <a:rPr lang="ru-RU" sz="2400" dirty="0"/>
              <a:t> просто </a:t>
            </a:r>
            <a:r>
              <a:rPr lang="ru-RU" sz="2400" dirty="0" err="1"/>
              <a:t>задоволення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польоту, і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прагне</a:t>
            </a:r>
            <a:r>
              <a:rPr lang="ru-RU" sz="2400" dirty="0"/>
              <a:t> донести </a:t>
            </a:r>
            <a:r>
              <a:rPr lang="ru-RU" sz="2400" dirty="0" err="1"/>
              <a:t>своє</a:t>
            </a:r>
            <a:r>
              <a:rPr lang="ru-RU" sz="2400" dirty="0"/>
              <a:t> </a:t>
            </a:r>
            <a:r>
              <a:rPr lang="ru-RU" sz="2400" dirty="0" err="1"/>
              <a:t>повідомлення</a:t>
            </a:r>
            <a:r>
              <a:rPr lang="ru-RU" sz="2400" dirty="0"/>
              <a:t> до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птахів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навчає</a:t>
            </a:r>
            <a:r>
              <a:rPr lang="ru-RU" sz="2400" dirty="0"/>
              <a:t> нас </a:t>
            </a:r>
            <a:r>
              <a:rPr lang="ru-RU" sz="2400" dirty="0" err="1"/>
              <a:t>шукати</a:t>
            </a:r>
            <a:r>
              <a:rPr lang="ru-RU" sz="2400" dirty="0"/>
              <a:t> </a:t>
            </a:r>
            <a:r>
              <a:rPr lang="ru-RU" sz="2400" dirty="0" err="1"/>
              <a:t>своє</a:t>
            </a:r>
            <a:r>
              <a:rPr lang="ru-RU" sz="2400" dirty="0"/>
              <a:t> </a:t>
            </a:r>
            <a:r>
              <a:rPr lang="ru-RU" sz="2400" dirty="0" err="1"/>
              <a:t>призначення</a:t>
            </a:r>
            <a:r>
              <a:rPr lang="ru-RU" sz="2400" dirty="0"/>
              <a:t> і </a:t>
            </a:r>
            <a:r>
              <a:rPr lang="ru-RU" sz="2400" dirty="0" err="1"/>
              <a:t>значення</a:t>
            </a:r>
            <a:r>
              <a:rPr lang="ru-RU" sz="2400" dirty="0"/>
              <a:t> у </a:t>
            </a:r>
            <a:r>
              <a:rPr lang="ru-RU" sz="2400" dirty="0" err="1"/>
              <a:t>житті</a:t>
            </a:r>
            <a:r>
              <a:rPr lang="ru-RU" sz="2400" dirty="0"/>
              <a:t> та </a:t>
            </a:r>
            <a:r>
              <a:rPr lang="ru-RU" sz="2400" dirty="0" err="1"/>
              <a:t>прагнути</a:t>
            </a:r>
            <a:r>
              <a:rPr lang="ru-RU" sz="2400" dirty="0"/>
              <a:t> до того, </a:t>
            </a:r>
            <a:r>
              <a:rPr lang="ru-RU" sz="2400" dirty="0" err="1"/>
              <a:t>щоб</a:t>
            </a:r>
            <a:r>
              <a:rPr lang="ru-RU" sz="2400" dirty="0"/>
              <a:t> донести </a:t>
            </a:r>
            <a:r>
              <a:rPr lang="ru-RU" sz="2400" dirty="0" err="1"/>
              <a:t>його</a:t>
            </a:r>
            <a:r>
              <a:rPr lang="ru-RU" sz="2400" dirty="0"/>
              <a:t> до </a:t>
            </a:r>
            <a:r>
              <a:rPr lang="ru-RU" sz="2400" dirty="0" err="1"/>
              <a:t>інших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b="1" dirty="0" err="1" smtClean="0"/>
              <a:t>Цінувати</a:t>
            </a:r>
            <a:r>
              <a:rPr lang="ru-RU" sz="2400" b="1" dirty="0" smtClean="0"/>
              <a:t> </a:t>
            </a:r>
            <a:r>
              <a:rPr lang="ru-RU" sz="2400" b="1" dirty="0"/>
              <a:t>свободу і </a:t>
            </a:r>
            <a:r>
              <a:rPr lang="ru-RU" sz="2400" b="1" dirty="0" err="1"/>
              <a:t>незалежність</a:t>
            </a:r>
            <a:r>
              <a:rPr lang="ru-RU" sz="2400" dirty="0"/>
              <a:t>. Чайка Джонатан </a:t>
            </a:r>
            <a:r>
              <a:rPr lang="ru-RU" sz="2400" dirty="0" err="1"/>
              <a:t>прагне</a:t>
            </a:r>
            <a:r>
              <a:rPr lang="ru-RU" sz="2400" dirty="0"/>
              <a:t> </a:t>
            </a:r>
            <a:r>
              <a:rPr lang="ru-RU" sz="2400" dirty="0" err="1"/>
              <a:t>свободи</a:t>
            </a:r>
            <a:r>
              <a:rPr lang="ru-RU" sz="2400" dirty="0"/>
              <a:t> та </a:t>
            </a:r>
            <a:r>
              <a:rPr lang="ru-RU" sz="2400" dirty="0" err="1"/>
              <a:t>незалежності</a:t>
            </a:r>
            <a:r>
              <a:rPr lang="ru-RU" sz="2400" dirty="0"/>
              <a:t> у </a:t>
            </a:r>
            <a:r>
              <a:rPr lang="ru-RU" sz="2400" dirty="0" err="1"/>
              <a:t>своїх</a:t>
            </a:r>
            <a:r>
              <a:rPr lang="ru-RU" sz="2400" dirty="0"/>
              <a:t> </a:t>
            </a:r>
            <a:r>
              <a:rPr lang="ru-RU" sz="2400" dirty="0" err="1"/>
              <a:t>діях</a:t>
            </a:r>
            <a:r>
              <a:rPr lang="ru-RU" sz="2400" dirty="0"/>
              <a:t>, не </a:t>
            </a:r>
            <a:r>
              <a:rPr lang="ru-RU" sz="2400" dirty="0" err="1"/>
              <a:t>допускаючи</a:t>
            </a:r>
            <a:r>
              <a:rPr lang="ru-RU" sz="2400" dirty="0"/>
              <a:t> </a:t>
            </a:r>
            <a:r>
              <a:rPr lang="ru-RU" sz="2400" dirty="0" err="1"/>
              <a:t>обмежень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можуть</a:t>
            </a:r>
            <a:r>
              <a:rPr lang="ru-RU" sz="2400" dirty="0"/>
              <a:t> </a:t>
            </a:r>
            <a:r>
              <a:rPr lang="ru-RU" sz="2400" dirty="0" err="1"/>
              <a:t>накласти</a:t>
            </a:r>
            <a:r>
              <a:rPr lang="ru-RU" sz="2400" dirty="0"/>
              <a:t> на </a:t>
            </a:r>
            <a:r>
              <a:rPr lang="ru-RU" sz="2400" dirty="0" err="1"/>
              <a:t>нього</a:t>
            </a:r>
            <a:r>
              <a:rPr lang="ru-RU" sz="2400" dirty="0"/>
              <a:t> </a:t>
            </a:r>
            <a:r>
              <a:rPr lang="ru-RU" sz="2400" dirty="0" err="1"/>
              <a:t>інші</a:t>
            </a:r>
            <a:r>
              <a:rPr lang="ru-RU" sz="2400" dirty="0"/>
              <a:t> птахи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суспільство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навчає</a:t>
            </a:r>
            <a:r>
              <a:rPr lang="ru-RU" sz="2400" dirty="0"/>
              <a:t> нас </a:t>
            </a:r>
            <a:r>
              <a:rPr lang="ru-RU" sz="2400" dirty="0" err="1"/>
              <a:t>цінувати</a:t>
            </a:r>
            <a:r>
              <a:rPr lang="ru-RU" sz="2400" dirty="0"/>
              <a:t> свободу і </a:t>
            </a:r>
            <a:r>
              <a:rPr lang="ru-RU" sz="2400" dirty="0" err="1"/>
              <a:t>незалежність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можуть</a:t>
            </a:r>
            <a:r>
              <a:rPr lang="ru-RU" sz="2400" dirty="0"/>
              <a:t> </a:t>
            </a:r>
            <a:r>
              <a:rPr lang="ru-RU" sz="2400" dirty="0" err="1"/>
              <a:t>допомогти</a:t>
            </a:r>
            <a:r>
              <a:rPr lang="ru-RU" sz="2400" dirty="0"/>
              <a:t> нам </a:t>
            </a:r>
            <a:r>
              <a:rPr lang="ru-RU" sz="2400" dirty="0" err="1"/>
              <a:t>досягти</a:t>
            </a:r>
            <a:r>
              <a:rPr lang="ru-RU" sz="2400" dirty="0"/>
              <a:t> наших </a:t>
            </a:r>
            <a:r>
              <a:rPr lang="ru-RU" sz="2400" dirty="0" err="1"/>
              <a:t>цілей</a:t>
            </a:r>
            <a:r>
              <a:rPr lang="ru-RU" sz="2400" dirty="0"/>
              <a:t> і </a:t>
            </a:r>
            <a:r>
              <a:rPr lang="ru-RU" sz="2400" dirty="0" err="1"/>
              <a:t>мрій</a:t>
            </a:r>
            <a:r>
              <a:rPr lang="ru-RU" sz="2400" dirty="0"/>
              <a:t>.</a:t>
            </a:r>
          </a:p>
          <a:p>
            <a:pPr indent="457200" algn="just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9407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45243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b="1" dirty="0" err="1" smtClean="0"/>
              <a:t>Ділитися</a:t>
            </a:r>
            <a:r>
              <a:rPr lang="ru-RU" sz="2400" b="1" dirty="0" smtClean="0"/>
              <a:t> </a:t>
            </a:r>
            <a:r>
              <a:rPr lang="ru-RU" sz="2400" b="1" dirty="0" err="1"/>
              <a:t>своїм</a:t>
            </a:r>
            <a:r>
              <a:rPr lang="ru-RU" sz="2400" b="1" dirty="0"/>
              <a:t> </a:t>
            </a:r>
            <a:r>
              <a:rPr lang="ru-RU" sz="2400" b="1" dirty="0" err="1"/>
              <a:t>досвідом</a:t>
            </a:r>
            <a:r>
              <a:rPr lang="ru-RU" sz="2400" b="1" dirty="0"/>
              <a:t> з </a:t>
            </a:r>
            <a:r>
              <a:rPr lang="ru-RU" sz="2400" b="1" dirty="0" err="1"/>
              <a:t>іншими</a:t>
            </a:r>
            <a:r>
              <a:rPr lang="ru-RU" sz="2400" dirty="0"/>
              <a:t>. Чайка Джонатан </a:t>
            </a:r>
            <a:r>
              <a:rPr lang="ru-RU" sz="2400" dirty="0" err="1"/>
              <a:t>ділиться</a:t>
            </a:r>
            <a:r>
              <a:rPr lang="ru-RU" sz="2400" dirty="0"/>
              <a:t> </a:t>
            </a:r>
            <a:r>
              <a:rPr lang="ru-RU" sz="2400" dirty="0" err="1"/>
              <a:t>своїм</a:t>
            </a:r>
            <a:r>
              <a:rPr lang="ru-RU" sz="2400" dirty="0"/>
              <a:t> </a:t>
            </a:r>
            <a:r>
              <a:rPr lang="ru-RU" sz="2400" dirty="0" err="1"/>
              <a:t>досвідом</a:t>
            </a:r>
            <a:r>
              <a:rPr lang="ru-RU" sz="2400" dirty="0"/>
              <a:t> та </a:t>
            </a:r>
            <a:r>
              <a:rPr lang="ru-RU" sz="2400" dirty="0" err="1"/>
              <a:t>знаннями</a:t>
            </a:r>
            <a:r>
              <a:rPr lang="ru-RU" sz="2400" dirty="0"/>
              <a:t> з </a:t>
            </a:r>
            <a:r>
              <a:rPr lang="ru-RU" sz="2400" dirty="0" err="1"/>
              <a:t>іншими</a:t>
            </a:r>
            <a:r>
              <a:rPr lang="ru-RU" sz="2400" dirty="0"/>
              <a:t> птахами,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допомогти</a:t>
            </a:r>
            <a:r>
              <a:rPr lang="ru-RU" sz="2400" dirty="0"/>
              <a:t> </a:t>
            </a:r>
            <a:r>
              <a:rPr lang="ru-RU" sz="2400" dirty="0" err="1"/>
              <a:t>їм</a:t>
            </a:r>
            <a:r>
              <a:rPr lang="ru-RU" sz="2400" dirty="0"/>
              <a:t> </a:t>
            </a:r>
            <a:r>
              <a:rPr lang="ru-RU" sz="2400" dirty="0" err="1"/>
              <a:t>розвиватися</a:t>
            </a:r>
            <a:r>
              <a:rPr lang="ru-RU" sz="2400" dirty="0"/>
              <a:t> і </a:t>
            </a:r>
            <a:r>
              <a:rPr lang="ru-RU" sz="2400" dirty="0" err="1"/>
              <a:t>досягати</a:t>
            </a:r>
            <a:r>
              <a:rPr lang="ru-RU" sz="2400" dirty="0"/>
              <a:t> </a:t>
            </a:r>
            <a:r>
              <a:rPr lang="ru-RU" sz="2400" dirty="0" err="1"/>
              <a:t>більш</a:t>
            </a:r>
            <a:r>
              <a:rPr lang="ru-RU" sz="2400" dirty="0"/>
              <a:t> </a:t>
            </a:r>
            <a:r>
              <a:rPr lang="ru-RU" sz="2400" dirty="0" err="1"/>
              <a:t>високих</a:t>
            </a:r>
            <a:r>
              <a:rPr lang="ru-RU" sz="2400" dirty="0"/>
              <a:t> </a:t>
            </a:r>
            <a:r>
              <a:rPr lang="ru-RU" sz="2400" dirty="0" err="1"/>
              <a:t>цілей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навчає</a:t>
            </a:r>
            <a:r>
              <a:rPr lang="ru-RU" sz="2400" dirty="0"/>
              <a:t> нас </a:t>
            </a:r>
            <a:r>
              <a:rPr lang="ru-RU" sz="2400" dirty="0" err="1"/>
              <a:t>ділитися</a:t>
            </a:r>
            <a:r>
              <a:rPr lang="ru-RU" sz="2400" dirty="0"/>
              <a:t> </a:t>
            </a:r>
            <a:r>
              <a:rPr lang="ru-RU" sz="2400" dirty="0" err="1"/>
              <a:t>своїм</a:t>
            </a:r>
            <a:r>
              <a:rPr lang="ru-RU" sz="2400" dirty="0"/>
              <a:t> </a:t>
            </a:r>
            <a:r>
              <a:rPr lang="ru-RU" sz="2400" dirty="0" err="1"/>
              <a:t>досвідом</a:t>
            </a:r>
            <a:r>
              <a:rPr lang="ru-RU" sz="2400" dirty="0"/>
              <a:t> та </a:t>
            </a:r>
            <a:r>
              <a:rPr lang="ru-RU" sz="2400" dirty="0" err="1"/>
              <a:t>знаннями</a:t>
            </a:r>
            <a:r>
              <a:rPr lang="ru-RU" sz="2400" dirty="0"/>
              <a:t> з </a:t>
            </a:r>
            <a:r>
              <a:rPr lang="ru-RU" sz="2400" dirty="0" err="1"/>
              <a:t>іншими</a:t>
            </a:r>
            <a:r>
              <a:rPr lang="ru-RU" sz="2400" dirty="0"/>
              <a:t>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допомогти</a:t>
            </a:r>
            <a:r>
              <a:rPr lang="ru-RU" sz="2400" dirty="0"/>
              <a:t> </a:t>
            </a:r>
            <a:r>
              <a:rPr lang="ru-RU" sz="2400" dirty="0" err="1"/>
              <a:t>їм</a:t>
            </a:r>
            <a:r>
              <a:rPr lang="ru-RU" sz="2400" dirty="0"/>
              <a:t> </a:t>
            </a:r>
            <a:r>
              <a:rPr lang="ru-RU" sz="2400" dirty="0" err="1"/>
              <a:t>досягнути</a:t>
            </a:r>
            <a:r>
              <a:rPr lang="ru-RU" sz="2400" dirty="0"/>
              <a:t> </a:t>
            </a:r>
            <a:r>
              <a:rPr lang="ru-RU" sz="2400" dirty="0" err="1"/>
              <a:t>успіху</a:t>
            </a:r>
            <a:r>
              <a:rPr lang="ru-RU" sz="2400" dirty="0"/>
              <a:t> в </a:t>
            </a:r>
            <a:r>
              <a:rPr lang="ru-RU" sz="2400" dirty="0" err="1"/>
              <a:t>житті</a:t>
            </a:r>
            <a:r>
              <a:rPr lang="ru-RU" sz="2400" dirty="0" smtClean="0"/>
              <a:t>.</a:t>
            </a:r>
          </a:p>
          <a:p>
            <a:pPr indent="457200" algn="just"/>
            <a:endParaRPr lang="ru-RU" sz="2400" dirty="0"/>
          </a:p>
          <a:p>
            <a:pPr indent="457200" algn="just"/>
            <a:r>
              <a:rPr lang="ru-RU" sz="2400" dirty="0" err="1" smtClean="0"/>
              <a:t>Твір</a:t>
            </a:r>
            <a:r>
              <a:rPr lang="ru-RU" sz="2400" dirty="0" smtClean="0"/>
              <a:t> </a:t>
            </a:r>
            <a:r>
              <a:rPr lang="ru-RU" sz="2400" dirty="0" err="1" smtClean="0"/>
              <a:t>навчає</a:t>
            </a:r>
            <a:r>
              <a:rPr lang="ru-RU" sz="2400" dirty="0" smtClean="0"/>
              <a:t> </a:t>
            </a:r>
            <a:r>
              <a:rPr lang="ru-RU" sz="2400" dirty="0"/>
              <a:t>нас </a:t>
            </a:r>
            <a:r>
              <a:rPr lang="ru-RU" sz="2400" dirty="0" err="1"/>
              <a:t>багатьом</a:t>
            </a:r>
            <a:r>
              <a:rPr lang="ru-RU" sz="2400" dirty="0"/>
              <a:t> </a:t>
            </a:r>
            <a:r>
              <a:rPr lang="ru-RU" sz="2400" dirty="0" err="1"/>
              <a:t>важливим</a:t>
            </a:r>
            <a:r>
              <a:rPr lang="ru-RU" sz="2400" dirty="0"/>
              <a:t> речам, </a:t>
            </a:r>
            <a:r>
              <a:rPr lang="ru-RU" sz="2400" dirty="0" err="1"/>
              <a:t>серед</a:t>
            </a:r>
            <a:r>
              <a:rPr lang="ru-RU" sz="2400" dirty="0"/>
              <a:t> </a:t>
            </a:r>
            <a:r>
              <a:rPr lang="ru-RU" sz="2400" dirty="0" err="1"/>
              <a:t>яких</a:t>
            </a:r>
            <a:r>
              <a:rPr lang="ru-RU" sz="2400" dirty="0"/>
              <a:t> </a:t>
            </a:r>
            <a:r>
              <a:rPr lang="ru-RU" sz="2400" dirty="0" err="1"/>
              <a:t>найважливіші</a:t>
            </a:r>
            <a:r>
              <a:rPr lang="ru-RU" sz="2400" dirty="0"/>
              <a:t> -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пошук</a:t>
            </a:r>
            <a:r>
              <a:rPr lang="ru-RU" sz="2400" dirty="0"/>
              <a:t> </a:t>
            </a:r>
            <a:r>
              <a:rPr lang="ru-RU" sz="2400" dirty="0" err="1"/>
              <a:t>своєї</a:t>
            </a:r>
            <a:r>
              <a:rPr lang="ru-RU" sz="2400" dirty="0"/>
              <a:t> мети та </a:t>
            </a:r>
            <a:r>
              <a:rPr lang="ru-RU" sz="2400" dirty="0" err="1"/>
              <a:t>значення</a:t>
            </a:r>
            <a:r>
              <a:rPr lang="ru-RU" sz="2400" dirty="0"/>
              <a:t> у </a:t>
            </a:r>
            <a:r>
              <a:rPr lang="ru-RU" sz="2400" dirty="0" err="1"/>
              <a:t>житті</a:t>
            </a:r>
            <a:r>
              <a:rPr lang="ru-RU" sz="2400" dirty="0"/>
              <a:t>, </a:t>
            </a:r>
            <a:r>
              <a:rPr lang="ru-RU" sz="2400" dirty="0" err="1"/>
              <a:t>прагнення</a:t>
            </a:r>
            <a:r>
              <a:rPr lang="ru-RU" sz="2400" dirty="0"/>
              <a:t> до </a:t>
            </a:r>
            <a:r>
              <a:rPr lang="ru-RU" sz="2400" dirty="0" err="1"/>
              <a:t>саморозвитку</a:t>
            </a:r>
            <a:r>
              <a:rPr lang="ru-RU" sz="2400" dirty="0"/>
              <a:t> та </a:t>
            </a:r>
            <a:r>
              <a:rPr lang="ru-RU" sz="2400" dirty="0" err="1"/>
              <a:t>досягнення</a:t>
            </a:r>
            <a:r>
              <a:rPr lang="ru-RU" sz="2400" dirty="0"/>
              <a:t> </a:t>
            </a:r>
            <a:r>
              <a:rPr lang="ru-RU" sz="2400" dirty="0" err="1"/>
              <a:t>високих</a:t>
            </a:r>
            <a:r>
              <a:rPr lang="ru-RU" sz="2400" dirty="0"/>
              <a:t> </a:t>
            </a:r>
            <a:r>
              <a:rPr lang="ru-RU" sz="2400" dirty="0" err="1"/>
              <a:t>цілей</a:t>
            </a:r>
            <a:r>
              <a:rPr lang="ru-RU" sz="2400" dirty="0"/>
              <a:t>, не </a:t>
            </a:r>
            <a:r>
              <a:rPr lang="ru-RU" sz="2400" dirty="0" err="1"/>
              <a:t>боятися</a:t>
            </a:r>
            <a:r>
              <a:rPr lang="ru-RU" sz="2400" dirty="0"/>
              <a:t> </a:t>
            </a:r>
            <a:r>
              <a:rPr lang="ru-RU" sz="2400" dirty="0" err="1"/>
              <a:t>відмінностей</a:t>
            </a:r>
            <a:r>
              <a:rPr lang="ru-RU" sz="2400" dirty="0"/>
              <a:t> і бути самим собою, </a:t>
            </a:r>
            <a:r>
              <a:rPr lang="ru-RU" sz="2400" dirty="0" err="1"/>
              <a:t>шукати</a:t>
            </a:r>
            <a:r>
              <a:rPr lang="ru-RU" sz="2400" dirty="0"/>
              <a:t> свободу та </a:t>
            </a:r>
            <a:r>
              <a:rPr lang="ru-RU" sz="2400" dirty="0" err="1"/>
              <a:t>незалежність</a:t>
            </a:r>
            <a:r>
              <a:rPr lang="ru-RU" sz="2400" dirty="0"/>
              <a:t> у </a:t>
            </a:r>
            <a:r>
              <a:rPr lang="ru-RU" sz="2400" dirty="0" err="1"/>
              <a:t>своїх</a:t>
            </a:r>
            <a:r>
              <a:rPr lang="ru-RU" sz="2400" dirty="0"/>
              <a:t> </a:t>
            </a:r>
            <a:r>
              <a:rPr lang="ru-RU" sz="2400" dirty="0" err="1"/>
              <a:t>діях</a:t>
            </a:r>
            <a:r>
              <a:rPr lang="ru-RU" sz="2400" dirty="0"/>
              <a:t>, </a:t>
            </a:r>
            <a:r>
              <a:rPr lang="ru-RU" sz="2400" dirty="0" err="1"/>
              <a:t>ділитися</a:t>
            </a:r>
            <a:r>
              <a:rPr lang="ru-RU" sz="2400" dirty="0"/>
              <a:t> </a:t>
            </a:r>
            <a:r>
              <a:rPr lang="ru-RU" sz="2400" dirty="0" err="1"/>
              <a:t>своїм</a:t>
            </a:r>
            <a:r>
              <a:rPr lang="ru-RU" sz="2400" dirty="0"/>
              <a:t> </a:t>
            </a:r>
            <a:r>
              <a:rPr lang="ru-RU" sz="2400" dirty="0" err="1"/>
              <a:t>досвідом</a:t>
            </a:r>
            <a:r>
              <a:rPr lang="ru-RU" sz="2400" dirty="0"/>
              <a:t> з </a:t>
            </a:r>
            <a:r>
              <a:rPr lang="ru-RU" sz="2400" dirty="0" err="1"/>
              <a:t>іншими</a:t>
            </a:r>
            <a:r>
              <a:rPr lang="ru-RU" sz="2400" dirty="0"/>
              <a:t> та не </a:t>
            </a:r>
            <a:r>
              <a:rPr lang="ru-RU" sz="2400" dirty="0" err="1"/>
              <a:t>боятися</a:t>
            </a:r>
            <a:r>
              <a:rPr lang="ru-RU" sz="2400" dirty="0"/>
              <a:t> </a:t>
            </a:r>
            <a:r>
              <a:rPr lang="ru-RU" sz="2400" dirty="0" err="1"/>
              <a:t>змін</a:t>
            </a:r>
            <a:r>
              <a:rPr lang="ru-RU" sz="2400" dirty="0"/>
              <a:t> і </a:t>
            </a:r>
            <a:r>
              <a:rPr lang="ru-RU" sz="2400" dirty="0" err="1"/>
              <a:t>викликів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1" y="4365104"/>
            <a:ext cx="4690581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26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2" y="0"/>
            <a:ext cx="9123717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812360" y="0"/>
            <a:ext cx="1331640" cy="476672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118"/>
          <a:stretch/>
        </p:blipFill>
        <p:spPr>
          <a:xfrm>
            <a:off x="80829" y="1065184"/>
            <a:ext cx="1578905" cy="588498"/>
          </a:xfrm>
          <a:prstGeom prst="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18"/>
          <a:stretch/>
        </p:blipFill>
        <p:spPr>
          <a:xfrm>
            <a:off x="54650" y="5787010"/>
            <a:ext cx="1798406" cy="864298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85"/>
          <a:stretch/>
        </p:blipFill>
        <p:spPr>
          <a:xfrm>
            <a:off x="57460" y="3381671"/>
            <a:ext cx="1766377" cy="623394"/>
          </a:xfrm>
          <a:prstGeom prst="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7" y="4311151"/>
            <a:ext cx="1694357" cy="1014291"/>
          </a:xfrm>
          <a:prstGeom prst="rect">
            <a:avLst/>
          </a:prstGeom>
          <a:ln w="57150">
            <a:solidFill>
              <a:srgbClr val="7030A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73" b="37764"/>
          <a:stretch/>
        </p:blipFill>
        <p:spPr>
          <a:xfrm>
            <a:off x="1" y="1872948"/>
            <a:ext cx="1907704" cy="691956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14" name="Овал 13"/>
          <p:cNvSpPr/>
          <p:nvPr/>
        </p:nvSpPr>
        <p:spPr>
          <a:xfrm>
            <a:off x="4063006" y="1282423"/>
            <a:ext cx="432048" cy="41338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1</a:t>
            </a:r>
            <a:endParaRPr lang="en-US" b="1" dirty="0"/>
          </a:p>
        </p:txBody>
      </p:sp>
      <p:sp>
        <p:nvSpPr>
          <p:cNvPr id="15" name="Овал 14"/>
          <p:cNvSpPr/>
          <p:nvPr/>
        </p:nvSpPr>
        <p:spPr>
          <a:xfrm>
            <a:off x="5220072" y="2708920"/>
            <a:ext cx="432048" cy="41338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2</a:t>
            </a:r>
            <a:endParaRPr lang="en-US" b="1" dirty="0"/>
          </a:p>
        </p:txBody>
      </p:sp>
      <p:sp>
        <p:nvSpPr>
          <p:cNvPr id="16" name="Овал 15"/>
          <p:cNvSpPr/>
          <p:nvPr/>
        </p:nvSpPr>
        <p:spPr>
          <a:xfrm>
            <a:off x="2915816" y="3647460"/>
            <a:ext cx="432048" cy="41338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3</a:t>
            </a:r>
            <a:endParaRPr lang="en-US" b="1" dirty="0"/>
          </a:p>
        </p:txBody>
      </p:sp>
      <p:sp>
        <p:nvSpPr>
          <p:cNvPr id="17" name="Овал 16"/>
          <p:cNvSpPr/>
          <p:nvPr/>
        </p:nvSpPr>
        <p:spPr>
          <a:xfrm>
            <a:off x="4481932" y="4919136"/>
            <a:ext cx="432048" cy="41338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4</a:t>
            </a:r>
            <a:endParaRPr lang="en-US" b="1" dirty="0"/>
          </a:p>
        </p:txBody>
      </p:sp>
      <p:sp>
        <p:nvSpPr>
          <p:cNvPr id="18" name="Овал 17"/>
          <p:cNvSpPr/>
          <p:nvPr/>
        </p:nvSpPr>
        <p:spPr>
          <a:xfrm>
            <a:off x="3630958" y="6444617"/>
            <a:ext cx="432048" cy="41338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/>
              <a:t>5</a:t>
            </a:r>
            <a:endParaRPr lang="en-US" b="1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7460" y="1695806"/>
            <a:ext cx="90865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-10539" y="3284984"/>
            <a:ext cx="90865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09307" y="4149080"/>
            <a:ext cx="90865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4650" y="5661248"/>
            <a:ext cx="90865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873337" y="0"/>
            <a:ext cx="54649" cy="6858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5497" y="-39383"/>
            <a:ext cx="9105692" cy="3693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err="1" smtClean="0">
                <a:solidFill>
                  <a:prstClr val="black"/>
                </a:solidFill>
              </a:rPr>
              <a:t>Опрацюйте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цитатну</a:t>
            </a:r>
            <a:r>
              <a:rPr lang="ru-RU" dirty="0" smtClean="0">
                <a:solidFill>
                  <a:prstClr val="black"/>
                </a:solidFill>
              </a:rPr>
              <a:t> характеристику та </a:t>
            </a:r>
            <a:r>
              <a:rPr lang="ru-RU" dirty="0" err="1" smtClean="0">
                <a:solidFill>
                  <a:prstClr val="black"/>
                </a:solidFill>
              </a:rPr>
              <a:t>вкажіть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відповідні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 err="1" smtClean="0">
                <a:solidFill>
                  <a:prstClr val="black"/>
                </a:solidFill>
              </a:rPr>
              <a:t>риси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характеру Джонатана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536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5" y="620688"/>
            <a:ext cx="9048118" cy="50405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908" y="18571"/>
            <a:ext cx="8757563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</a:rPr>
              <a:t>Прочитайте текст в ролях (ВЧИТЕЛЬ – УЧЕНЬ)   </a:t>
            </a:r>
            <a:endParaRPr lang="en-US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460432" y="5013176"/>
            <a:ext cx="576064" cy="57606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68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5" y="764704"/>
            <a:ext cx="9052986" cy="51125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88424" y="5589240"/>
            <a:ext cx="576064" cy="2880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70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49" y="1484784"/>
            <a:ext cx="8750551" cy="25922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2843808" y="404664"/>
            <a:ext cx="3096344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ПОМІРКУЙ </a:t>
            </a:r>
            <a:endParaRPr lang="en-US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2636912"/>
            <a:ext cx="8064896" cy="10081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02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ome\Desktop\Новая папка (3)\1143620106_pic_Chayk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40" y="317652"/>
            <a:ext cx="6372200" cy="6300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292080" y="1062361"/>
            <a:ext cx="3672408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Виконати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завданя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 </a:t>
            </a:r>
            <a:r>
              <a:rPr lang="ru-RU" sz="24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посиланням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записавши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«Характеристику героя»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5292080" y="2377245"/>
            <a:ext cx="3672407" cy="1200329"/>
          </a:xfrm>
          <a:prstGeom prst="rect">
            <a:avLst/>
          </a:prstGeom>
          <a:solidFill>
            <a:srgbClr val="7030A0"/>
          </a:soli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https://cutt.ly/McVV1Gg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05396" y="301475"/>
            <a:ext cx="44076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ea typeface="Calibri" pitchFamily="34" charset="0"/>
                <a:cs typeface="Times New Roman" pitchFamily="18" charset="0"/>
              </a:rPr>
              <a:t>Домашнє завдання: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ПРЕЗЕНТУЮТЬ\Fotolia_42312806_Subscription_Monthly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5725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836712"/>
            <a:ext cx="4572000" cy="53358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ru-RU" sz="5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Використано</a:t>
            </a:r>
            <a:r>
              <a:rPr lang="ru-RU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матеріали</a:t>
            </a:r>
            <a:r>
              <a:rPr lang="ru-RU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5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вільного</a:t>
            </a:r>
            <a:r>
              <a:rPr lang="ru-RU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доступу </a:t>
            </a:r>
            <a:r>
              <a:rPr lang="ru-RU" sz="5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мережі</a:t>
            </a:r>
            <a:r>
              <a:rPr lang="ru-RU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Інтернет</a:t>
            </a:r>
            <a:endParaRPr lang="en-US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614</TotalTime>
  <Words>649</Words>
  <Application>Microsoft Office PowerPoint</Application>
  <PresentationFormat>Экран (4:3)</PresentationFormat>
  <Paragraphs>37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irina</cp:lastModifiedBy>
  <cp:revision>72</cp:revision>
  <dcterms:created xsi:type="dcterms:W3CDTF">2015-10-29T16:35:48Z</dcterms:created>
  <dcterms:modified xsi:type="dcterms:W3CDTF">2023-05-01T14:51:44Z</dcterms:modified>
</cp:coreProperties>
</file>