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notesMasters/notesMaster1.xml" ContentType="application/vnd.openxmlformats-officedocument.presentationml.notesMaster+xml"/>
  <Override PartName="/ppt/notesMasters/_rels/notesMaster1.xml.rels" ContentType="application/vnd.openxmlformats-package.relationship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notesSlides/notesSlide14.xml" ContentType="application/vnd.openxmlformats-officedocument.presentationml.notesSlide+xml"/>
  <Override PartName="/ppt/notesSlides/_rels/notesSlide14.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slideLayouts/slideLayout9.xml" ContentType="application/vnd.openxmlformats-officedocument.presentationml.slideLayout+xml"/>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35.xml" ContentType="application/vnd.openxmlformats-officedocument.presentationml.slideLayout+xml"/>
  <Override PartName="/ppt/slideLayouts/slideLayout5.xml" ContentType="application/vnd.openxmlformats-officedocument.presentationml.slideLayout+xml"/>
  <Override PartName="/ppt/slideLayouts/slideLayout36.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Layouts/_rels/slideLayout31.xml.rels" ContentType="application/vnd.openxmlformats-package.relationships+xml"/>
  <Override PartName="/ppt/slideLayouts/_rels/slideLayout32.xml.rels" ContentType="application/vnd.openxmlformats-package.relationships+xml"/>
  <Override PartName="/ppt/slideLayouts/_rels/slideLayout33.xml.rels" ContentType="application/vnd.openxmlformats-package.relationships+xml"/>
  <Override PartName="/ppt/slideLayouts/_rels/slideLayout34.xml.rels" ContentType="application/vnd.openxmlformats-package.relationships+xml"/>
  <Override PartName="/ppt/slideLayouts/_rels/slideLayout35.xml.rels" ContentType="application/vnd.openxmlformats-package.relationships+xml"/>
  <Override PartName="/ppt/slideLayouts/_rels/slideLayout36.xml.rels" ContentType="application/vnd.openxmlformats-package.relationships+xml"/>
  <Override PartName="/ppt/_rels/presentation.xml.rels" ContentType="application/vnd.openxmlformats-package.relationships+xml"/>
  <Override PartName="/ppt/slides/slide26.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4.xml" ContentType="application/vnd.openxmlformats-officedocument.presentationml.slide+xml"/>
  <Override PartName="/ppt/slides/slide22.xml" ContentType="application/vnd.openxmlformats-officedocument.presentationml.slide+xml"/>
  <Override PartName="/ppt/slides/slide5.xml" ContentType="application/vnd.openxmlformats-officedocument.presentationml.slide+xml"/>
  <Override PartName="/ppt/slides/slide23.xml" ContentType="application/vnd.openxmlformats-officedocument.presentationml.slide+xml"/>
  <Override PartName="/ppt/slides/slide6.xml" ContentType="application/vnd.openxmlformats-officedocument.presentationml.slide+xml"/>
  <Override PartName="/ppt/slides/slide24.xml" ContentType="application/vnd.openxmlformats-officedocument.presentationml.slide+xml"/>
  <Override PartName="/ppt/slides/slide7.xml" ContentType="application/vnd.openxmlformats-officedocument.presentationml.slide+xml"/>
  <Override PartName="/ppt/slides/slide25.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_rels/slide9.xml.rels" ContentType="application/vnd.openxmlformats-package.relationships+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slides/_rels/slide19.xml.rels" ContentType="application/vnd.openxmlformats-package.relationships+xml"/>
  <Override PartName="/ppt/slides/_rels/slide20.xml.rels" ContentType="application/vnd.openxmlformats-package.relationships+xml"/>
  <Override PartName="/ppt/slides/_rels/slide21.xml.rels" ContentType="application/vnd.openxmlformats-package.relationships+xml"/>
  <Override PartName="/ppt/slides/_rels/slide22.xml.rels" ContentType="application/vnd.openxmlformats-package.relationships+xml"/>
  <Override PartName="/ppt/slides/_rels/slide23.xml.rels" ContentType="application/vnd.openxmlformats-package.relationships+xml"/>
  <Override PartName="/ppt/slides/_rels/slide24.xml.rels" ContentType="application/vnd.openxmlformats-package.relationships+xml"/>
  <Override PartName="/ppt/slides/_rels/slide25.xml.rels" ContentType="application/vnd.openxmlformats-package.relationships+xml"/>
  <Override PartName="/ppt/slides/_rels/slide26.xml.rels" ContentType="application/vnd.openxmlformats-package.relationships+xml"/>
  <Override PartName="/ppt/slides/_rels/slide27.xml.rels" ContentType="application/vnd.openxmlformats-package.relationships+xml"/>
  <Override PartName="/ppt/slides/_rels/slide28.xml.rels" ContentType="application/vnd.openxmlformats-package.relationships+xml"/>
  <Override PartName="/ppt/media/image9.jpeg" ContentType="image/jpeg"/>
  <Override PartName="/ppt/media/image1.jpeg" ContentType="image/jpeg"/>
  <Override PartName="/ppt/media/image2.jpeg" ContentType="image/jpeg"/>
  <Override PartName="/ppt/media/image3.jpeg" ContentType="image/jpeg"/>
  <Override PartName="/ppt/media/image6.jpeg" ContentType="image/jpeg"/>
  <Override PartName="/ppt/media/image4.png" ContentType="image/png"/>
  <Override PartName="/ppt/media/image5.jpeg" ContentType="image/jpeg"/>
  <Override PartName="/ppt/media/image7.jpeg" ContentType="image/jpeg"/>
  <Override PartName="/ppt/media/image8.jpeg" ContentType="image/jpeg"/>
  <Override PartName="/ppt/media/image10.jpeg" ContentType="image/jpeg"/>
  <Override PartName="/ppt/media/image11.jpeg" ContentType="image/jpeg"/>
  <Override PartName="/ppt/media/image12.jpeg" ContentType="image/jpeg"/>
  <Override PartName="/ppt/media/image13.jpeg" ContentType="image/jpeg"/>
  <Override PartName="/ppt/media/image14.png" ContentType="image/png"/>
  <Override PartName="/ppt/media/image15.jpeg" ContentType="image/jpeg"/>
  <Override PartName="/ppt/media/image16.jpeg" ContentType="image/jpeg"/>
  <Override PartName="/ppt/media/image17.jpeg" ContentType="image/jpeg"/>
  <Override PartName="/ppt/media/image18.jpeg" ContentType="image/jpeg"/>
  <Override PartName="/ppt/media/image19.jpeg" ContentType="image/jpeg"/>
  <Override PartName="/ppt/media/image20.jpeg" ContentType="image/jpeg"/>
  <Override PartName="/ppt/media/image21.jpeg" ContentType="image/jpeg"/>
  <Override PartName="/ppt/media/image22.jpeg" ContentType="image/jpeg"/>
  <Override PartName="/ppt/media/image23.jpeg" ContentType="image/jpeg"/>
  <Override PartName="/ppt/media/image24.jpeg" ContentType="image/jpeg"/>
  <Override PartName="/ppt/media/image25.jpeg" ContentType="image/jpeg"/>
  <Override PartName="/ppt/media/image26.jpeg" ContentType="image/jpeg"/>
  <Override PartName="/ppt/media/image27.jpeg" ContentType="image/jpeg"/>
  <Override PartName="/ppt/media/image28.jpeg" ContentType="image/jpeg"/>
  <Override PartName="/ppt/media/image29.jpeg" ContentType="image/jpeg"/>
  <Override PartName="/ppt/media/image30.jpeg" ContentType="image/jpeg"/>
  <Override PartName="/ppt/media/image31.jpeg" ContentType="image/jpeg"/>
  <Override PartName="/ppt/media/image32.jpeg" ContentType="image/jpeg"/>
  <Override PartName="/ppt/media/image33.jpeg" ContentType="image/jpeg"/>
  <Override PartName="/ppt/media/image34.jpeg" ContentType="image/jpeg"/>
  <Override PartName="/ppt/media/image35.jpeg" ContentType="image/jpeg"/>
  <Override PartName="/ppt/media/image36.png" ContentType="image/png"/>
  <Override PartName="/ppt/media/image37.jpeg" ContentType="image/jpeg"/>
  <Override PartName="/ppt/media/image38.jpeg" ContentType="image/jpeg"/>
  <Override PartName="/ppt/media/image39.jpeg" ContentType="image/jpeg"/>
  <Override PartName="/ppt/media/image40.jpeg" ContentType="image/jpeg"/>
  <Override PartName="/ppt/media/image41.jpeg" ContentType="image/jpeg"/>
  <Override PartName="/ppt/media/image4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Lst>
  <p:sldSz cx="9144000" cy="6858000"/>
  <p:notesSz cx="6858000" cy="9144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slide" Target="slides/slide17.xml"/><Relationship Id="rId23" Type="http://schemas.openxmlformats.org/officeDocument/2006/relationships/slide" Target="slides/slide18.xml"/><Relationship Id="rId24" Type="http://schemas.openxmlformats.org/officeDocument/2006/relationships/slide" Target="slides/slide19.xml"/><Relationship Id="rId25" Type="http://schemas.openxmlformats.org/officeDocument/2006/relationships/slide" Target="slides/slide20.xml"/><Relationship Id="rId26" Type="http://schemas.openxmlformats.org/officeDocument/2006/relationships/slide" Target="slides/slide21.xml"/><Relationship Id="rId27" Type="http://schemas.openxmlformats.org/officeDocument/2006/relationships/slide" Target="slides/slide22.xml"/><Relationship Id="rId28" Type="http://schemas.openxmlformats.org/officeDocument/2006/relationships/slide" Target="slides/slide23.xml"/><Relationship Id="rId29" Type="http://schemas.openxmlformats.org/officeDocument/2006/relationships/slide" Target="slides/slide24.xml"/><Relationship Id="rId30" Type="http://schemas.openxmlformats.org/officeDocument/2006/relationships/slide" Target="slides/slide25.xml"/><Relationship Id="rId31" Type="http://schemas.openxmlformats.org/officeDocument/2006/relationships/slide" Target="slides/slide26.xml"/><Relationship Id="rId32" Type="http://schemas.openxmlformats.org/officeDocument/2006/relationships/slide" Target="slides/slide27.xml"/><Relationship Id="rId33" Type="http://schemas.openxmlformats.org/officeDocument/2006/relationships/slide" Target="slides/slide28.xml"/>
</Relationships>
</file>

<file path=ppt/notesMasters/_rels/notesMaster1.xml.rels><?xml version="1.0" encoding="UTF-8"?>
<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4" name="PlaceHolder 1"/>
          <p:cNvSpPr>
            <a:spLocks noGrp="1"/>
          </p:cNvSpPr>
          <p:nvPr>
            <p:ph type="sldImg"/>
          </p:nvPr>
        </p:nvSpPr>
        <p:spPr>
          <a:xfrm>
            <a:off x="216000" y="812520"/>
            <a:ext cx="7127280" cy="4008960"/>
          </a:xfrm>
          <a:prstGeom prst="rect">
            <a:avLst/>
          </a:prstGeom>
        </p:spPr>
        <p:txBody>
          <a:bodyPr lIns="0" rIns="0" tIns="0" bIns="0" anchor="ctr"/>
          <a:p>
            <a:pPr algn="ctr"/>
            <a:r>
              <a:rPr b="0" lang="uk-UA" sz="4400" spc="-1" strike="noStrike">
                <a:latin typeface="Arial"/>
              </a:rPr>
              <a:t>Для переміщення сторінки клацніть мишею</a:t>
            </a:r>
            <a:endParaRPr b="0" lang="uk-UA" sz="4400" spc="-1" strike="noStrike">
              <a:latin typeface="Arial"/>
            </a:endParaRPr>
          </a:p>
        </p:txBody>
      </p:sp>
      <p:sp>
        <p:nvSpPr>
          <p:cNvPr id="115" name="PlaceHolder 2"/>
          <p:cNvSpPr>
            <a:spLocks noGrp="1"/>
          </p:cNvSpPr>
          <p:nvPr>
            <p:ph type="body"/>
          </p:nvPr>
        </p:nvSpPr>
        <p:spPr>
          <a:xfrm>
            <a:off x="756000" y="5078520"/>
            <a:ext cx="6047640" cy="4811040"/>
          </a:xfrm>
          <a:prstGeom prst="rect">
            <a:avLst/>
          </a:prstGeom>
        </p:spPr>
        <p:txBody>
          <a:bodyPr lIns="0" rIns="0" tIns="0" bIns="0"/>
          <a:p>
            <a:r>
              <a:rPr b="0" lang="uk-UA" sz="2000" spc="-1" strike="noStrike">
                <a:latin typeface="Arial"/>
              </a:rPr>
              <a:t>Для редагування формату приміток клацніть мишею</a:t>
            </a:r>
            <a:endParaRPr b="0" lang="uk-UA" sz="2000" spc="-1" strike="noStrike">
              <a:latin typeface="Arial"/>
            </a:endParaRPr>
          </a:p>
        </p:txBody>
      </p:sp>
      <p:sp>
        <p:nvSpPr>
          <p:cNvPr id="116" name="PlaceHolder 3"/>
          <p:cNvSpPr>
            <a:spLocks noGrp="1"/>
          </p:cNvSpPr>
          <p:nvPr>
            <p:ph type="hdr"/>
          </p:nvPr>
        </p:nvSpPr>
        <p:spPr>
          <a:xfrm>
            <a:off x="0" y="0"/>
            <a:ext cx="3280680" cy="534240"/>
          </a:xfrm>
          <a:prstGeom prst="rect">
            <a:avLst/>
          </a:prstGeom>
        </p:spPr>
        <p:txBody>
          <a:bodyPr lIns="0" rIns="0" tIns="0" bIns="0"/>
          <a:p>
            <a:r>
              <a:rPr b="0" lang="uk-UA" sz="1400" spc="-1" strike="noStrike">
                <a:latin typeface="Times New Roman"/>
              </a:rPr>
              <a:t>&lt;заголовок&gt;</a:t>
            </a:r>
            <a:endParaRPr b="0" lang="uk-UA" sz="1400" spc="-1" strike="noStrike">
              <a:latin typeface="Times New Roman"/>
            </a:endParaRPr>
          </a:p>
        </p:txBody>
      </p:sp>
      <p:sp>
        <p:nvSpPr>
          <p:cNvPr id="117" name="PlaceHolder 4"/>
          <p:cNvSpPr>
            <a:spLocks noGrp="1"/>
          </p:cNvSpPr>
          <p:nvPr>
            <p:ph type="dt"/>
          </p:nvPr>
        </p:nvSpPr>
        <p:spPr>
          <a:xfrm>
            <a:off x="4278960" y="0"/>
            <a:ext cx="3280680" cy="534240"/>
          </a:xfrm>
          <a:prstGeom prst="rect">
            <a:avLst/>
          </a:prstGeom>
        </p:spPr>
        <p:txBody>
          <a:bodyPr lIns="0" rIns="0" tIns="0" bIns="0"/>
          <a:p>
            <a:pPr algn="r"/>
            <a:r>
              <a:rPr b="0" lang="uk-UA" sz="1400" spc="-1" strike="noStrike">
                <a:latin typeface="Times New Roman"/>
              </a:rPr>
              <a:t>&lt;дата/час&gt;</a:t>
            </a:r>
            <a:endParaRPr b="0" lang="uk-UA" sz="1400" spc="-1" strike="noStrike">
              <a:latin typeface="Times New Roman"/>
            </a:endParaRPr>
          </a:p>
        </p:txBody>
      </p:sp>
      <p:sp>
        <p:nvSpPr>
          <p:cNvPr id="118" name="PlaceHolder 5"/>
          <p:cNvSpPr>
            <a:spLocks noGrp="1"/>
          </p:cNvSpPr>
          <p:nvPr>
            <p:ph type="ftr"/>
          </p:nvPr>
        </p:nvSpPr>
        <p:spPr>
          <a:xfrm>
            <a:off x="0" y="10157400"/>
            <a:ext cx="3280680" cy="534240"/>
          </a:xfrm>
          <a:prstGeom prst="rect">
            <a:avLst/>
          </a:prstGeom>
        </p:spPr>
        <p:txBody>
          <a:bodyPr lIns="0" rIns="0" tIns="0" bIns="0" anchor="b"/>
          <a:p>
            <a:r>
              <a:rPr b="0" lang="uk-UA" sz="1400" spc="-1" strike="noStrike">
                <a:latin typeface="Times New Roman"/>
              </a:rPr>
              <a:t>&lt;нижній колонтитул&gt;</a:t>
            </a:r>
            <a:endParaRPr b="0" lang="uk-UA" sz="1400" spc="-1" strike="noStrike">
              <a:latin typeface="Times New Roman"/>
            </a:endParaRPr>
          </a:p>
        </p:txBody>
      </p:sp>
      <p:sp>
        <p:nvSpPr>
          <p:cNvPr id="119" name="PlaceHolder 6"/>
          <p:cNvSpPr>
            <a:spLocks noGrp="1"/>
          </p:cNvSpPr>
          <p:nvPr>
            <p:ph type="sldNum"/>
          </p:nvPr>
        </p:nvSpPr>
        <p:spPr>
          <a:xfrm>
            <a:off x="4278960" y="10157400"/>
            <a:ext cx="3280680" cy="534240"/>
          </a:xfrm>
          <a:prstGeom prst="rect">
            <a:avLst/>
          </a:prstGeom>
        </p:spPr>
        <p:txBody>
          <a:bodyPr lIns="0" rIns="0" tIns="0" bIns="0" anchor="b"/>
          <a:p>
            <a:pPr algn="r"/>
            <a:fld id="{E92AD3DE-22C8-43D4-9436-E7B0216B368C}" type="slidenum">
              <a:rPr b="0" lang="uk-UA" sz="1400" spc="-1" strike="noStrike">
                <a:latin typeface="Times New Roman"/>
              </a:rPr>
              <a:t>&lt;номер&gt;</a:t>
            </a:fld>
            <a:endParaRPr b="0" lang="uk-UA" sz="1400" spc="-1" strike="noStrike">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14.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
</Relationships>
</file>

<file path=ppt/notesSlides/notesSlide1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8" name="PlaceHolder 1"/>
          <p:cNvSpPr>
            <a:spLocks noGrp="1"/>
          </p:cNvSpPr>
          <p:nvPr>
            <p:ph type="sldImg"/>
          </p:nvPr>
        </p:nvSpPr>
        <p:spPr>
          <a:xfrm>
            <a:off x="1143000" y="685800"/>
            <a:ext cx="4570920" cy="3427920"/>
          </a:xfrm>
          <a:prstGeom prst="rect">
            <a:avLst/>
          </a:prstGeom>
        </p:spPr>
      </p:sp>
      <p:sp>
        <p:nvSpPr>
          <p:cNvPr id="209" name="PlaceHolder 2"/>
          <p:cNvSpPr>
            <a:spLocks noGrp="1"/>
          </p:cNvSpPr>
          <p:nvPr>
            <p:ph type="body"/>
          </p:nvPr>
        </p:nvSpPr>
        <p:spPr>
          <a:xfrm>
            <a:off x="685800" y="4343400"/>
            <a:ext cx="5485320" cy="4113720"/>
          </a:xfrm>
          <a:prstGeom prst="rect">
            <a:avLst/>
          </a:prstGeom>
        </p:spPr>
        <p:txBody>
          <a:bodyPr lIns="0" rIns="0" tIns="0" bIns="0"/>
          <a:p>
            <a:endParaRPr b="0" lang="uk-UA" sz="2000" spc="-1" strike="noStrike">
              <a:latin typeface="Arial"/>
            </a:endParaRPr>
          </a:p>
        </p:txBody>
      </p:sp>
      <p:sp>
        <p:nvSpPr>
          <p:cNvPr id="210" name="CustomShape 3"/>
          <p:cNvSpPr/>
          <p:nvPr/>
        </p:nvSpPr>
        <p:spPr>
          <a:xfrm>
            <a:off x="3884760" y="8685360"/>
            <a:ext cx="2970720" cy="456120"/>
          </a:xfrm>
          <a:prstGeom prst="rect">
            <a:avLst/>
          </a:prstGeom>
          <a:noFill/>
          <a:ln>
            <a:noFill/>
          </a:ln>
        </p:spPr>
        <p:style>
          <a:lnRef idx="0"/>
          <a:fillRef idx="0"/>
          <a:effectRef idx="0"/>
          <a:fontRef idx="minor"/>
        </p:style>
        <p:txBody>
          <a:bodyPr lIns="90000" rIns="90000" tIns="45000" bIns="45000" anchor="b"/>
          <a:p>
            <a:pPr algn="r">
              <a:lnSpc>
                <a:spcPct val="100000"/>
              </a:lnSpc>
            </a:pPr>
            <a:fld id="{70F1360D-175E-4E4F-B498-7220F349C7FA}" type="slidenum">
              <a:rPr b="0" lang="uk-UA" sz="1200" spc="-1" strike="noStrike">
                <a:solidFill>
                  <a:srgbClr val="000000"/>
                </a:solidFill>
                <a:latin typeface="+mn-lt"/>
              </a:rPr>
              <a:t>&lt;номер&gt;</a:t>
            </a:fld>
            <a:endParaRPr b="0" lang="uk-UA" sz="1200" spc="-1" strike="noStrike">
              <a:latin typeface="Arial"/>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3" name="PlaceHolder 2"/>
          <p:cNvSpPr>
            <a:spLocks noGrp="1"/>
          </p:cNvSpPr>
          <p:nvPr>
            <p:ph type="subTitle"/>
          </p:nvPr>
        </p:nvSpPr>
        <p:spPr>
          <a:xfrm>
            <a:off x="457200" y="1604520"/>
            <a:ext cx="8229240" cy="3977280"/>
          </a:xfrm>
          <a:prstGeom prst="rect">
            <a:avLst/>
          </a:prstGeom>
        </p:spPr>
        <p:txBody>
          <a:bodyPr lIns="0" rIns="0" tIns="0" bIns="0" anchor="ctr"/>
          <a:p>
            <a:pPr algn="ctr"/>
            <a:endParaRPr b="0" lang="uk-UA"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5" name="PlaceHolder 2"/>
          <p:cNvSpPr>
            <a:spLocks noGrp="1"/>
          </p:cNvSpPr>
          <p:nvPr>
            <p:ph type="body"/>
          </p:nvPr>
        </p:nvSpPr>
        <p:spPr>
          <a:xfrm>
            <a:off x="457200" y="1604520"/>
            <a:ext cx="8229240" cy="3977280"/>
          </a:xfrm>
          <a:prstGeom prst="rect">
            <a:avLst/>
          </a:prstGeom>
        </p:spPr>
        <p:txBody>
          <a:bodyPr lIns="0" rIns="0" tIns="0" bIns="0">
            <a:normAutofit/>
          </a:bodyPr>
          <a:p>
            <a:endParaRPr b="0" lang="uk-UA"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7" name="PlaceHolder 2"/>
          <p:cNvSpPr>
            <a:spLocks noGrp="1"/>
          </p:cNvSpPr>
          <p:nvPr>
            <p:ph type="body"/>
          </p:nvPr>
        </p:nvSpPr>
        <p:spPr>
          <a:xfrm>
            <a:off x="457200" y="1604520"/>
            <a:ext cx="4015800" cy="3977280"/>
          </a:xfrm>
          <a:prstGeom prst="rect">
            <a:avLst/>
          </a:prstGeom>
        </p:spPr>
        <p:txBody>
          <a:bodyPr lIns="0" rIns="0" tIns="0" bIns="0">
            <a:normAutofit/>
          </a:bodyPr>
          <a:p>
            <a:endParaRPr b="0" lang="uk-UA" sz="3200" spc="-1" strike="noStrike">
              <a:latin typeface="Arial"/>
            </a:endParaRPr>
          </a:p>
        </p:txBody>
      </p:sp>
      <p:sp>
        <p:nvSpPr>
          <p:cNvPr id="8" name="PlaceHolder 3"/>
          <p:cNvSpPr>
            <a:spLocks noGrp="1"/>
          </p:cNvSpPr>
          <p:nvPr>
            <p:ph type="body"/>
          </p:nvPr>
        </p:nvSpPr>
        <p:spPr>
          <a:xfrm>
            <a:off x="4674240" y="1604520"/>
            <a:ext cx="4015800" cy="3977280"/>
          </a:xfrm>
          <a:prstGeom prst="rect">
            <a:avLst/>
          </a:prstGeom>
        </p:spPr>
        <p:txBody>
          <a:bodyPr lIns="0" rIns="0" tIns="0" bIns="0">
            <a:normAutofit/>
          </a:bodyPr>
          <a:p>
            <a:endParaRPr b="0" lang="uk-UA"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457200" y="273600"/>
            <a:ext cx="8229240" cy="5307840"/>
          </a:xfrm>
          <a:prstGeom prst="rect">
            <a:avLst/>
          </a:prstGeom>
        </p:spPr>
        <p:txBody>
          <a:bodyPr lIns="0" rIns="0" tIns="0" bIns="0" anchor="ctr"/>
          <a:p>
            <a:pPr algn="ctr"/>
            <a:endParaRPr b="0" lang="uk-UA"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12" name="PlaceHolder 2"/>
          <p:cNvSpPr>
            <a:spLocks noGrp="1"/>
          </p:cNvSpPr>
          <p:nvPr>
            <p:ph type="body"/>
          </p:nvPr>
        </p:nvSpPr>
        <p:spPr>
          <a:xfrm>
            <a:off x="457200" y="1604520"/>
            <a:ext cx="4015800" cy="1896840"/>
          </a:xfrm>
          <a:prstGeom prst="rect">
            <a:avLst/>
          </a:prstGeom>
        </p:spPr>
        <p:txBody>
          <a:bodyPr lIns="0" rIns="0" tIns="0" bIns="0">
            <a:normAutofit/>
          </a:bodyPr>
          <a:p>
            <a:endParaRPr b="0" lang="uk-UA" sz="3200" spc="-1" strike="noStrike">
              <a:latin typeface="Arial"/>
            </a:endParaRPr>
          </a:p>
        </p:txBody>
      </p:sp>
      <p:sp>
        <p:nvSpPr>
          <p:cNvPr id="13" name="PlaceHolder 3"/>
          <p:cNvSpPr>
            <a:spLocks noGrp="1"/>
          </p:cNvSpPr>
          <p:nvPr>
            <p:ph type="body"/>
          </p:nvPr>
        </p:nvSpPr>
        <p:spPr>
          <a:xfrm>
            <a:off x="4674240" y="1604520"/>
            <a:ext cx="4015800" cy="3977280"/>
          </a:xfrm>
          <a:prstGeom prst="rect">
            <a:avLst/>
          </a:prstGeom>
        </p:spPr>
        <p:txBody>
          <a:bodyPr lIns="0" rIns="0" tIns="0" bIns="0">
            <a:normAutofit/>
          </a:bodyPr>
          <a:p>
            <a:endParaRPr b="0" lang="uk-UA" sz="3200" spc="-1" strike="noStrike">
              <a:latin typeface="Arial"/>
            </a:endParaRPr>
          </a:p>
        </p:txBody>
      </p:sp>
      <p:sp>
        <p:nvSpPr>
          <p:cNvPr id="14" name="PlaceHolder 4"/>
          <p:cNvSpPr>
            <a:spLocks noGrp="1"/>
          </p:cNvSpPr>
          <p:nvPr>
            <p:ph type="body"/>
          </p:nvPr>
        </p:nvSpPr>
        <p:spPr>
          <a:xfrm>
            <a:off x="457200" y="3682080"/>
            <a:ext cx="401580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16" name="PlaceHolder 2"/>
          <p:cNvSpPr>
            <a:spLocks noGrp="1"/>
          </p:cNvSpPr>
          <p:nvPr>
            <p:ph type="body"/>
          </p:nvPr>
        </p:nvSpPr>
        <p:spPr>
          <a:xfrm>
            <a:off x="457200" y="1604520"/>
            <a:ext cx="4015800" cy="3977280"/>
          </a:xfrm>
          <a:prstGeom prst="rect">
            <a:avLst/>
          </a:prstGeom>
        </p:spPr>
        <p:txBody>
          <a:bodyPr lIns="0" rIns="0" tIns="0" bIns="0">
            <a:normAutofit/>
          </a:bodyPr>
          <a:p>
            <a:endParaRPr b="0" lang="uk-UA" sz="3200" spc="-1" strike="noStrike">
              <a:latin typeface="Arial"/>
            </a:endParaRPr>
          </a:p>
        </p:txBody>
      </p:sp>
      <p:sp>
        <p:nvSpPr>
          <p:cNvPr id="17" name="PlaceHolder 3"/>
          <p:cNvSpPr>
            <a:spLocks noGrp="1"/>
          </p:cNvSpPr>
          <p:nvPr>
            <p:ph type="body"/>
          </p:nvPr>
        </p:nvSpPr>
        <p:spPr>
          <a:xfrm>
            <a:off x="4674240" y="1604520"/>
            <a:ext cx="4015800" cy="1896840"/>
          </a:xfrm>
          <a:prstGeom prst="rect">
            <a:avLst/>
          </a:prstGeom>
        </p:spPr>
        <p:txBody>
          <a:bodyPr lIns="0" rIns="0" tIns="0" bIns="0">
            <a:normAutofit/>
          </a:bodyPr>
          <a:p>
            <a:endParaRPr b="0" lang="uk-UA" sz="3200" spc="-1" strike="noStrike">
              <a:latin typeface="Arial"/>
            </a:endParaRPr>
          </a:p>
        </p:txBody>
      </p:sp>
      <p:sp>
        <p:nvSpPr>
          <p:cNvPr id="18" name="PlaceHolder 4"/>
          <p:cNvSpPr>
            <a:spLocks noGrp="1"/>
          </p:cNvSpPr>
          <p:nvPr>
            <p:ph type="body"/>
          </p:nvPr>
        </p:nvSpPr>
        <p:spPr>
          <a:xfrm>
            <a:off x="4674240" y="3682080"/>
            <a:ext cx="401580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20" name="PlaceHolder 2"/>
          <p:cNvSpPr>
            <a:spLocks noGrp="1"/>
          </p:cNvSpPr>
          <p:nvPr>
            <p:ph type="body"/>
          </p:nvPr>
        </p:nvSpPr>
        <p:spPr>
          <a:xfrm>
            <a:off x="457200" y="1604520"/>
            <a:ext cx="4015800" cy="1896840"/>
          </a:xfrm>
          <a:prstGeom prst="rect">
            <a:avLst/>
          </a:prstGeom>
        </p:spPr>
        <p:txBody>
          <a:bodyPr lIns="0" rIns="0" tIns="0" bIns="0">
            <a:normAutofit/>
          </a:bodyPr>
          <a:p>
            <a:endParaRPr b="0" lang="uk-UA" sz="3200" spc="-1" strike="noStrike">
              <a:latin typeface="Arial"/>
            </a:endParaRPr>
          </a:p>
        </p:txBody>
      </p:sp>
      <p:sp>
        <p:nvSpPr>
          <p:cNvPr id="21" name="PlaceHolder 3"/>
          <p:cNvSpPr>
            <a:spLocks noGrp="1"/>
          </p:cNvSpPr>
          <p:nvPr>
            <p:ph type="body"/>
          </p:nvPr>
        </p:nvSpPr>
        <p:spPr>
          <a:xfrm>
            <a:off x="4674240" y="1604520"/>
            <a:ext cx="4015800" cy="1896840"/>
          </a:xfrm>
          <a:prstGeom prst="rect">
            <a:avLst/>
          </a:prstGeom>
        </p:spPr>
        <p:txBody>
          <a:bodyPr lIns="0" rIns="0" tIns="0" bIns="0">
            <a:normAutofit/>
          </a:bodyPr>
          <a:p>
            <a:endParaRPr b="0" lang="uk-UA" sz="3200" spc="-1" strike="noStrike">
              <a:latin typeface="Arial"/>
            </a:endParaRPr>
          </a:p>
        </p:txBody>
      </p:sp>
      <p:sp>
        <p:nvSpPr>
          <p:cNvPr id="22" name="PlaceHolder 4"/>
          <p:cNvSpPr>
            <a:spLocks noGrp="1"/>
          </p:cNvSpPr>
          <p:nvPr>
            <p:ph type="body"/>
          </p:nvPr>
        </p:nvSpPr>
        <p:spPr>
          <a:xfrm>
            <a:off x="457200" y="3682080"/>
            <a:ext cx="822924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24" name="PlaceHolder 2"/>
          <p:cNvSpPr>
            <a:spLocks noGrp="1"/>
          </p:cNvSpPr>
          <p:nvPr>
            <p:ph type="body"/>
          </p:nvPr>
        </p:nvSpPr>
        <p:spPr>
          <a:xfrm>
            <a:off x="457200" y="1604520"/>
            <a:ext cx="8229240" cy="1896840"/>
          </a:xfrm>
          <a:prstGeom prst="rect">
            <a:avLst/>
          </a:prstGeom>
        </p:spPr>
        <p:txBody>
          <a:bodyPr lIns="0" rIns="0" tIns="0" bIns="0">
            <a:normAutofit/>
          </a:bodyPr>
          <a:p>
            <a:endParaRPr b="0" lang="uk-UA" sz="3200" spc="-1" strike="noStrike">
              <a:latin typeface="Arial"/>
            </a:endParaRPr>
          </a:p>
        </p:txBody>
      </p:sp>
      <p:sp>
        <p:nvSpPr>
          <p:cNvPr id="25" name="PlaceHolder 3"/>
          <p:cNvSpPr>
            <a:spLocks noGrp="1"/>
          </p:cNvSpPr>
          <p:nvPr>
            <p:ph type="body"/>
          </p:nvPr>
        </p:nvSpPr>
        <p:spPr>
          <a:xfrm>
            <a:off x="457200" y="3682080"/>
            <a:ext cx="822924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27" name="PlaceHolder 2"/>
          <p:cNvSpPr>
            <a:spLocks noGrp="1"/>
          </p:cNvSpPr>
          <p:nvPr>
            <p:ph type="body"/>
          </p:nvPr>
        </p:nvSpPr>
        <p:spPr>
          <a:xfrm>
            <a:off x="457200" y="1604520"/>
            <a:ext cx="4015800" cy="1896840"/>
          </a:xfrm>
          <a:prstGeom prst="rect">
            <a:avLst/>
          </a:prstGeom>
        </p:spPr>
        <p:txBody>
          <a:bodyPr lIns="0" rIns="0" tIns="0" bIns="0">
            <a:normAutofit/>
          </a:bodyPr>
          <a:p>
            <a:endParaRPr b="0" lang="uk-UA" sz="3200" spc="-1" strike="noStrike">
              <a:latin typeface="Arial"/>
            </a:endParaRPr>
          </a:p>
        </p:txBody>
      </p:sp>
      <p:sp>
        <p:nvSpPr>
          <p:cNvPr id="28" name="PlaceHolder 3"/>
          <p:cNvSpPr>
            <a:spLocks noGrp="1"/>
          </p:cNvSpPr>
          <p:nvPr>
            <p:ph type="body"/>
          </p:nvPr>
        </p:nvSpPr>
        <p:spPr>
          <a:xfrm>
            <a:off x="4674240" y="1604520"/>
            <a:ext cx="4015800" cy="1896840"/>
          </a:xfrm>
          <a:prstGeom prst="rect">
            <a:avLst/>
          </a:prstGeom>
        </p:spPr>
        <p:txBody>
          <a:bodyPr lIns="0" rIns="0" tIns="0" bIns="0">
            <a:normAutofit/>
          </a:bodyPr>
          <a:p>
            <a:endParaRPr b="0" lang="uk-UA" sz="3200" spc="-1" strike="noStrike">
              <a:latin typeface="Arial"/>
            </a:endParaRPr>
          </a:p>
        </p:txBody>
      </p:sp>
      <p:sp>
        <p:nvSpPr>
          <p:cNvPr id="29" name="PlaceHolder 4"/>
          <p:cNvSpPr>
            <a:spLocks noGrp="1"/>
          </p:cNvSpPr>
          <p:nvPr>
            <p:ph type="body"/>
          </p:nvPr>
        </p:nvSpPr>
        <p:spPr>
          <a:xfrm>
            <a:off x="457200" y="3682080"/>
            <a:ext cx="4015800" cy="1896840"/>
          </a:xfrm>
          <a:prstGeom prst="rect">
            <a:avLst/>
          </a:prstGeom>
        </p:spPr>
        <p:txBody>
          <a:bodyPr lIns="0" rIns="0" tIns="0" bIns="0">
            <a:normAutofit/>
          </a:bodyPr>
          <a:p>
            <a:endParaRPr b="0" lang="uk-UA" sz="3200" spc="-1" strike="noStrike">
              <a:latin typeface="Arial"/>
            </a:endParaRPr>
          </a:p>
        </p:txBody>
      </p:sp>
      <p:sp>
        <p:nvSpPr>
          <p:cNvPr id="30" name="PlaceHolder 5"/>
          <p:cNvSpPr>
            <a:spLocks noGrp="1"/>
          </p:cNvSpPr>
          <p:nvPr>
            <p:ph type="body"/>
          </p:nvPr>
        </p:nvSpPr>
        <p:spPr>
          <a:xfrm>
            <a:off x="4674240" y="3682080"/>
            <a:ext cx="401580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32" name="PlaceHolder 2"/>
          <p:cNvSpPr>
            <a:spLocks noGrp="1"/>
          </p:cNvSpPr>
          <p:nvPr>
            <p:ph type="body"/>
          </p:nvPr>
        </p:nvSpPr>
        <p:spPr>
          <a:xfrm>
            <a:off x="457200" y="1604520"/>
            <a:ext cx="2649600" cy="1896840"/>
          </a:xfrm>
          <a:prstGeom prst="rect">
            <a:avLst/>
          </a:prstGeom>
        </p:spPr>
        <p:txBody>
          <a:bodyPr lIns="0" rIns="0" tIns="0" bIns="0">
            <a:normAutofit/>
          </a:bodyPr>
          <a:p>
            <a:endParaRPr b="0" lang="uk-UA" sz="3200" spc="-1" strike="noStrike">
              <a:latin typeface="Arial"/>
            </a:endParaRPr>
          </a:p>
        </p:txBody>
      </p:sp>
      <p:sp>
        <p:nvSpPr>
          <p:cNvPr id="33" name="PlaceHolder 3"/>
          <p:cNvSpPr>
            <a:spLocks noGrp="1"/>
          </p:cNvSpPr>
          <p:nvPr>
            <p:ph type="body"/>
          </p:nvPr>
        </p:nvSpPr>
        <p:spPr>
          <a:xfrm>
            <a:off x="3239640" y="1604520"/>
            <a:ext cx="2649600" cy="1896840"/>
          </a:xfrm>
          <a:prstGeom prst="rect">
            <a:avLst/>
          </a:prstGeom>
        </p:spPr>
        <p:txBody>
          <a:bodyPr lIns="0" rIns="0" tIns="0" bIns="0">
            <a:normAutofit/>
          </a:bodyPr>
          <a:p>
            <a:endParaRPr b="0" lang="uk-UA" sz="3200" spc="-1" strike="noStrike">
              <a:latin typeface="Arial"/>
            </a:endParaRPr>
          </a:p>
        </p:txBody>
      </p:sp>
      <p:sp>
        <p:nvSpPr>
          <p:cNvPr id="34" name="PlaceHolder 4"/>
          <p:cNvSpPr>
            <a:spLocks noGrp="1"/>
          </p:cNvSpPr>
          <p:nvPr>
            <p:ph type="body"/>
          </p:nvPr>
        </p:nvSpPr>
        <p:spPr>
          <a:xfrm>
            <a:off x="6022080" y="1604520"/>
            <a:ext cx="2649600" cy="1896840"/>
          </a:xfrm>
          <a:prstGeom prst="rect">
            <a:avLst/>
          </a:prstGeom>
        </p:spPr>
        <p:txBody>
          <a:bodyPr lIns="0" rIns="0" tIns="0" bIns="0">
            <a:normAutofit/>
          </a:bodyPr>
          <a:p>
            <a:endParaRPr b="0" lang="uk-UA" sz="3200" spc="-1" strike="noStrike">
              <a:latin typeface="Arial"/>
            </a:endParaRPr>
          </a:p>
        </p:txBody>
      </p:sp>
      <p:sp>
        <p:nvSpPr>
          <p:cNvPr id="35" name="PlaceHolder 5"/>
          <p:cNvSpPr>
            <a:spLocks noGrp="1"/>
          </p:cNvSpPr>
          <p:nvPr>
            <p:ph type="body"/>
          </p:nvPr>
        </p:nvSpPr>
        <p:spPr>
          <a:xfrm>
            <a:off x="457200" y="3682080"/>
            <a:ext cx="2649600" cy="1896840"/>
          </a:xfrm>
          <a:prstGeom prst="rect">
            <a:avLst/>
          </a:prstGeom>
        </p:spPr>
        <p:txBody>
          <a:bodyPr lIns="0" rIns="0" tIns="0" bIns="0">
            <a:normAutofit/>
          </a:bodyPr>
          <a:p>
            <a:endParaRPr b="0" lang="uk-UA" sz="3200" spc="-1" strike="noStrike">
              <a:latin typeface="Arial"/>
            </a:endParaRPr>
          </a:p>
        </p:txBody>
      </p:sp>
      <p:sp>
        <p:nvSpPr>
          <p:cNvPr id="36" name="PlaceHolder 6"/>
          <p:cNvSpPr>
            <a:spLocks noGrp="1"/>
          </p:cNvSpPr>
          <p:nvPr>
            <p:ph type="body"/>
          </p:nvPr>
        </p:nvSpPr>
        <p:spPr>
          <a:xfrm>
            <a:off x="3239640" y="3682080"/>
            <a:ext cx="2649600" cy="1896840"/>
          </a:xfrm>
          <a:prstGeom prst="rect">
            <a:avLst/>
          </a:prstGeom>
        </p:spPr>
        <p:txBody>
          <a:bodyPr lIns="0" rIns="0" tIns="0" bIns="0">
            <a:normAutofit/>
          </a:bodyPr>
          <a:p>
            <a:endParaRPr b="0" lang="uk-UA" sz="3200" spc="-1" strike="noStrike">
              <a:latin typeface="Arial"/>
            </a:endParaRPr>
          </a:p>
        </p:txBody>
      </p:sp>
      <p:sp>
        <p:nvSpPr>
          <p:cNvPr id="37" name="PlaceHolder 7"/>
          <p:cNvSpPr>
            <a:spLocks noGrp="1"/>
          </p:cNvSpPr>
          <p:nvPr>
            <p:ph type="body"/>
          </p:nvPr>
        </p:nvSpPr>
        <p:spPr>
          <a:xfrm>
            <a:off x="6022080" y="3682080"/>
            <a:ext cx="264960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0"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41" name="PlaceHolder 2"/>
          <p:cNvSpPr>
            <a:spLocks noGrp="1"/>
          </p:cNvSpPr>
          <p:nvPr>
            <p:ph type="subTitle"/>
          </p:nvPr>
        </p:nvSpPr>
        <p:spPr>
          <a:xfrm>
            <a:off x="457200" y="1604520"/>
            <a:ext cx="8229240" cy="3977280"/>
          </a:xfrm>
          <a:prstGeom prst="rect">
            <a:avLst/>
          </a:prstGeom>
        </p:spPr>
        <p:txBody>
          <a:bodyPr lIns="0" rIns="0" tIns="0" bIns="0" anchor="ctr"/>
          <a:p>
            <a:pPr algn="ctr"/>
            <a:endParaRPr b="0" lang="uk-UA"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43" name="PlaceHolder 2"/>
          <p:cNvSpPr>
            <a:spLocks noGrp="1"/>
          </p:cNvSpPr>
          <p:nvPr>
            <p:ph type="body"/>
          </p:nvPr>
        </p:nvSpPr>
        <p:spPr>
          <a:xfrm>
            <a:off x="457200" y="1604520"/>
            <a:ext cx="8229240" cy="3977280"/>
          </a:xfrm>
          <a:prstGeom prst="rect">
            <a:avLst/>
          </a:prstGeom>
        </p:spPr>
        <p:txBody>
          <a:bodyPr lIns="0" rIns="0" tIns="0" bIns="0">
            <a:normAutofit/>
          </a:bodyPr>
          <a:p>
            <a:endParaRPr b="0" lang="uk-UA"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45" name="PlaceHolder 2"/>
          <p:cNvSpPr>
            <a:spLocks noGrp="1"/>
          </p:cNvSpPr>
          <p:nvPr>
            <p:ph type="body"/>
          </p:nvPr>
        </p:nvSpPr>
        <p:spPr>
          <a:xfrm>
            <a:off x="457200" y="1604520"/>
            <a:ext cx="4015800" cy="3977280"/>
          </a:xfrm>
          <a:prstGeom prst="rect">
            <a:avLst/>
          </a:prstGeom>
        </p:spPr>
        <p:txBody>
          <a:bodyPr lIns="0" rIns="0" tIns="0" bIns="0">
            <a:normAutofit/>
          </a:bodyPr>
          <a:p>
            <a:endParaRPr b="0" lang="uk-UA" sz="3200" spc="-1" strike="noStrike">
              <a:latin typeface="Arial"/>
            </a:endParaRPr>
          </a:p>
        </p:txBody>
      </p:sp>
      <p:sp>
        <p:nvSpPr>
          <p:cNvPr id="46" name="PlaceHolder 3"/>
          <p:cNvSpPr>
            <a:spLocks noGrp="1"/>
          </p:cNvSpPr>
          <p:nvPr>
            <p:ph type="body"/>
          </p:nvPr>
        </p:nvSpPr>
        <p:spPr>
          <a:xfrm>
            <a:off x="4674240" y="1604520"/>
            <a:ext cx="4015800" cy="3977280"/>
          </a:xfrm>
          <a:prstGeom prst="rect">
            <a:avLst/>
          </a:prstGeom>
        </p:spPr>
        <p:txBody>
          <a:bodyPr lIns="0" rIns="0" tIns="0" bIns="0">
            <a:normAutofit/>
          </a:bodyPr>
          <a:p>
            <a:endParaRPr b="0" lang="uk-UA"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7"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48" name="PlaceHolder 1"/>
          <p:cNvSpPr>
            <a:spLocks noGrp="1"/>
          </p:cNvSpPr>
          <p:nvPr>
            <p:ph type="subTitle"/>
          </p:nvPr>
        </p:nvSpPr>
        <p:spPr>
          <a:xfrm>
            <a:off x="457200" y="273600"/>
            <a:ext cx="8229240" cy="5307840"/>
          </a:xfrm>
          <a:prstGeom prst="rect">
            <a:avLst/>
          </a:prstGeom>
        </p:spPr>
        <p:txBody>
          <a:bodyPr lIns="0" rIns="0" tIns="0" bIns="0" anchor="ctr"/>
          <a:p>
            <a:pPr algn="ctr"/>
            <a:endParaRPr b="0" lang="uk-UA"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50" name="PlaceHolder 2"/>
          <p:cNvSpPr>
            <a:spLocks noGrp="1"/>
          </p:cNvSpPr>
          <p:nvPr>
            <p:ph type="body"/>
          </p:nvPr>
        </p:nvSpPr>
        <p:spPr>
          <a:xfrm>
            <a:off x="457200" y="1604520"/>
            <a:ext cx="4015800" cy="1896840"/>
          </a:xfrm>
          <a:prstGeom prst="rect">
            <a:avLst/>
          </a:prstGeom>
        </p:spPr>
        <p:txBody>
          <a:bodyPr lIns="0" rIns="0" tIns="0" bIns="0">
            <a:normAutofit/>
          </a:bodyPr>
          <a:p>
            <a:endParaRPr b="0" lang="uk-UA" sz="3200" spc="-1" strike="noStrike">
              <a:latin typeface="Arial"/>
            </a:endParaRPr>
          </a:p>
        </p:txBody>
      </p:sp>
      <p:sp>
        <p:nvSpPr>
          <p:cNvPr id="51" name="PlaceHolder 3"/>
          <p:cNvSpPr>
            <a:spLocks noGrp="1"/>
          </p:cNvSpPr>
          <p:nvPr>
            <p:ph type="body"/>
          </p:nvPr>
        </p:nvSpPr>
        <p:spPr>
          <a:xfrm>
            <a:off x="4674240" y="1604520"/>
            <a:ext cx="4015800" cy="3977280"/>
          </a:xfrm>
          <a:prstGeom prst="rect">
            <a:avLst/>
          </a:prstGeom>
        </p:spPr>
        <p:txBody>
          <a:bodyPr lIns="0" rIns="0" tIns="0" bIns="0">
            <a:normAutofit/>
          </a:bodyPr>
          <a:p>
            <a:endParaRPr b="0" lang="uk-UA" sz="3200" spc="-1" strike="noStrike">
              <a:latin typeface="Arial"/>
            </a:endParaRPr>
          </a:p>
        </p:txBody>
      </p:sp>
      <p:sp>
        <p:nvSpPr>
          <p:cNvPr id="52" name="PlaceHolder 4"/>
          <p:cNvSpPr>
            <a:spLocks noGrp="1"/>
          </p:cNvSpPr>
          <p:nvPr>
            <p:ph type="body"/>
          </p:nvPr>
        </p:nvSpPr>
        <p:spPr>
          <a:xfrm>
            <a:off x="457200" y="3682080"/>
            <a:ext cx="401580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54" name="PlaceHolder 2"/>
          <p:cNvSpPr>
            <a:spLocks noGrp="1"/>
          </p:cNvSpPr>
          <p:nvPr>
            <p:ph type="body"/>
          </p:nvPr>
        </p:nvSpPr>
        <p:spPr>
          <a:xfrm>
            <a:off x="457200" y="1604520"/>
            <a:ext cx="4015800" cy="3977280"/>
          </a:xfrm>
          <a:prstGeom prst="rect">
            <a:avLst/>
          </a:prstGeom>
        </p:spPr>
        <p:txBody>
          <a:bodyPr lIns="0" rIns="0" tIns="0" bIns="0">
            <a:normAutofit/>
          </a:bodyPr>
          <a:p>
            <a:endParaRPr b="0" lang="uk-UA" sz="3200" spc="-1" strike="noStrike">
              <a:latin typeface="Arial"/>
            </a:endParaRPr>
          </a:p>
        </p:txBody>
      </p:sp>
      <p:sp>
        <p:nvSpPr>
          <p:cNvPr id="55" name="PlaceHolder 3"/>
          <p:cNvSpPr>
            <a:spLocks noGrp="1"/>
          </p:cNvSpPr>
          <p:nvPr>
            <p:ph type="body"/>
          </p:nvPr>
        </p:nvSpPr>
        <p:spPr>
          <a:xfrm>
            <a:off x="4674240" y="1604520"/>
            <a:ext cx="4015800" cy="1896840"/>
          </a:xfrm>
          <a:prstGeom prst="rect">
            <a:avLst/>
          </a:prstGeom>
        </p:spPr>
        <p:txBody>
          <a:bodyPr lIns="0" rIns="0" tIns="0" bIns="0">
            <a:normAutofit/>
          </a:bodyPr>
          <a:p>
            <a:endParaRPr b="0" lang="uk-UA" sz="3200" spc="-1" strike="noStrike">
              <a:latin typeface="Arial"/>
            </a:endParaRPr>
          </a:p>
        </p:txBody>
      </p:sp>
      <p:sp>
        <p:nvSpPr>
          <p:cNvPr id="56" name="PlaceHolder 4"/>
          <p:cNvSpPr>
            <a:spLocks noGrp="1"/>
          </p:cNvSpPr>
          <p:nvPr>
            <p:ph type="body"/>
          </p:nvPr>
        </p:nvSpPr>
        <p:spPr>
          <a:xfrm>
            <a:off x="4674240" y="3682080"/>
            <a:ext cx="401580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58" name="PlaceHolder 2"/>
          <p:cNvSpPr>
            <a:spLocks noGrp="1"/>
          </p:cNvSpPr>
          <p:nvPr>
            <p:ph type="body"/>
          </p:nvPr>
        </p:nvSpPr>
        <p:spPr>
          <a:xfrm>
            <a:off x="457200" y="1604520"/>
            <a:ext cx="4015800" cy="1896840"/>
          </a:xfrm>
          <a:prstGeom prst="rect">
            <a:avLst/>
          </a:prstGeom>
        </p:spPr>
        <p:txBody>
          <a:bodyPr lIns="0" rIns="0" tIns="0" bIns="0">
            <a:normAutofit/>
          </a:bodyPr>
          <a:p>
            <a:endParaRPr b="0" lang="uk-UA" sz="3200" spc="-1" strike="noStrike">
              <a:latin typeface="Arial"/>
            </a:endParaRPr>
          </a:p>
        </p:txBody>
      </p:sp>
      <p:sp>
        <p:nvSpPr>
          <p:cNvPr id="59" name="PlaceHolder 3"/>
          <p:cNvSpPr>
            <a:spLocks noGrp="1"/>
          </p:cNvSpPr>
          <p:nvPr>
            <p:ph type="body"/>
          </p:nvPr>
        </p:nvSpPr>
        <p:spPr>
          <a:xfrm>
            <a:off x="4674240" y="1604520"/>
            <a:ext cx="4015800" cy="1896840"/>
          </a:xfrm>
          <a:prstGeom prst="rect">
            <a:avLst/>
          </a:prstGeom>
        </p:spPr>
        <p:txBody>
          <a:bodyPr lIns="0" rIns="0" tIns="0" bIns="0">
            <a:normAutofit/>
          </a:bodyPr>
          <a:p>
            <a:endParaRPr b="0" lang="uk-UA" sz="3200" spc="-1" strike="noStrike">
              <a:latin typeface="Arial"/>
            </a:endParaRPr>
          </a:p>
        </p:txBody>
      </p:sp>
      <p:sp>
        <p:nvSpPr>
          <p:cNvPr id="60" name="PlaceHolder 4"/>
          <p:cNvSpPr>
            <a:spLocks noGrp="1"/>
          </p:cNvSpPr>
          <p:nvPr>
            <p:ph type="body"/>
          </p:nvPr>
        </p:nvSpPr>
        <p:spPr>
          <a:xfrm>
            <a:off x="457200" y="3682080"/>
            <a:ext cx="822924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62" name="PlaceHolder 2"/>
          <p:cNvSpPr>
            <a:spLocks noGrp="1"/>
          </p:cNvSpPr>
          <p:nvPr>
            <p:ph type="body"/>
          </p:nvPr>
        </p:nvSpPr>
        <p:spPr>
          <a:xfrm>
            <a:off x="457200" y="1604520"/>
            <a:ext cx="8229240" cy="1896840"/>
          </a:xfrm>
          <a:prstGeom prst="rect">
            <a:avLst/>
          </a:prstGeom>
        </p:spPr>
        <p:txBody>
          <a:bodyPr lIns="0" rIns="0" tIns="0" bIns="0">
            <a:normAutofit/>
          </a:bodyPr>
          <a:p>
            <a:endParaRPr b="0" lang="uk-UA" sz="3200" spc="-1" strike="noStrike">
              <a:latin typeface="Arial"/>
            </a:endParaRPr>
          </a:p>
        </p:txBody>
      </p:sp>
      <p:sp>
        <p:nvSpPr>
          <p:cNvPr id="63" name="PlaceHolder 3"/>
          <p:cNvSpPr>
            <a:spLocks noGrp="1"/>
          </p:cNvSpPr>
          <p:nvPr>
            <p:ph type="body"/>
          </p:nvPr>
        </p:nvSpPr>
        <p:spPr>
          <a:xfrm>
            <a:off x="457200" y="3682080"/>
            <a:ext cx="822924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65" name="PlaceHolder 2"/>
          <p:cNvSpPr>
            <a:spLocks noGrp="1"/>
          </p:cNvSpPr>
          <p:nvPr>
            <p:ph type="body"/>
          </p:nvPr>
        </p:nvSpPr>
        <p:spPr>
          <a:xfrm>
            <a:off x="457200" y="1604520"/>
            <a:ext cx="4015800" cy="1896840"/>
          </a:xfrm>
          <a:prstGeom prst="rect">
            <a:avLst/>
          </a:prstGeom>
        </p:spPr>
        <p:txBody>
          <a:bodyPr lIns="0" rIns="0" tIns="0" bIns="0">
            <a:normAutofit/>
          </a:bodyPr>
          <a:p>
            <a:endParaRPr b="0" lang="uk-UA" sz="3200" spc="-1" strike="noStrike">
              <a:latin typeface="Arial"/>
            </a:endParaRPr>
          </a:p>
        </p:txBody>
      </p:sp>
      <p:sp>
        <p:nvSpPr>
          <p:cNvPr id="66" name="PlaceHolder 3"/>
          <p:cNvSpPr>
            <a:spLocks noGrp="1"/>
          </p:cNvSpPr>
          <p:nvPr>
            <p:ph type="body"/>
          </p:nvPr>
        </p:nvSpPr>
        <p:spPr>
          <a:xfrm>
            <a:off x="4674240" y="1604520"/>
            <a:ext cx="4015800" cy="1896840"/>
          </a:xfrm>
          <a:prstGeom prst="rect">
            <a:avLst/>
          </a:prstGeom>
        </p:spPr>
        <p:txBody>
          <a:bodyPr lIns="0" rIns="0" tIns="0" bIns="0">
            <a:normAutofit/>
          </a:bodyPr>
          <a:p>
            <a:endParaRPr b="0" lang="uk-UA" sz="3200" spc="-1" strike="noStrike">
              <a:latin typeface="Arial"/>
            </a:endParaRPr>
          </a:p>
        </p:txBody>
      </p:sp>
      <p:sp>
        <p:nvSpPr>
          <p:cNvPr id="67" name="PlaceHolder 4"/>
          <p:cNvSpPr>
            <a:spLocks noGrp="1"/>
          </p:cNvSpPr>
          <p:nvPr>
            <p:ph type="body"/>
          </p:nvPr>
        </p:nvSpPr>
        <p:spPr>
          <a:xfrm>
            <a:off x="457200" y="3682080"/>
            <a:ext cx="4015800" cy="1896840"/>
          </a:xfrm>
          <a:prstGeom prst="rect">
            <a:avLst/>
          </a:prstGeom>
        </p:spPr>
        <p:txBody>
          <a:bodyPr lIns="0" rIns="0" tIns="0" bIns="0">
            <a:normAutofit/>
          </a:bodyPr>
          <a:p>
            <a:endParaRPr b="0" lang="uk-UA" sz="3200" spc="-1" strike="noStrike">
              <a:latin typeface="Arial"/>
            </a:endParaRPr>
          </a:p>
        </p:txBody>
      </p:sp>
      <p:sp>
        <p:nvSpPr>
          <p:cNvPr id="68" name="PlaceHolder 5"/>
          <p:cNvSpPr>
            <a:spLocks noGrp="1"/>
          </p:cNvSpPr>
          <p:nvPr>
            <p:ph type="body"/>
          </p:nvPr>
        </p:nvSpPr>
        <p:spPr>
          <a:xfrm>
            <a:off x="4674240" y="3682080"/>
            <a:ext cx="401580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70" name="PlaceHolder 2"/>
          <p:cNvSpPr>
            <a:spLocks noGrp="1"/>
          </p:cNvSpPr>
          <p:nvPr>
            <p:ph type="body"/>
          </p:nvPr>
        </p:nvSpPr>
        <p:spPr>
          <a:xfrm>
            <a:off x="457200" y="1604520"/>
            <a:ext cx="2649600" cy="1896840"/>
          </a:xfrm>
          <a:prstGeom prst="rect">
            <a:avLst/>
          </a:prstGeom>
        </p:spPr>
        <p:txBody>
          <a:bodyPr lIns="0" rIns="0" tIns="0" bIns="0">
            <a:normAutofit/>
          </a:bodyPr>
          <a:p>
            <a:endParaRPr b="0" lang="uk-UA" sz="3200" spc="-1" strike="noStrike">
              <a:latin typeface="Arial"/>
            </a:endParaRPr>
          </a:p>
        </p:txBody>
      </p:sp>
      <p:sp>
        <p:nvSpPr>
          <p:cNvPr id="71" name="PlaceHolder 3"/>
          <p:cNvSpPr>
            <a:spLocks noGrp="1"/>
          </p:cNvSpPr>
          <p:nvPr>
            <p:ph type="body"/>
          </p:nvPr>
        </p:nvSpPr>
        <p:spPr>
          <a:xfrm>
            <a:off x="3239640" y="1604520"/>
            <a:ext cx="2649600" cy="1896840"/>
          </a:xfrm>
          <a:prstGeom prst="rect">
            <a:avLst/>
          </a:prstGeom>
        </p:spPr>
        <p:txBody>
          <a:bodyPr lIns="0" rIns="0" tIns="0" bIns="0">
            <a:normAutofit/>
          </a:bodyPr>
          <a:p>
            <a:endParaRPr b="0" lang="uk-UA" sz="3200" spc="-1" strike="noStrike">
              <a:latin typeface="Arial"/>
            </a:endParaRPr>
          </a:p>
        </p:txBody>
      </p:sp>
      <p:sp>
        <p:nvSpPr>
          <p:cNvPr id="72" name="PlaceHolder 4"/>
          <p:cNvSpPr>
            <a:spLocks noGrp="1"/>
          </p:cNvSpPr>
          <p:nvPr>
            <p:ph type="body"/>
          </p:nvPr>
        </p:nvSpPr>
        <p:spPr>
          <a:xfrm>
            <a:off x="6022080" y="1604520"/>
            <a:ext cx="2649600" cy="1896840"/>
          </a:xfrm>
          <a:prstGeom prst="rect">
            <a:avLst/>
          </a:prstGeom>
        </p:spPr>
        <p:txBody>
          <a:bodyPr lIns="0" rIns="0" tIns="0" bIns="0">
            <a:normAutofit/>
          </a:bodyPr>
          <a:p>
            <a:endParaRPr b="0" lang="uk-UA" sz="3200" spc="-1" strike="noStrike">
              <a:latin typeface="Arial"/>
            </a:endParaRPr>
          </a:p>
        </p:txBody>
      </p:sp>
      <p:sp>
        <p:nvSpPr>
          <p:cNvPr id="73" name="PlaceHolder 5"/>
          <p:cNvSpPr>
            <a:spLocks noGrp="1"/>
          </p:cNvSpPr>
          <p:nvPr>
            <p:ph type="body"/>
          </p:nvPr>
        </p:nvSpPr>
        <p:spPr>
          <a:xfrm>
            <a:off x="457200" y="3682080"/>
            <a:ext cx="2649600" cy="1896840"/>
          </a:xfrm>
          <a:prstGeom prst="rect">
            <a:avLst/>
          </a:prstGeom>
        </p:spPr>
        <p:txBody>
          <a:bodyPr lIns="0" rIns="0" tIns="0" bIns="0">
            <a:normAutofit/>
          </a:bodyPr>
          <a:p>
            <a:endParaRPr b="0" lang="uk-UA" sz="3200" spc="-1" strike="noStrike">
              <a:latin typeface="Arial"/>
            </a:endParaRPr>
          </a:p>
        </p:txBody>
      </p:sp>
      <p:sp>
        <p:nvSpPr>
          <p:cNvPr id="74" name="PlaceHolder 6"/>
          <p:cNvSpPr>
            <a:spLocks noGrp="1"/>
          </p:cNvSpPr>
          <p:nvPr>
            <p:ph type="body"/>
          </p:nvPr>
        </p:nvSpPr>
        <p:spPr>
          <a:xfrm>
            <a:off x="3239640" y="3682080"/>
            <a:ext cx="2649600" cy="1896840"/>
          </a:xfrm>
          <a:prstGeom prst="rect">
            <a:avLst/>
          </a:prstGeom>
        </p:spPr>
        <p:txBody>
          <a:bodyPr lIns="0" rIns="0" tIns="0" bIns="0">
            <a:normAutofit/>
          </a:bodyPr>
          <a:p>
            <a:endParaRPr b="0" lang="uk-UA" sz="3200" spc="-1" strike="noStrike">
              <a:latin typeface="Arial"/>
            </a:endParaRPr>
          </a:p>
        </p:txBody>
      </p:sp>
      <p:sp>
        <p:nvSpPr>
          <p:cNvPr id="75" name="PlaceHolder 7"/>
          <p:cNvSpPr>
            <a:spLocks noGrp="1"/>
          </p:cNvSpPr>
          <p:nvPr>
            <p:ph type="body"/>
          </p:nvPr>
        </p:nvSpPr>
        <p:spPr>
          <a:xfrm>
            <a:off x="6022080" y="3682080"/>
            <a:ext cx="264960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8"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79" name="PlaceHolder 2"/>
          <p:cNvSpPr>
            <a:spLocks noGrp="1"/>
          </p:cNvSpPr>
          <p:nvPr>
            <p:ph type="subTitle"/>
          </p:nvPr>
        </p:nvSpPr>
        <p:spPr>
          <a:xfrm>
            <a:off x="457200" y="1604520"/>
            <a:ext cx="8229240" cy="3977280"/>
          </a:xfrm>
          <a:prstGeom prst="rect">
            <a:avLst/>
          </a:prstGeom>
        </p:spPr>
        <p:txBody>
          <a:bodyPr lIns="0" rIns="0" tIns="0" bIns="0" anchor="ctr"/>
          <a:p>
            <a:pPr algn="ctr"/>
            <a:endParaRPr b="0" lang="uk-UA"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0"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81" name="PlaceHolder 2"/>
          <p:cNvSpPr>
            <a:spLocks noGrp="1"/>
          </p:cNvSpPr>
          <p:nvPr>
            <p:ph type="body"/>
          </p:nvPr>
        </p:nvSpPr>
        <p:spPr>
          <a:xfrm>
            <a:off x="457200" y="1604520"/>
            <a:ext cx="8229240" cy="3977280"/>
          </a:xfrm>
          <a:prstGeom prst="rect">
            <a:avLst/>
          </a:prstGeom>
        </p:spPr>
        <p:txBody>
          <a:bodyPr lIns="0" rIns="0" tIns="0" bIns="0">
            <a:normAutofit/>
          </a:bodyPr>
          <a:p>
            <a:endParaRPr b="0" lang="uk-UA"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2"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83" name="PlaceHolder 2"/>
          <p:cNvSpPr>
            <a:spLocks noGrp="1"/>
          </p:cNvSpPr>
          <p:nvPr>
            <p:ph type="body"/>
          </p:nvPr>
        </p:nvSpPr>
        <p:spPr>
          <a:xfrm>
            <a:off x="457200" y="1604520"/>
            <a:ext cx="4015800" cy="3977280"/>
          </a:xfrm>
          <a:prstGeom prst="rect">
            <a:avLst/>
          </a:prstGeom>
        </p:spPr>
        <p:txBody>
          <a:bodyPr lIns="0" rIns="0" tIns="0" bIns="0">
            <a:normAutofit/>
          </a:bodyPr>
          <a:p>
            <a:endParaRPr b="0" lang="uk-UA" sz="3200" spc="-1" strike="noStrike">
              <a:latin typeface="Arial"/>
            </a:endParaRPr>
          </a:p>
        </p:txBody>
      </p:sp>
      <p:sp>
        <p:nvSpPr>
          <p:cNvPr id="84" name="PlaceHolder 3"/>
          <p:cNvSpPr>
            <a:spLocks noGrp="1"/>
          </p:cNvSpPr>
          <p:nvPr>
            <p:ph type="body"/>
          </p:nvPr>
        </p:nvSpPr>
        <p:spPr>
          <a:xfrm>
            <a:off x="4674240" y="1604520"/>
            <a:ext cx="4015800" cy="3977280"/>
          </a:xfrm>
          <a:prstGeom prst="rect">
            <a:avLst/>
          </a:prstGeom>
        </p:spPr>
        <p:txBody>
          <a:bodyPr lIns="0" rIns="0" tIns="0" bIns="0">
            <a:normAutofit/>
          </a:bodyPr>
          <a:p>
            <a:endParaRPr b="0" lang="uk-UA"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85"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86" name="PlaceHolder 1"/>
          <p:cNvSpPr>
            <a:spLocks noGrp="1"/>
          </p:cNvSpPr>
          <p:nvPr>
            <p:ph type="subTitle"/>
          </p:nvPr>
        </p:nvSpPr>
        <p:spPr>
          <a:xfrm>
            <a:off x="457200" y="273600"/>
            <a:ext cx="8229240" cy="5307840"/>
          </a:xfrm>
          <a:prstGeom prst="rect">
            <a:avLst/>
          </a:prstGeom>
        </p:spPr>
        <p:txBody>
          <a:bodyPr lIns="0" rIns="0" tIns="0" bIns="0" anchor="ctr"/>
          <a:p>
            <a:pPr algn="ctr"/>
            <a:endParaRPr b="0" lang="uk-UA"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87"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88" name="PlaceHolder 2"/>
          <p:cNvSpPr>
            <a:spLocks noGrp="1"/>
          </p:cNvSpPr>
          <p:nvPr>
            <p:ph type="body"/>
          </p:nvPr>
        </p:nvSpPr>
        <p:spPr>
          <a:xfrm>
            <a:off x="457200" y="1604520"/>
            <a:ext cx="4015800" cy="1896840"/>
          </a:xfrm>
          <a:prstGeom prst="rect">
            <a:avLst/>
          </a:prstGeom>
        </p:spPr>
        <p:txBody>
          <a:bodyPr lIns="0" rIns="0" tIns="0" bIns="0">
            <a:normAutofit/>
          </a:bodyPr>
          <a:p>
            <a:endParaRPr b="0" lang="uk-UA" sz="3200" spc="-1" strike="noStrike">
              <a:latin typeface="Arial"/>
            </a:endParaRPr>
          </a:p>
        </p:txBody>
      </p:sp>
      <p:sp>
        <p:nvSpPr>
          <p:cNvPr id="89" name="PlaceHolder 3"/>
          <p:cNvSpPr>
            <a:spLocks noGrp="1"/>
          </p:cNvSpPr>
          <p:nvPr>
            <p:ph type="body"/>
          </p:nvPr>
        </p:nvSpPr>
        <p:spPr>
          <a:xfrm>
            <a:off x="4674240" y="1604520"/>
            <a:ext cx="4015800" cy="3977280"/>
          </a:xfrm>
          <a:prstGeom prst="rect">
            <a:avLst/>
          </a:prstGeom>
        </p:spPr>
        <p:txBody>
          <a:bodyPr lIns="0" rIns="0" tIns="0" bIns="0">
            <a:normAutofit/>
          </a:bodyPr>
          <a:p>
            <a:endParaRPr b="0" lang="uk-UA" sz="3200" spc="-1" strike="noStrike">
              <a:latin typeface="Arial"/>
            </a:endParaRPr>
          </a:p>
        </p:txBody>
      </p:sp>
      <p:sp>
        <p:nvSpPr>
          <p:cNvPr id="90" name="PlaceHolder 4"/>
          <p:cNvSpPr>
            <a:spLocks noGrp="1"/>
          </p:cNvSpPr>
          <p:nvPr>
            <p:ph type="body"/>
          </p:nvPr>
        </p:nvSpPr>
        <p:spPr>
          <a:xfrm>
            <a:off x="457200" y="3682080"/>
            <a:ext cx="401580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91"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92" name="PlaceHolder 2"/>
          <p:cNvSpPr>
            <a:spLocks noGrp="1"/>
          </p:cNvSpPr>
          <p:nvPr>
            <p:ph type="body"/>
          </p:nvPr>
        </p:nvSpPr>
        <p:spPr>
          <a:xfrm>
            <a:off x="457200" y="1604520"/>
            <a:ext cx="4015800" cy="3977280"/>
          </a:xfrm>
          <a:prstGeom prst="rect">
            <a:avLst/>
          </a:prstGeom>
        </p:spPr>
        <p:txBody>
          <a:bodyPr lIns="0" rIns="0" tIns="0" bIns="0">
            <a:normAutofit/>
          </a:bodyPr>
          <a:p>
            <a:endParaRPr b="0" lang="uk-UA" sz="3200" spc="-1" strike="noStrike">
              <a:latin typeface="Arial"/>
            </a:endParaRPr>
          </a:p>
        </p:txBody>
      </p:sp>
      <p:sp>
        <p:nvSpPr>
          <p:cNvPr id="93" name="PlaceHolder 3"/>
          <p:cNvSpPr>
            <a:spLocks noGrp="1"/>
          </p:cNvSpPr>
          <p:nvPr>
            <p:ph type="body"/>
          </p:nvPr>
        </p:nvSpPr>
        <p:spPr>
          <a:xfrm>
            <a:off x="4674240" y="1604520"/>
            <a:ext cx="4015800" cy="1896840"/>
          </a:xfrm>
          <a:prstGeom prst="rect">
            <a:avLst/>
          </a:prstGeom>
        </p:spPr>
        <p:txBody>
          <a:bodyPr lIns="0" rIns="0" tIns="0" bIns="0">
            <a:normAutofit/>
          </a:bodyPr>
          <a:p>
            <a:endParaRPr b="0" lang="uk-UA" sz="3200" spc="-1" strike="noStrike">
              <a:latin typeface="Arial"/>
            </a:endParaRPr>
          </a:p>
        </p:txBody>
      </p:sp>
      <p:sp>
        <p:nvSpPr>
          <p:cNvPr id="94" name="PlaceHolder 4"/>
          <p:cNvSpPr>
            <a:spLocks noGrp="1"/>
          </p:cNvSpPr>
          <p:nvPr>
            <p:ph type="body"/>
          </p:nvPr>
        </p:nvSpPr>
        <p:spPr>
          <a:xfrm>
            <a:off x="4674240" y="3682080"/>
            <a:ext cx="401580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95"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96" name="PlaceHolder 2"/>
          <p:cNvSpPr>
            <a:spLocks noGrp="1"/>
          </p:cNvSpPr>
          <p:nvPr>
            <p:ph type="body"/>
          </p:nvPr>
        </p:nvSpPr>
        <p:spPr>
          <a:xfrm>
            <a:off x="457200" y="1604520"/>
            <a:ext cx="4015800" cy="1896840"/>
          </a:xfrm>
          <a:prstGeom prst="rect">
            <a:avLst/>
          </a:prstGeom>
        </p:spPr>
        <p:txBody>
          <a:bodyPr lIns="0" rIns="0" tIns="0" bIns="0">
            <a:normAutofit/>
          </a:bodyPr>
          <a:p>
            <a:endParaRPr b="0" lang="uk-UA" sz="3200" spc="-1" strike="noStrike">
              <a:latin typeface="Arial"/>
            </a:endParaRPr>
          </a:p>
        </p:txBody>
      </p:sp>
      <p:sp>
        <p:nvSpPr>
          <p:cNvPr id="97" name="PlaceHolder 3"/>
          <p:cNvSpPr>
            <a:spLocks noGrp="1"/>
          </p:cNvSpPr>
          <p:nvPr>
            <p:ph type="body"/>
          </p:nvPr>
        </p:nvSpPr>
        <p:spPr>
          <a:xfrm>
            <a:off x="4674240" y="1604520"/>
            <a:ext cx="4015800" cy="1896840"/>
          </a:xfrm>
          <a:prstGeom prst="rect">
            <a:avLst/>
          </a:prstGeom>
        </p:spPr>
        <p:txBody>
          <a:bodyPr lIns="0" rIns="0" tIns="0" bIns="0">
            <a:normAutofit/>
          </a:bodyPr>
          <a:p>
            <a:endParaRPr b="0" lang="uk-UA" sz="3200" spc="-1" strike="noStrike">
              <a:latin typeface="Arial"/>
            </a:endParaRPr>
          </a:p>
        </p:txBody>
      </p:sp>
      <p:sp>
        <p:nvSpPr>
          <p:cNvPr id="98" name="PlaceHolder 4"/>
          <p:cNvSpPr>
            <a:spLocks noGrp="1"/>
          </p:cNvSpPr>
          <p:nvPr>
            <p:ph type="body"/>
          </p:nvPr>
        </p:nvSpPr>
        <p:spPr>
          <a:xfrm>
            <a:off x="457200" y="3682080"/>
            <a:ext cx="822924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99"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100" name="PlaceHolder 2"/>
          <p:cNvSpPr>
            <a:spLocks noGrp="1"/>
          </p:cNvSpPr>
          <p:nvPr>
            <p:ph type="body"/>
          </p:nvPr>
        </p:nvSpPr>
        <p:spPr>
          <a:xfrm>
            <a:off x="457200" y="1604520"/>
            <a:ext cx="8229240" cy="1896840"/>
          </a:xfrm>
          <a:prstGeom prst="rect">
            <a:avLst/>
          </a:prstGeom>
        </p:spPr>
        <p:txBody>
          <a:bodyPr lIns="0" rIns="0" tIns="0" bIns="0">
            <a:normAutofit/>
          </a:bodyPr>
          <a:p>
            <a:endParaRPr b="0" lang="uk-UA" sz="3200" spc="-1" strike="noStrike">
              <a:latin typeface="Arial"/>
            </a:endParaRPr>
          </a:p>
        </p:txBody>
      </p:sp>
      <p:sp>
        <p:nvSpPr>
          <p:cNvPr id="101" name="PlaceHolder 3"/>
          <p:cNvSpPr>
            <a:spLocks noGrp="1"/>
          </p:cNvSpPr>
          <p:nvPr>
            <p:ph type="body"/>
          </p:nvPr>
        </p:nvSpPr>
        <p:spPr>
          <a:xfrm>
            <a:off x="457200" y="3682080"/>
            <a:ext cx="822924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02"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103" name="PlaceHolder 2"/>
          <p:cNvSpPr>
            <a:spLocks noGrp="1"/>
          </p:cNvSpPr>
          <p:nvPr>
            <p:ph type="body"/>
          </p:nvPr>
        </p:nvSpPr>
        <p:spPr>
          <a:xfrm>
            <a:off x="457200" y="1604520"/>
            <a:ext cx="4015800" cy="1896840"/>
          </a:xfrm>
          <a:prstGeom prst="rect">
            <a:avLst/>
          </a:prstGeom>
        </p:spPr>
        <p:txBody>
          <a:bodyPr lIns="0" rIns="0" tIns="0" bIns="0">
            <a:normAutofit/>
          </a:bodyPr>
          <a:p>
            <a:endParaRPr b="0" lang="uk-UA" sz="3200" spc="-1" strike="noStrike">
              <a:latin typeface="Arial"/>
            </a:endParaRPr>
          </a:p>
        </p:txBody>
      </p:sp>
      <p:sp>
        <p:nvSpPr>
          <p:cNvPr id="104" name="PlaceHolder 3"/>
          <p:cNvSpPr>
            <a:spLocks noGrp="1"/>
          </p:cNvSpPr>
          <p:nvPr>
            <p:ph type="body"/>
          </p:nvPr>
        </p:nvSpPr>
        <p:spPr>
          <a:xfrm>
            <a:off x="4674240" y="1604520"/>
            <a:ext cx="4015800" cy="1896840"/>
          </a:xfrm>
          <a:prstGeom prst="rect">
            <a:avLst/>
          </a:prstGeom>
        </p:spPr>
        <p:txBody>
          <a:bodyPr lIns="0" rIns="0" tIns="0" bIns="0">
            <a:normAutofit/>
          </a:bodyPr>
          <a:p>
            <a:endParaRPr b="0" lang="uk-UA" sz="3200" spc="-1" strike="noStrike">
              <a:latin typeface="Arial"/>
            </a:endParaRPr>
          </a:p>
        </p:txBody>
      </p:sp>
      <p:sp>
        <p:nvSpPr>
          <p:cNvPr id="105" name="PlaceHolder 4"/>
          <p:cNvSpPr>
            <a:spLocks noGrp="1"/>
          </p:cNvSpPr>
          <p:nvPr>
            <p:ph type="body"/>
          </p:nvPr>
        </p:nvSpPr>
        <p:spPr>
          <a:xfrm>
            <a:off x="457200" y="3682080"/>
            <a:ext cx="4015800" cy="1896840"/>
          </a:xfrm>
          <a:prstGeom prst="rect">
            <a:avLst/>
          </a:prstGeom>
        </p:spPr>
        <p:txBody>
          <a:bodyPr lIns="0" rIns="0" tIns="0" bIns="0">
            <a:normAutofit/>
          </a:bodyPr>
          <a:p>
            <a:endParaRPr b="0" lang="uk-UA" sz="3200" spc="-1" strike="noStrike">
              <a:latin typeface="Arial"/>
            </a:endParaRPr>
          </a:p>
        </p:txBody>
      </p:sp>
      <p:sp>
        <p:nvSpPr>
          <p:cNvPr id="106" name="PlaceHolder 5"/>
          <p:cNvSpPr>
            <a:spLocks noGrp="1"/>
          </p:cNvSpPr>
          <p:nvPr>
            <p:ph type="body"/>
          </p:nvPr>
        </p:nvSpPr>
        <p:spPr>
          <a:xfrm>
            <a:off x="4674240" y="3682080"/>
            <a:ext cx="4015800" cy="1896840"/>
          </a:xfrm>
          <a:prstGeom prst="rect">
            <a:avLst/>
          </a:prstGeom>
        </p:spPr>
        <p:txBody>
          <a:bodyPr lIns="0" rIns="0" tIns="0" bIns="0">
            <a:normAutofit/>
          </a:bodyPr>
          <a:p>
            <a:endParaRPr b="0" lang="uk-UA"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07" name="PlaceHolder 1"/>
          <p:cNvSpPr>
            <a:spLocks noGrp="1"/>
          </p:cNvSpPr>
          <p:nvPr>
            <p:ph type="title"/>
          </p:nvPr>
        </p:nvSpPr>
        <p:spPr>
          <a:xfrm>
            <a:off x="457200" y="273600"/>
            <a:ext cx="8229240" cy="1144800"/>
          </a:xfrm>
          <a:prstGeom prst="rect">
            <a:avLst/>
          </a:prstGeom>
        </p:spPr>
        <p:txBody>
          <a:bodyPr lIns="0" rIns="0" tIns="0" bIns="0" anchor="ctr"/>
          <a:p>
            <a:pPr algn="ctr"/>
            <a:endParaRPr b="0" lang="uk-UA" sz="4400" spc="-1" strike="noStrike">
              <a:latin typeface="Arial"/>
            </a:endParaRPr>
          </a:p>
        </p:txBody>
      </p:sp>
      <p:sp>
        <p:nvSpPr>
          <p:cNvPr id="108" name="PlaceHolder 2"/>
          <p:cNvSpPr>
            <a:spLocks noGrp="1"/>
          </p:cNvSpPr>
          <p:nvPr>
            <p:ph type="body"/>
          </p:nvPr>
        </p:nvSpPr>
        <p:spPr>
          <a:xfrm>
            <a:off x="457200" y="1604520"/>
            <a:ext cx="2649600" cy="1896840"/>
          </a:xfrm>
          <a:prstGeom prst="rect">
            <a:avLst/>
          </a:prstGeom>
        </p:spPr>
        <p:txBody>
          <a:bodyPr lIns="0" rIns="0" tIns="0" bIns="0">
            <a:normAutofit/>
          </a:bodyPr>
          <a:p>
            <a:endParaRPr b="0" lang="uk-UA" sz="3200" spc="-1" strike="noStrike">
              <a:latin typeface="Arial"/>
            </a:endParaRPr>
          </a:p>
        </p:txBody>
      </p:sp>
      <p:sp>
        <p:nvSpPr>
          <p:cNvPr id="109" name="PlaceHolder 3"/>
          <p:cNvSpPr>
            <a:spLocks noGrp="1"/>
          </p:cNvSpPr>
          <p:nvPr>
            <p:ph type="body"/>
          </p:nvPr>
        </p:nvSpPr>
        <p:spPr>
          <a:xfrm>
            <a:off x="3239640" y="1604520"/>
            <a:ext cx="2649600" cy="1896840"/>
          </a:xfrm>
          <a:prstGeom prst="rect">
            <a:avLst/>
          </a:prstGeom>
        </p:spPr>
        <p:txBody>
          <a:bodyPr lIns="0" rIns="0" tIns="0" bIns="0">
            <a:normAutofit/>
          </a:bodyPr>
          <a:p>
            <a:endParaRPr b="0" lang="uk-UA" sz="3200" spc="-1" strike="noStrike">
              <a:latin typeface="Arial"/>
            </a:endParaRPr>
          </a:p>
        </p:txBody>
      </p:sp>
      <p:sp>
        <p:nvSpPr>
          <p:cNvPr id="110" name="PlaceHolder 4"/>
          <p:cNvSpPr>
            <a:spLocks noGrp="1"/>
          </p:cNvSpPr>
          <p:nvPr>
            <p:ph type="body"/>
          </p:nvPr>
        </p:nvSpPr>
        <p:spPr>
          <a:xfrm>
            <a:off x="6022080" y="1604520"/>
            <a:ext cx="2649600" cy="1896840"/>
          </a:xfrm>
          <a:prstGeom prst="rect">
            <a:avLst/>
          </a:prstGeom>
        </p:spPr>
        <p:txBody>
          <a:bodyPr lIns="0" rIns="0" tIns="0" bIns="0">
            <a:normAutofit/>
          </a:bodyPr>
          <a:p>
            <a:endParaRPr b="0" lang="uk-UA" sz="3200" spc="-1" strike="noStrike">
              <a:latin typeface="Arial"/>
            </a:endParaRPr>
          </a:p>
        </p:txBody>
      </p:sp>
      <p:sp>
        <p:nvSpPr>
          <p:cNvPr id="111" name="PlaceHolder 5"/>
          <p:cNvSpPr>
            <a:spLocks noGrp="1"/>
          </p:cNvSpPr>
          <p:nvPr>
            <p:ph type="body"/>
          </p:nvPr>
        </p:nvSpPr>
        <p:spPr>
          <a:xfrm>
            <a:off x="457200" y="3682080"/>
            <a:ext cx="2649600" cy="1896840"/>
          </a:xfrm>
          <a:prstGeom prst="rect">
            <a:avLst/>
          </a:prstGeom>
        </p:spPr>
        <p:txBody>
          <a:bodyPr lIns="0" rIns="0" tIns="0" bIns="0">
            <a:normAutofit/>
          </a:bodyPr>
          <a:p>
            <a:endParaRPr b="0" lang="uk-UA" sz="3200" spc="-1" strike="noStrike">
              <a:latin typeface="Arial"/>
            </a:endParaRPr>
          </a:p>
        </p:txBody>
      </p:sp>
      <p:sp>
        <p:nvSpPr>
          <p:cNvPr id="112" name="PlaceHolder 6"/>
          <p:cNvSpPr>
            <a:spLocks noGrp="1"/>
          </p:cNvSpPr>
          <p:nvPr>
            <p:ph type="body"/>
          </p:nvPr>
        </p:nvSpPr>
        <p:spPr>
          <a:xfrm>
            <a:off x="3239640" y="3682080"/>
            <a:ext cx="2649600" cy="1896840"/>
          </a:xfrm>
          <a:prstGeom prst="rect">
            <a:avLst/>
          </a:prstGeom>
        </p:spPr>
        <p:txBody>
          <a:bodyPr lIns="0" rIns="0" tIns="0" bIns="0">
            <a:normAutofit/>
          </a:bodyPr>
          <a:p>
            <a:endParaRPr b="0" lang="uk-UA" sz="3200" spc="-1" strike="noStrike">
              <a:latin typeface="Arial"/>
            </a:endParaRPr>
          </a:p>
        </p:txBody>
      </p:sp>
      <p:sp>
        <p:nvSpPr>
          <p:cNvPr id="113" name="PlaceHolder 7"/>
          <p:cNvSpPr>
            <a:spLocks noGrp="1"/>
          </p:cNvSpPr>
          <p:nvPr>
            <p:ph type="body"/>
          </p:nvPr>
        </p:nvSpPr>
        <p:spPr>
          <a:xfrm>
            <a:off x="6022080" y="3682080"/>
            <a:ext cx="2649600" cy="1896840"/>
          </a:xfrm>
          <a:prstGeom prst="rect">
            <a:avLst/>
          </a:prstGeom>
        </p:spPr>
        <p:txBody>
          <a:bodyPr lIns="0" rIns="0" tIns="0" bIns="0">
            <a:normAutofit/>
          </a:bodyPr>
          <a:p>
            <a:endParaRPr b="0" lang="uk-UA"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0" name="PlaceHolder 1"/>
          <p:cNvSpPr>
            <a:spLocks noGrp="1"/>
          </p:cNvSpPr>
          <p:nvPr>
            <p:ph type="title"/>
          </p:nvPr>
        </p:nvSpPr>
        <p:spPr>
          <a:xfrm>
            <a:off x="457200" y="273600"/>
            <a:ext cx="8228880" cy="1144440"/>
          </a:xfrm>
          <a:prstGeom prst="rect">
            <a:avLst/>
          </a:prstGeom>
        </p:spPr>
        <p:txBody>
          <a:bodyPr lIns="0" rIns="0" tIns="0" bIns="0" anchor="ctr"/>
          <a:p>
            <a:r>
              <a:rPr b="0" lang="uk-UA" sz="1800" spc="-1" strike="noStrike">
                <a:latin typeface="Arial"/>
              </a:rPr>
              <a:t>Для правки тексту заголовка клацніть мишею</a:t>
            </a:r>
            <a:endParaRPr b="0" lang="uk-UA" sz="1800" spc="-1" strike="noStrike">
              <a:latin typeface="Arial"/>
            </a:endParaRPr>
          </a:p>
        </p:txBody>
      </p:sp>
      <p:sp>
        <p:nvSpPr>
          <p:cNvPr id="1" name="PlaceHolder 2"/>
          <p:cNvSpPr>
            <a:spLocks noGrp="1"/>
          </p:cNvSpPr>
          <p:nvPr>
            <p:ph type="body"/>
          </p:nvPr>
        </p:nvSpPr>
        <p:spPr>
          <a:xfrm>
            <a:off x="457200" y="1604520"/>
            <a:ext cx="82292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uk-UA" sz="3200" spc="-1" strike="noStrike">
                <a:latin typeface="Arial"/>
              </a:rPr>
              <a:t>Для редагування структури клацніть мишею</a:t>
            </a:r>
            <a:endParaRPr b="0" lang="uk-UA" sz="3200" spc="-1" strike="noStrike">
              <a:latin typeface="Arial"/>
            </a:endParaRPr>
          </a:p>
          <a:p>
            <a:pPr lvl="1" marL="864000" indent="-324000">
              <a:spcBef>
                <a:spcPts val="1134"/>
              </a:spcBef>
              <a:buClr>
                <a:srgbClr val="000000"/>
              </a:buClr>
              <a:buSzPct val="75000"/>
              <a:buFont typeface="Symbol" charset="2"/>
              <a:buChar char=""/>
            </a:pPr>
            <a:r>
              <a:rPr b="0" lang="uk-UA" sz="2800" spc="-1" strike="noStrike">
                <a:latin typeface="Arial"/>
              </a:rPr>
              <a:t>Другий рівень структури</a:t>
            </a:r>
            <a:endParaRPr b="0" lang="uk-UA" sz="2800" spc="-1" strike="noStrike">
              <a:latin typeface="Arial"/>
            </a:endParaRPr>
          </a:p>
          <a:p>
            <a:pPr lvl="2" marL="1296000" indent="-288000">
              <a:spcBef>
                <a:spcPts val="850"/>
              </a:spcBef>
              <a:buClr>
                <a:srgbClr val="000000"/>
              </a:buClr>
              <a:buSzPct val="45000"/>
              <a:buFont typeface="Wingdings" charset="2"/>
              <a:buChar char=""/>
            </a:pPr>
            <a:r>
              <a:rPr b="0" lang="uk-UA" sz="2400" spc="-1" strike="noStrike">
                <a:latin typeface="Arial"/>
              </a:rPr>
              <a:t>Третій рівень структури</a:t>
            </a:r>
            <a:endParaRPr b="0" lang="uk-UA" sz="2400" spc="-1" strike="noStrike">
              <a:latin typeface="Arial"/>
            </a:endParaRPr>
          </a:p>
          <a:p>
            <a:pPr lvl="3" marL="1728000" indent="-216000">
              <a:spcBef>
                <a:spcPts val="567"/>
              </a:spcBef>
              <a:buClr>
                <a:srgbClr val="000000"/>
              </a:buClr>
              <a:buSzPct val="75000"/>
              <a:buFont typeface="Symbol" charset="2"/>
              <a:buChar char=""/>
            </a:pPr>
            <a:r>
              <a:rPr b="0" lang="uk-UA" sz="2000" spc="-1" strike="noStrike">
                <a:latin typeface="Arial"/>
              </a:rPr>
              <a:t>Четвертий рівень структури</a:t>
            </a:r>
            <a:endParaRPr b="0" lang="uk-UA" sz="2000" spc="-1" strike="noStrike">
              <a:latin typeface="Arial"/>
            </a:endParaRPr>
          </a:p>
          <a:p>
            <a:pPr lvl="4" marL="2160000" indent="-216000">
              <a:spcBef>
                <a:spcPts val="283"/>
              </a:spcBef>
              <a:buClr>
                <a:srgbClr val="000000"/>
              </a:buClr>
              <a:buSzPct val="45000"/>
              <a:buFont typeface="Wingdings" charset="2"/>
              <a:buChar char=""/>
            </a:pPr>
            <a:r>
              <a:rPr b="0" lang="uk-UA" sz="2000" spc="-1" strike="noStrike">
                <a:latin typeface="Arial"/>
              </a:rPr>
              <a:t>П'ятий рівень структури</a:t>
            </a:r>
            <a:endParaRPr b="0" lang="uk-UA" sz="2000" spc="-1" strike="noStrike">
              <a:latin typeface="Arial"/>
            </a:endParaRPr>
          </a:p>
          <a:p>
            <a:pPr lvl="5" marL="2592000" indent="-216000">
              <a:spcBef>
                <a:spcPts val="283"/>
              </a:spcBef>
              <a:buClr>
                <a:srgbClr val="000000"/>
              </a:buClr>
              <a:buSzPct val="45000"/>
              <a:buFont typeface="Wingdings" charset="2"/>
              <a:buChar char=""/>
            </a:pPr>
            <a:r>
              <a:rPr b="0" lang="uk-UA" sz="2000" spc="-1" strike="noStrike">
                <a:latin typeface="Arial"/>
              </a:rPr>
              <a:t>Шостий рівень структури</a:t>
            </a:r>
            <a:endParaRPr b="0" lang="uk-UA" sz="2000" spc="-1" strike="noStrike">
              <a:latin typeface="Arial"/>
            </a:endParaRPr>
          </a:p>
          <a:p>
            <a:pPr lvl="6" marL="3024000" indent="-216000">
              <a:spcBef>
                <a:spcPts val="283"/>
              </a:spcBef>
              <a:buClr>
                <a:srgbClr val="000000"/>
              </a:buClr>
              <a:buSzPct val="45000"/>
              <a:buFont typeface="Wingdings" charset="2"/>
              <a:buChar char=""/>
            </a:pPr>
            <a:r>
              <a:rPr b="0" lang="uk-UA" sz="2000" spc="-1" strike="noStrike">
                <a:latin typeface="Arial"/>
              </a:rPr>
              <a:t>Сьомий рівень структури</a:t>
            </a:r>
            <a:endParaRPr b="0" lang="uk-UA"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 name="PlaceHolder 1"/>
          <p:cNvSpPr>
            <a:spLocks noGrp="1"/>
          </p:cNvSpPr>
          <p:nvPr>
            <p:ph type="title"/>
          </p:nvPr>
        </p:nvSpPr>
        <p:spPr>
          <a:xfrm>
            <a:off x="457200" y="273600"/>
            <a:ext cx="8229240" cy="1144800"/>
          </a:xfrm>
          <a:prstGeom prst="rect">
            <a:avLst/>
          </a:prstGeom>
        </p:spPr>
        <p:txBody>
          <a:bodyPr lIns="0" rIns="0" tIns="0" bIns="0" anchor="ctr"/>
          <a:p>
            <a:pPr algn="ctr"/>
            <a:r>
              <a:rPr b="0" lang="uk-UA" sz="4400" spc="-1" strike="noStrike">
                <a:latin typeface="Arial"/>
              </a:rPr>
              <a:t>Для правки тексту заголовка клацніть мишею</a:t>
            </a:r>
            <a:endParaRPr b="0" lang="uk-UA" sz="4400" spc="-1" strike="noStrike">
              <a:latin typeface="Arial"/>
            </a:endParaRPr>
          </a:p>
        </p:txBody>
      </p:sp>
      <p:sp>
        <p:nvSpPr>
          <p:cNvPr id="39" name="PlaceHolder 2"/>
          <p:cNvSpPr>
            <a:spLocks noGrp="1"/>
          </p:cNvSpPr>
          <p:nvPr>
            <p:ph type="body"/>
          </p:nvPr>
        </p:nvSpPr>
        <p:spPr>
          <a:xfrm>
            <a:off x="457200" y="1604520"/>
            <a:ext cx="82292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uk-UA" sz="3200" spc="-1" strike="noStrike">
                <a:latin typeface="Arial"/>
              </a:rPr>
              <a:t>Для редагування структури клацніть мишею</a:t>
            </a:r>
            <a:endParaRPr b="0" lang="uk-UA" sz="3200" spc="-1" strike="noStrike">
              <a:latin typeface="Arial"/>
            </a:endParaRPr>
          </a:p>
          <a:p>
            <a:pPr lvl="1" marL="864000" indent="-324000">
              <a:spcBef>
                <a:spcPts val="1134"/>
              </a:spcBef>
              <a:buClr>
                <a:srgbClr val="000000"/>
              </a:buClr>
              <a:buSzPct val="75000"/>
              <a:buFont typeface="Symbol" charset="2"/>
              <a:buChar char=""/>
            </a:pPr>
            <a:r>
              <a:rPr b="0" lang="uk-UA" sz="2800" spc="-1" strike="noStrike">
                <a:latin typeface="Arial"/>
              </a:rPr>
              <a:t>Другий рівень структури</a:t>
            </a:r>
            <a:endParaRPr b="0" lang="uk-UA" sz="2800" spc="-1" strike="noStrike">
              <a:latin typeface="Arial"/>
            </a:endParaRPr>
          </a:p>
          <a:p>
            <a:pPr lvl="2" marL="1296000" indent="-288000">
              <a:spcBef>
                <a:spcPts val="850"/>
              </a:spcBef>
              <a:buClr>
                <a:srgbClr val="000000"/>
              </a:buClr>
              <a:buSzPct val="45000"/>
              <a:buFont typeface="Wingdings" charset="2"/>
              <a:buChar char=""/>
            </a:pPr>
            <a:r>
              <a:rPr b="0" lang="uk-UA" sz="2400" spc="-1" strike="noStrike">
                <a:latin typeface="Arial"/>
              </a:rPr>
              <a:t>Третій рівень структури</a:t>
            </a:r>
            <a:endParaRPr b="0" lang="uk-UA" sz="2400" spc="-1" strike="noStrike">
              <a:latin typeface="Arial"/>
            </a:endParaRPr>
          </a:p>
          <a:p>
            <a:pPr lvl="3" marL="1728000" indent="-216000">
              <a:spcBef>
                <a:spcPts val="567"/>
              </a:spcBef>
              <a:buClr>
                <a:srgbClr val="000000"/>
              </a:buClr>
              <a:buSzPct val="75000"/>
              <a:buFont typeface="Symbol" charset="2"/>
              <a:buChar char=""/>
            </a:pPr>
            <a:r>
              <a:rPr b="0" lang="uk-UA" sz="2000" spc="-1" strike="noStrike">
                <a:latin typeface="Arial"/>
              </a:rPr>
              <a:t>Четвертий рівень структури</a:t>
            </a:r>
            <a:endParaRPr b="0" lang="uk-UA" sz="2000" spc="-1" strike="noStrike">
              <a:latin typeface="Arial"/>
            </a:endParaRPr>
          </a:p>
          <a:p>
            <a:pPr lvl="4" marL="2160000" indent="-216000">
              <a:spcBef>
                <a:spcPts val="283"/>
              </a:spcBef>
              <a:buClr>
                <a:srgbClr val="000000"/>
              </a:buClr>
              <a:buSzPct val="45000"/>
              <a:buFont typeface="Wingdings" charset="2"/>
              <a:buChar char=""/>
            </a:pPr>
            <a:r>
              <a:rPr b="0" lang="uk-UA" sz="2000" spc="-1" strike="noStrike">
                <a:latin typeface="Arial"/>
              </a:rPr>
              <a:t>П'ятий рівень структури</a:t>
            </a:r>
            <a:endParaRPr b="0" lang="uk-UA" sz="2000" spc="-1" strike="noStrike">
              <a:latin typeface="Arial"/>
            </a:endParaRPr>
          </a:p>
          <a:p>
            <a:pPr lvl="5" marL="2592000" indent="-216000">
              <a:spcBef>
                <a:spcPts val="283"/>
              </a:spcBef>
              <a:buClr>
                <a:srgbClr val="000000"/>
              </a:buClr>
              <a:buSzPct val="45000"/>
              <a:buFont typeface="Wingdings" charset="2"/>
              <a:buChar char=""/>
            </a:pPr>
            <a:r>
              <a:rPr b="0" lang="uk-UA" sz="2000" spc="-1" strike="noStrike">
                <a:latin typeface="Arial"/>
              </a:rPr>
              <a:t>Шостий рівень структури</a:t>
            </a:r>
            <a:endParaRPr b="0" lang="uk-UA" sz="2000" spc="-1" strike="noStrike">
              <a:latin typeface="Arial"/>
            </a:endParaRPr>
          </a:p>
          <a:p>
            <a:pPr lvl="6" marL="3024000" indent="-216000">
              <a:spcBef>
                <a:spcPts val="283"/>
              </a:spcBef>
              <a:buClr>
                <a:srgbClr val="000000"/>
              </a:buClr>
              <a:buSzPct val="45000"/>
              <a:buFont typeface="Wingdings" charset="2"/>
              <a:buChar char=""/>
            </a:pPr>
            <a:r>
              <a:rPr b="0" lang="uk-UA" sz="2000" spc="-1" strike="noStrike">
                <a:latin typeface="Arial"/>
              </a:rPr>
              <a:t>Сьомий рівень структури</a:t>
            </a:r>
            <a:endParaRPr b="0" lang="uk-UA"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6" name="PlaceHolder 1"/>
          <p:cNvSpPr>
            <a:spLocks noGrp="1"/>
          </p:cNvSpPr>
          <p:nvPr>
            <p:ph type="title"/>
          </p:nvPr>
        </p:nvSpPr>
        <p:spPr>
          <a:xfrm>
            <a:off x="457200" y="273600"/>
            <a:ext cx="8229240" cy="1144800"/>
          </a:xfrm>
          <a:prstGeom prst="rect">
            <a:avLst/>
          </a:prstGeom>
        </p:spPr>
        <p:txBody>
          <a:bodyPr lIns="0" rIns="0" tIns="0" bIns="0" anchor="ctr"/>
          <a:p>
            <a:pPr algn="ctr"/>
            <a:r>
              <a:rPr b="0" lang="uk-UA" sz="4400" spc="-1" strike="noStrike">
                <a:latin typeface="Arial"/>
              </a:rPr>
              <a:t>Для правки тексту заголовка клацніть мишею</a:t>
            </a:r>
            <a:endParaRPr b="0" lang="uk-UA" sz="4400" spc="-1" strike="noStrike">
              <a:latin typeface="Arial"/>
            </a:endParaRPr>
          </a:p>
        </p:txBody>
      </p:sp>
      <p:sp>
        <p:nvSpPr>
          <p:cNvPr id="77" name="PlaceHolder 2"/>
          <p:cNvSpPr>
            <a:spLocks noGrp="1"/>
          </p:cNvSpPr>
          <p:nvPr>
            <p:ph type="body"/>
          </p:nvPr>
        </p:nvSpPr>
        <p:spPr>
          <a:xfrm>
            <a:off x="457200" y="1604520"/>
            <a:ext cx="82292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uk-UA" sz="3200" spc="-1" strike="noStrike">
                <a:latin typeface="Arial"/>
              </a:rPr>
              <a:t>Для редагування структури клацніть мишею</a:t>
            </a:r>
            <a:endParaRPr b="0" lang="uk-UA" sz="3200" spc="-1" strike="noStrike">
              <a:latin typeface="Arial"/>
            </a:endParaRPr>
          </a:p>
          <a:p>
            <a:pPr lvl="1" marL="864000" indent="-324000">
              <a:spcBef>
                <a:spcPts val="1134"/>
              </a:spcBef>
              <a:buClr>
                <a:srgbClr val="000000"/>
              </a:buClr>
              <a:buSzPct val="75000"/>
              <a:buFont typeface="Symbol" charset="2"/>
              <a:buChar char=""/>
            </a:pPr>
            <a:r>
              <a:rPr b="0" lang="uk-UA" sz="2800" spc="-1" strike="noStrike">
                <a:latin typeface="Arial"/>
              </a:rPr>
              <a:t>Другий рівень структури</a:t>
            </a:r>
            <a:endParaRPr b="0" lang="uk-UA" sz="2800" spc="-1" strike="noStrike">
              <a:latin typeface="Arial"/>
            </a:endParaRPr>
          </a:p>
          <a:p>
            <a:pPr lvl="2" marL="1296000" indent="-288000">
              <a:spcBef>
                <a:spcPts val="850"/>
              </a:spcBef>
              <a:buClr>
                <a:srgbClr val="000000"/>
              </a:buClr>
              <a:buSzPct val="45000"/>
              <a:buFont typeface="Wingdings" charset="2"/>
              <a:buChar char=""/>
            </a:pPr>
            <a:r>
              <a:rPr b="0" lang="uk-UA" sz="2400" spc="-1" strike="noStrike">
                <a:latin typeface="Arial"/>
              </a:rPr>
              <a:t>Третій рівень структури</a:t>
            </a:r>
            <a:endParaRPr b="0" lang="uk-UA" sz="2400" spc="-1" strike="noStrike">
              <a:latin typeface="Arial"/>
            </a:endParaRPr>
          </a:p>
          <a:p>
            <a:pPr lvl="3" marL="1728000" indent="-216000">
              <a:spcBef>
                <a:spcPts val="567"/>
              </a:spcBef>
              <a:buClr>
                <a:srgbClr val="000000"/>
              </a:buClr>
              <a:buSzPct val="75000"/>
              <a:buFont typeface="Symbol" charset="2"/>
              <a:buChar char=""/>
            </a:pPr>
            <a:r>
              <a:rPr b="0" lang="uk-UA" sz="2000" spc="-1" strike="noStrike">
                <a:latin typeface="Arial"/>
              </a:rPr>
              <a:t>Четвертий рівень структури</a:t>
            </a:r>
            <a:endParaRPr b="0" lang="uk-UA" sz="2000" spc="-1" strike="noStrike">
              <a:latin typeface="Arial"/>
            </a:endParaRPr>
          </a:p>
          <a:p>
            <a:pPr lvl="4" marL="2160000" indent="-216000">
              <a:spcBef>
                <a:spcPts val="283"/>
              </a:spcBef>
              <a:buClr>
                <a:srgbClr val="000000"/>
              </a:buClr>
              <a:buSzPct val="45000"/>
              <a:buFont typeface="Wingdings" charset="2"/>
              <a:buChar char=""/>
            </a:pPr>
            <a:r>
              <a:rPr b="0" lang="uk-UA" sz="2000" spc="-1" strike="noStrike">
                <a:latin typeface="Arial"/>
              </a:rPr>
              <a:t>П'ятий рівень структури</a:t>
            </a:r>
            <a:endParaRPr b="0" lang="uk-UA" sz="2000" spc="-1" strike="noStrike">
              <a:latin typeface="Arial"/>
            </a:endParaRPr>
          </a:p>
          <a:p>
            <a:pPr lvl="5" marL="2592000" indent="-216000">
              <a:spcBef>
                <a:spcPts val="283"/>
              </a:spcBef>
              <a:buClr>
                <a:srgbClr val="000000"/>
              </a:buClr>
              <a:buSzPct val="45000"/>
              <a:buFont typeface="Wingdings" charset="2"/>
              <a:buChar char=""/>
            </a:pPr>
            <a:r>
              <a:rPr b="0" lang="uk-UA" sz="2000" spc="-1" strike="noStrike">
                <a:latin typeface="Arial"/>
              </a:rPr>
              <a:t>Шостий рівень структури</a:t>
            </a:r>
            <a:endParaRPr b="0" lang="uk-UA" sz="2000" spc="-1" strike="noStrike">
              <a:latin typeface="Arial"/>
            </a:endParaRPr>
          </a:p>
          <a:p>
            <a:pPr lvl="6" marL="3024000" indent="-216000">
              <a:spcBef>
                <a:spcPts val="283"/>
              </a:spcBef>
              <a:buClr>
                <a:srgbClr val="000000"/>
              </a:buClr>
              <a:buSzPct val="45000"/>
              <a:buFont typeface="Wingdings" charset="2"/>
              <a:buChar char=""/>
            </a:pPr>
            <a:r>
              <a:rPr b="0" lang="uk-UA" sz="2000" spc="-1" strike="noStrike">
                <a:latin typeface="Arial"/>
              </a:rPr>
              <a:t>Сьомий рівень структури</a:t>
            </a:r>
            <a:endParaRPr b="0" lang="uk-UA"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image" Target="../media/image3.jpeg"/><Relationship Id="rId4" Type="http://schemas.openxmlformats.org/officeDocument/2006/relationships/image" Target="../media/image4.png"/><Relationship Id="rId5" Type="http://schemas.openxmlformats.org/officeDocument/2006/relationships/image" Target="../media/image5.jpeg"/><Relationship Id="rId6" Type="http://schemas.openxmlformats.org/officeDocument/2006/relationships/image" Target="../media/image6.jpeg"/><Relationship Id="rId7" Type="http://schemas.openxmlformats.org/officeDocument/2006/relationships/slideLayout" Target="../slideLayouts/slideLayout3.xml"/>
</Relationships>
</file>

<file path=ppt/slides/_rels/slide2.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9.jpeg"/><Relationship Id="rId2" Type="http://schemas.openxmlformats.org/officeDocument/2006/relationships/image" Target="../media/image10.jpeg"/><Relationship Id="rId3"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image" Target="../media/image11.jpeg"/><Relationship Id="rId2" Type="http://schemas.openxmlformats.org/officeDocument/2006/relationships/image" Target="../media/image12.jpeg"/><Relationship Id="rId3"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image" Target="../media/image13.jpeg"/><Relationship Id="rId2" Type="http://schemas.openxmlformats.org/officeDocument/2006/relationships/image" Target="../media/image14.png"/><Relationship Id="rId3" Type="http://schemas.openxmlformats.org/officeDocument/2006/relationships/slideLayout" Target="../slideLayouts/slideLayout25.xml"/>
</Relationships>
</file>

<file path=ppt/slides/_rels/slide7.xml.rels><?xml version="1.0" encoding="UTF-8"?>
<Relationships xmlns="http://schemas.openxmlformats.org/package/2006/relationships"><Relationship Id="rId1" Type="http://schemas.openxmlformats.org/officeDocument/2006/relationships/image" Target="../media/image15.jpeg"/><Relationship Id="rId2" Type="http://schemas.openxmlformats.org/officeDocument/2006/relationships/slideLayout" Target="../slideLayouts/slideLayout25.xml"/>
</Relationships>
</file>

<file path=ppt/slides/_rels/slide8.xml.rels><?xml version="1.0" encoding="UTF-8"?>
<Relationships xmlns="http://schemas.openxmlformats.org/package/2006/relationships"><Relationship Id="rId1" Type="http://schemas.openxmlformats.org/officeDocument/2006/relationships/image" Target="../media/image16.jpeg"/><Relationship Id="rId2"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image" Target="../media/image17.jpeg"/><Relationship Id="rId2" Type="http://schemas.openxmlformats.org/officeDocument/2006/relationships/image" Target="../media/image18.jpeg"/><Relationship Id="rId3"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image" Target="../media/image19.jpeg"/><Relationship Id="rId2"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image" Target="../media/image20.jpeg"/><Relationship Id="rId2" Type="http://schemas.openxmlformats.org/officeDocument/2006/relationships/image" Target="../media/image21.jpeg"/><Relationship Id="rId3"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image" Target="../media/image22.jpeg"/><Relationship Id="rId2" Type="http://schemas.openxmlformats.org/officeDocument/2006/relationships/image" Target="../media/image23.jpeg"/><Relationship Id="rId3" Type="http://schemas.openxmlformats.org/officeDocument/2006/relationships/slideLayout" Target="../slideLayouts/slideLayout25.xml"/>
</Relationships>
</file>

<file path=ppt/slides/_rels/slide13.xml.rels><?xml version="1.0" encoding="UTF-8"?>
<Relationships xmlns="http://schemas.openxmlformats.org/package/2006/relationships"><Relationship Id="rId1" Type="http://schemas.openxmlformats.org/officeDocument/2006/relationships/image" Target="../media/image24.jpeg"/><Relationship Id="rId2" Type="http://schemas.openxmlformats.org/officeDocument/2006/relationships/slideLayout" Target="../slideLayouts/slideLayout25.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
</Relationships>
</file>

<file path=ppt/slides/_rels/slide15.xml.rels><?xml version="1.0" encoding="UTF-8"?>
<Relationships xmlns="http://schemas.openxmlformats.org/package/2006/relationships"><Relationship Id="rId1" Type="http://schemas.openxmlformats.org/officeDocument/2006/relationships/image" Target="../media/image25.jpeg"/><Relationship Id="rId2" Type="http://schemas.openxmlformats.org/officeDocument/2006/relationships/image" Target="../media/image26.jpeg"/><Relationship Id="rId3"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image" Target="../media/image27.jpeg"/><Relationship Id="rId2"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image" Target="../media/image28.jpeg"/><Relationship Id="rId2" Type="http://schemas.openxmlformats.org/officeDocument/2006/relationships/slideLayout" Target="../slideLayouts/slideLayout25.xml"/>
</Relationships>
</file>

<file path=ppt/slides/_rels/slide18.xml.rels><?xml version="1.0" encoding="UTF-8"?>
<Relationships xmlns="http://schemas.openxmlformats.org/package/2006/relationships"><Relationship Id="rId1" Type="http://schemas.openxmlformats.org/officeDocument/2006/relationships/image" Target="../media/image29.jpeg"/><Relationship Id="rId2" Type="http://schemas.openxmlformats.org/officeDocument/2006/relationships/slideLayout" Target="../slideLayouts/slideLayout25.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0.xml.rels><?xml version="1.0" encoding="UTF-8"?>
<Relationships xmlns="http://schemas.openxmlformats.org/package/2006/relationships"><Relationship Id="rId1" Type="http://schemas.openxmlformats.org/officeDocument/2006/relationships/image" Target="../media/image30.jpeg"/><Relationship Id="rId2" Type="http://schemas.openxmlformats.org/officeDocument/2006/relationships/image" Target="../media/image31.jpeg"/><Relationship Id="rId3" Type="http://schemas.openxmlformats.org/officeDocument/2006/relationships/image" Target="../media/image32.jpeg"/><Relationship Id="rId4" Type="http://schemas.openxmlformats.org/officeDocument/2006/relationships/image" Target="../media/image33.jpeg"/><Relationship Id="rId5" Type="http://schemas.openxmlformats.org/officeDocument/2006/relationships/slideLayout" Target="../slideLayouts/slideLayout13.xml"/>
</Relationships>
</file>

<file path=ppt/slides/_rels/slide21.xml.rels><?xml version="1.0" encoding="UTF-8"?>
<Relationships xmlns="http://schemas.openxmlformats.org/package/2006/relationships"><Relationship Id="rId1" Type="http://schemas.openxmlformats.org/officeDocument/2006/relationships/image" Target="../media/image34.jpeg"/><Relationship Id="rId2" Type="http://schemas.openxmlformats.org/officeDocument/2006/relationships/slideLayout" Target="../slideLayouts/slideLayout13.xml"/>
</Relationships>
</file>

<file path=ppt/slides/_rels/slide22.xml.rels><?xml version="1.0" encoding="UTF-8"?>
<Relationships xmlns="http://schemas.openxmlformats.org/package/2006/relationships"><Relationship Id="rId1" Type="http://schemas.openxmlformats.org/officeDocument/2006/relationships/image" Target="../media/image35.jpeg"/><Relationship Id="rId2" Type="http://schemas.openxmlformats.org/officeDocument/2006/relationships/slideLayout" Target="../slideLayouts/slideLayout25.xml"/>
</Relationships>
</file>

<file path=ppt/slides/_rels/slide23.xml.rels><?xml version="1.0" encoding="UTF-8"?>
<Relationships xmlns="http://schemas.openxmlformats.org/package/2006/relationships"><Relationship Id="rId1" Type="http://schemas.openxmlformats.org/officeDocument/2006/relationships/image" Target="../media/image36.png"/><Relationship Id="rId2" Type="http://schemas.openxmlformats.org/officeDocument/2006/relationships/slideLayout" Target="../slideLayouts/slideLayout25.xml"/>
</Relationships>
</file>

<file path=ppt/slides/_rels/slide24.xml.rels><?xml version="1.0" encoding="UTF-8"?>
<Relationships xmlns="http://schemas.openxmlformats.org/package/2006/relationships"><Relationship Id="rId1" Type="http://schemas.openxmlformats.org/officeDocument/2006/relationships/image" Target="../media/image37.jpeg"/><Relationship Id="rId2" Type="http://schemas.openxmlformats.org/officeDocument/2006/relationships/image" Target="../media/image38.jpeg"/><Relationship Id="rId3" Type="http://schemas.openxmlformats.org/officeDocument/2006/relationships/slideLayout" Target="../slideLayouts/slideLayout25.xml"/>
</Relationships>
</file>

<file path=ppt/slides/_rels/slide25.xml.rels><?xml version="1.0" encoding="UTF-8"?>
<Relationships xmlns="http://schemas.openxmlformats.org/package/2006/relationships"><Relationship Id="rId1" Type="http://schemas.openxmlformats.org/officeDocument/2006/relationships/image" Target="../media/image39.jpeg"/><Relationship Id="rId2" Type="http://schemas.openxmlformats.org/officeDocument/2006/relationships/slideLayout" Target="../slideLayouts/slideLayout25.xml"/>
</Relationships>
</file>

<file path=ppt/slides/_rels/slide26.xml.rels><?xml version="1.0" encoding="UTF-8"?>
<Relationships xmlns="http://schemas.openxmlformats.org/package/2006/relationships"><Relationship Id="rId1" Type="http://schemas.openxmlformats.org/officeDocument/2006/relationships/image" Target="../media/image40.jpeg"/><Relationship Id="rId2" Type="http://schemas.openxmlformats.org/officeDocument/2006/relationships/slideLayout" Target="../slideLayouts/slideLayout25.xml"/>
</Relationships>
</file>

<file path=ppt/slides/_rels/slide27.xml.rels><?xml version="1.0" encoding="UTF-8"?>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25.xml"/>
</Relationships>
</file>

<file path=ppt/slides/_rels/slide28.xml.rels><?xml version="1.0" encoding="UTF-8"?>
<Relationships xmlns="http://schemas.openxmlformats.org/package/2006/relationships"><Relationship Id="rId1" Type="http://schemas.openxmlformats.org/officeDocument/2006/relationships/image" Target="../media/image42.jpeg"/><Relationship Id="rId2"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0" name="CustomShape 1"/>
          <p:cNvSpPr/>
          <p:nvPr/>
        </p:nvSpPr>
        <p:spPr>
          <a:xfrm>
            <a:off x="429120" y="504000"/>
            <a:ext cx="7346160" cy="1583280"/>
          </a:xfrm>
          <a:prstGeom prst="rect">
            <a:avLst/>
          </a:prstGeom>
          <a:noFill/>
          <a:ln w="9360">
            <a:noFill/>
          </a:ln>
        </p:spPr>
        <p:style>
          <a:lnRef idx="0"/>
          <a:fillRef idx="0"/>
          <a:effectRef idx="0"/>
          <a:fontRef idx="minor"/>
        </p:style>
        <p:txBody>
          <a:bodyPr lIns="90000" rIns="90000" tIns="45000" bIns="45000" anchor="ctr"/>
          <a:p>
            <a:pPr algn="ctr">
              <a:lnSpc>
                <a:spcPct val="100000"/>
              </a:lnSpc>
            </a:pPr>
            <a:r>
              <a:rPr b="1" lang="uk-UA" sz="3600" spc="-1" strike="noStrike">
                <a:solidFill>
                  <a:srgbClr val="000000"/>
                </a:solidFill>
                <a:latin typeface="Monotype Corsiva"/>
                <a:ea typeface="DejaVu Sans"/>
              </a:rPr>
              <a:t>Зображення образу Мазепи у різних творах мистецтва: літературі, живописі, кіно</a:t>
            </a:r>
            <a:r>
              <a:rPr b="1" lang="uk-UA" sz="4000" spc="-1" strike="noStrike">
                <a:solidFill>
                  <a:srgbClr val="000000"/>
                </a:solidFill>
                <a:latin typeface="Monotype Corsiva"/>
                <a:ea typeface="DejaVu Sans"/>
              </a:rPr>
              <a:t> </a:t>
            </a:r>
            <a:br/>
            <a:endParaRPr b="0" lang="uk-UA" sz="4000" spc="-1" strike="noStrike">
              <a:latin typeface="Arial"/>
            </a:endParaRPr>
          </a:p>
        </p:txBody>
      </p:sp>
      <p:pic>
        <p:nvPicPr>
          <p:cNvPr id="121" name="Picture 2" descr=""/>
          <p:cNvPicPr/>
          <p:nvPr/>
        </p:nvPicPr>
        <p:blipFill>
          <a:blip r:embed="rId1"/>
          <a:stretch/>
        </p:blipFill>
        <p:spPr>
          <a:xfrm>
            <a:off x="6500880" y="4071960"/>
            <a:ext cx="2138760" cy="2784960"/>
          </a:xfrm>
          <a:prstGeom prst="rect">
            <a:avLst/>
          </a:prstGeom>
          <a:ln>
            <a:noFill/>
          </a:ln>
        </p:spPr>
      </p:pic>
      <p:pic>
        <p:nvPicPr>
          <p:cNvPr id="122" name="Picture 3" descr=""/>
          <p:cNvPicPr/>
          <p:nvPr/>
        </p:nvPicPr>
        <p:blipFill>
          <a:blip r:embed="rId2"/>
          <a:stretch/>
        </p:blipFill>
        <p:spPr>
          <a:xfrm>
            <a:off x="3276720" y="1844640"/>
            <a:ext cx="2356200" cy="1678320"/>
          </a:xfrm>
          <a:prstGeom prst="rect">
            <a:avLst/>
          </a:prstGeom>
          <a:ln w="9360">
            <a:noFill/>
          </a:ln>
        </p:spPr>
      </p:pic>
      <p:pic>
        <p:nvPicPr>
          <p:cNvPr id="123" name="Picture 4" descr=""/>
          <p:cNvPicPr/>
          <p:nvPr/>
        </p:nvPicPr>
        <p:blipFill>
          <a:blip r:embed="rId3"/>
          <a:stretch/>
        </p:blipFill>
        <p:spPr>
          <a:xfrm>
            <a:off x="0" y="1928880"/>
            <a:ext cx="3133800" cy="2046960"/>
          </a:xfrm>
          <a:prstGeom prst="rect">
            <a:avLst/>
          </a:prstGeom>
          <a:ln>
            <a:noFill/>
          </a:ln>
        </p:spPr>
      </p:pic>
      <p:pic>
        <p:nvPicPr>
          <p:cNvPr id="124" name="Picture 5" descr=""/>
          <p:cNvPicPr/>
          <p:nvPr/>
        </p:nvPicPr>
        <p:blipFill>
          <a:blip r:embed="rId4"/>
          <a:stretch/>
        </p:blipFill>
        <p:spPr>
          <a:xfrm>
            <a:off x="5786280" y="1928880"/>
            <a:ext cx="2856600" cy="2084760"/>
          </a:xfrm>
          <a:prstGeom prst="rect">
            <a:avLst/>
          </a:prstGeom>
          <a:ln>
            <a:noFill/>
          </a:ln>
        </p:spPr>
      </p:pic>
      <p:pic>
        <p:nvPicPr>
          <p:cNvPr id="125" name="Объект 3" descr=""/>
          <p:cNvPicPr/>
          <p:nvPr/>
        </p:nvPicPr>
        <p:blipFill>
          <a:blip r:embed="rId5"/>
          <a:stretch/>
        </p:blipFill>
        <p:spPr>
          <a:xfrm>
            <a:off x="3159360" y="4119480"/>
            <a:ext cx="2527920" cy="1927800"/>
          </a:xfrm>
          <a:prstGeom prst="rect">
            <a:avLst/>
          </a:prstGeom>
          <a:ln w="9360">
            <a:noFill/>
          </a:ln>
        </p:spPr>
      </p:pic>
      <p:pic>
        <p:nvPicPr>
          <p:cNvPr id="126" name="Picture 6" descr=""/>
          <p:cNvPicPr/>
          <p:nvPr/>
        </p:nvPicPr>
        <p:blipFill>
          <a:blip r:embed="rId6"/>
          <a:stretch/>
        </p:blipFill>
        <p:spPr>
          <a:xfrm>
            <a:off x="468360" y="4149720"/>
            <a:ext cx="1854720" cy="2518200"/>
          </a:xfrm>
          <a:prstGeom prst="rect">
            <a:avLst/>
          </a:prstGeom>
          <a:ln w="9360">
            <a:noFill/>
          </a:ln>
        </p:spPr>
      </p:pic>
      <p:sp>
        <p:nvSpPr>
          <p:cNvPr id="127" name="CustomShape 2"/>
          <p:cNvSpPr/>
          <p:nvPr/>
        </p:nvSpPr>
        <p:spPr>
          <a:xfrm>
            <a:off x="504000" y="5904000"/>
            <a:ext cx="8104680" cy="857520"/>
          </a:xfrm>
          <a:prstGeom prst="rect">
            <a:avLst/>
          </a:prstGeom>
          <a:noFill/>
          <a:ln>
            <a:noFill/>
          </a:ln>
        </p:spPr>
        <p:style>
          <a:lnRef idx="0"/>
          <a:fillRef idx="0"/>
          <a:effectRef idx="0"/>
          <a:fontRef idx="minor"/>
        </p:style>
        <p:txBody>
          <a:bodyPr lIns="90000" rIns="90000" tIns="45000" bIns="45000"/>
          <a:p>
            <a:pPr algn="r">
              <a:lnSpc>
                <a:spcPct val="100000"/>
              </a:lnSpc>
            </a:pPr>
            <a:r>
              <a:rPr b="1" lang="uk-UA" sz="1800" spc="-1" strike="noStrike">
                <a:solidFill>
                  <a:srgbClr val="000000"/>
                </a:solidFill>
                <a:latin typeface="Arial"/>
                <a:ea typeface="DejaVu Sans"/>
              </a:rPr>
              <a:t>В</a:t>
            </a:r>
            <a:endParaRPr b="0" lang="uk-UA" sz="1800" spc="-1" strike="noStrike">
              <a:latin typeface="Arial"/>
            </a:endParaRPr>
          </a:p>
        </p:txBody>
      </p:sp>
    </p:spTree>
  </p:cSld>
  <p:transition spd="slow">
    <p:fade thruBlk="true"/>
  </p:transition>
  <p:timing>
    <p:tnLst>
      <p:par>
        <p:cTn id="1" dur="indefinite" restart="never" nodeType="tmRoot">
          <p:childTnLst>
            <p:seq>
              <p:cTn id="2" dur="indefinite" nodeType="mainSeq"/>
              <p:prevCondLst>
                <p:cond delay="0" evt="onPrev">
                  <p:tgtEl>
                    <p:sldTgt/>
                  </p:tgtEl>
                </p:cond>
              </p:prevCondLst>
              <p:nextCondLst>
                <p:cond delay="0"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CustomShape 1"/>
          <p:cNvSpPr/>
          <p:nvPr/>
        </p:nvSpPr>
        <p:spPr>
          <a:xfrm>
            <a:off x="357120" y="214200"/>
            <a:ext cx="6499800" cy="5953680"/>
          </a:xfrm>
          <a:prstGeom prst="rect">
            <a:avLst/>
          </a:prstGeom>
          <a:noFill/>
          <a:ln w="9360">
            <a:noFill/>
          </a:ln>
        </p:spPr>
        <p:style>
          <a:lnRef idx="0"/>
          <a:fillRef idx="0"/>
          <a:effectRef idx="0"/>
          <a:fontRef idx="minor"/>
        </p:style>
        <p:txBody>
          <a:bodyPr lIns="90000" rIns="90000" tIns="45000" bIns="45000"/>
          <a:p>
            <a:pPr marL="343080" indent="-342000">
              <a:lnSpc>
                <a:spcPct val="100000"/>
              </a:lnSpc>
              <a:spcBef>
                <a:spcPts val="561"/>
              </a:spcBef>
            </a:pPr>
            <a:r>
              <a:rPr b="1" lang="uk-UA" sz="2800" spc="-1" strike="noStrike">
                <a:solidFill>
                  <a:srgbClr val="000000"/>
                </a:solidFill>
                <a:latin typeface="Monotype Corsiva"/>
                <a:ea typeface="DejaVu Sans"/>
              </a:rPr>
              <a:t>     </a:t>
            </a:r>
            <a:r>
              <a:rPr b="1" lang="uk-UA" sz="2800" spc="-1" strike="noStrike">
                <a:solidFill>
                  <a:srgbClr val="000000"/>
                </a:solidFill>
                <a:latin typeface="Monotype Corsiva"/>
                <a:ea typeface="DejaVu Sans"/>
              </a:rPr>
              <a:t>Гетьман Іван Мазепа є найвідомішим у Європі та Америці. Йому присвячено 186 гравюр, 42 картини, 22 музичні твори, 17 літературних творів, 6 скульптур.</a:t>
            </a:r>
            <a:endParaRPr b="0" lang="uk-UA" sz="2800" spc="-1" strike="noStrike">
              <a:latin typeface="Arial"/>
            </a:endParaRPr>
          </a:p>
        </p:txBody>
      </p:sp>
      <p:pic>
        <p:nvPicPr>
          <p:cNvPr id="129" name="Picture 2" descr=""/>
          <p:cNvPicPr/>
          <p:nvPr/>
        </p:nvPicPr>
        <p:blipFill>
          <a:blip r:embed="rId1"/>
          <a:stretch/>
        </p:blipFill>
        <p:spPr>
          <a:xfrm>
            <a:off x="4680000" y="2520000"/>
            <a:ext cx="3887280" cy="4031280"/>
          </a:xfrm>
          <a:prstGeom prst="rect">
            <a:avLst/>
          </a:prstGeom>
          <a:ln>
            <a:noFill/>
          </a:ln>
        </p:spPr>
      </p:pic>
    </p:spTree>
  </p:cSld>
  <p:transition spd="slow">
    <p:fade/>
  </p:transition>
  <p:timing>
    <p:tnLst>
      <p:par>
        <p:cTn id="3" dur="indefinite" restart="never" nodeType="tmRoot">
          <p:childTnLst>
            <p:seq>
              <p:cTn id="4" dur="indefinite" nodeType="mainSeq"/>
              <p:prevCondLst>
                <p:cond delay="0" evt="onPrev">
                  <p:tgtEl>
                    <p:sldTgt/>
                  </p:tgtEl>
                </p:cond>
              </p:prevCondLst>
              <p:nextCondLst>
                <p:cond delay="0" evt="onNext">
                  <p:tgtEl>
                    <p:sldTgt/>
                  </p:tgtEl>
                </p:cond>
              </p:nextCondLst>
            </p:seq>
          </p:childTnLst>
        </p:cTn>
      </p:par>
    </p:tnLst>
  </p:timing>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CustomShape 1"/>
          <p:cNvSpPr/>
          <p:nvPr/>
        </p:nvSpPr>
        <p:spPr>
          <a:xfrm>
            <a:off x="457200" y="274680"/>
            <a:ext cx="8228520" cy="1141920"/>
          </a:xfrm>
          <a:prstGeom prst="rect">
            <a:avLst/>
          </a:prstGeom>
          <a:noFill/>
          <a:ln w="9360">
            <a:noFill/>
          </a:ln>
        </p:spPr>
        <p:style>
          <a:lnRef idx="0"/>
          <a:fillRef idx="0"/>
          <a:effectRef idx="0"/>
          <a:fontRef idx="minor"/>
        </p:style>
        <p:txBody>
          <a:bodyPr lIns="90000" rIns="90000" tIns="45000" bIns="45000" anchor="ctr">
            <a:normAutofit fontScale="32000"/>
          </a:bodyPr>
          <a:p>
            <a:pPr algn="ctr">
              <a:lnSpc>
                <a:spcPct val="100000"/>
              </a:lnSpc>
            </a:pPr>
            <a:r>
              <a:rPr b="1" lang="uk-UA" sz="4400" spc="-1" strike="noStrike">
                <a:solidFill>
                  <a:srgbClr val="000000"/>
                </a:solidFill>
                <a:latin typeface="Monotype Corsiva"/>
                <a:ea typeface="DejaVu Sans"/>
              </a:rPr>
              <a:t>Образ гетьмана Мазепи у живописі</a:t>
            </a:r>
            <a:br/>
            <a:endParaRPr b="0" lang="uk-UA" sz="4400" spc="-1" strike="noStrike">
              <a:latin typeface="Arial"/>
            </a:endParaRPr>
          </a:p>
        </p:txBody>
      </p:sp>
      <p:sp>
        <p:nvSpPr>
          <p:cNvPr id="131" name="CustomShape 2"/>
          <p:cNvSpPr/>
          <p:nvPr/>
        </p:nvSpPr>
        <p:spPr>
          <a:xfrm>
            <a:off x="0" y="928800"/>
            <a:ext cx="6571080" cy="5285160"/>
          </a:xfrm>
          <a:prstGeom prst="rect">
            <a:avLst/>
          </a:prstGeom>
          <a:noFill/>
          <a:ln w="9360">
            <a:noFill/>
          </a:ln>
        </p:spPr>
        <p:style>
          <a:lnRef idx="0"/>
          <a:fillRef idx="0"/>
          <a:effectRef idx="0"/>
          <a:fontRef idx="minor"/>
        </p:style>
        <p:txBody>
          <a:bodyPr lIns="90000" rIns="90000" tIns="45000" bIns="45000"/>
          <a:p>
            <a:pPr marL="343080" indent="-342000">
              <a:lnSpc>
                <a:spcPct val="90000"/>
              </a:lnSpc>
              <a:spcBef>
                <a:spcPts val="561"/>
              </a:spcBef>
            </a:pPr>
            <a:r>
              <a:rPr b="0" i="1" lang="uk-UA" sz="2800" spc="-1" strike="noStrike">
                <a:solidFill>
                  <a:srgbClr val="000000"/>
                </a:solidFill>
                <a:latin typeface="Monotype Corsiva"/>
                <a:ea typeface="DejaVu Sans"/>
              </a:rPr>
              <a:t>    </a:t>
            </a:r>
            <a:r>
              <a:rPr b="0" i="1" lang="uk-UA" sz="2600" spc="-1" strike="noStrike">
                <a:solidFill>
                  <a:srgbClr val="000000"/>
                </a:solidFill>
                <a:latin typeface="Monotype Corsiva"/>
                <a:ea typeface="DejaVu Sans"/>
              </a:rPr>
              <a:t>Збереглася значна кількість картин із зображенням гетьмана Мазепи, які зберігаються у музеях різних країн. Особливістю цих картин є те, що обличчя Івана Мазепи на картинах не збігається.</a:t>
            </a:r>
            <a:endParaRPr b="0" lang="uk-UA" sz="2600" spc="-1" strike="noStrike">
              <a:latin typeface="Arial"/>
            </a:endParaRPr>
          </a:p>
          <a:p>
            <a:pPr marL="343080" indent="-342000">
              <a:lnSpc>
                <a:spcPct val="90000"/>
              </a:lnSpc>
              <a:spcBef>
                <a:spcPts val="561"/>
              </a:spcBef>
            </a:pPr>
            <a:r>
              <a:rPr b="0" i="1" lang="uk-UA" sz="2600" spc="-1" strike="noStrike">
                <a:solidFill>
                  <a:srgbClr val="000000"/>
                </a:solidFill>
                <a:latin typeface="Monotype Corsiva"/>
                <a:ea typeface="DejaVu Sans"/>
              </a:rPr>
              <a:t>«Гетьман Іван Мазепа» – художник Іван Нікітін</a:t>
            </a:r>
            <a:endParaRPr b="0" lang="uk-UA" sz="2600" spc="-1" strike="noStrike">
              <a:latin typeface="Arial"/>
            </a:endParaRPr>
          </a:p>
          <a:p>
            <a:pPr marL="343080" indent="-342000">
              <a:lnSpc>
                <a:spcPct val="90000"/>
              </a:lnSpc>
              <a:spcBef>
                <a:spcPts val="561"/>
              </a:spcBef>
            </a:pPr>
            <a:r>
              <a:rPr b="0" i="1" lang="uk-UA" sz="2600" spc="-1" strike="noStrike">
                <a:solidFill>
                  <a:srgbClr val="000000"/>
                </a:solidFill>
                <a:latin typeface="Monotype Corsiva"/>
                <a:ea typeface="DejaVu Sans"/>
              </a:rPr>
              <a:t>«Мазепа» – художник Йоганн Шюнберг</a:t>
            </a:r>
            <a:endParaRPr b="0" lang="uk-UA" sz="2600" spc="-1" strike="noStrike">
              <a:latin typeface="Arial"/>
            </a:endParaRPr>
          </a:p>
          <a:p>
            <a:pPr marL="343080" indent="-342000">
              <a:lnSpc>
                <a:spcPct val="90000"/>
              </a:lnSpc>
              <a:spcBef>
                <a:spcPts val="561"/>
              </a:spcBef>
            </a:pPr>
            <a:r>
              <a:rPr b="0" i="1" lang="uk-UA" sz="2600" spc="-1" strike="noStrike">
                <a:solidFill>
                  <a:srgbClr val="000000"/>
                </a:solidFill>
                <a:latin typeface="Monotype Corsiva"/>
                <a:ea typeface="DejaVu Sans"/>
              </a:rPr>
              <a:t>«Помста Мазепи» – художник А. Баугін</a:t>
            </a:r>
            <a:endParaRPr b="0" lang="uk-UA" sz="2600" spc="-1" strike="noStrike">
              <a:latin typeface="Arial"/>
            </a:endParaRPr>
          </a:p>
          <a:p>
            <a:pPr marL="343080" indent="-342000">
              <a:lnSpc>
                <a:spcPct val="90000"/>
              </a:lnSpc>
              <a:spcBef>
                <a:spcPts val="561"/>
              </a:spcBef>
            </a:pPr>
            <a:r>
              <a:rPr b="0" i="1" lang="uk-UA" sz="2600" spc="-1" strike="noStrike">
                <a:solidFill>
                  <a:srgbClr val="000000"/>
                </a:solidFill>
                <a:latin typeface="Monotype Corsiva"/>
                <a:ea typeface="DejaVu Sans"/>
              </a:rPr>
              <a:t>«Мотря та Мазепа» - художник М. Буряк</a:t>
            </a:r>
            <a:endParaRPr b="0" lang="uk-UA" sz="2600" spc="-1" strike="noStrike">
              <a:latin typeface="Arial"/>
            </a:endParaRPr>
          </a:p>
          <a:p>
            <a:pPr marL="343080" indent="-342000">
              <a:lnSpc>
                <a:spcPct val="90000"/>
              </a:lnSpc>
              <a:spcBef>
                <a:spcPts val="561"/>
              </a:spcBef>
            </a:pPr>
            <a:endParaRPr b="0" lang="uk-UA" sz="2600" spc="-1" strike="noStrike">
              <a:latin typeface="Arial"/>
            </a:endParaRPr>
          </a:p>
          <a:p>
            <a:pPr marL="343080" indent="-342000">
              <a:lnSpc>
                <a:spcPct val="90000"/>
              </a:lnSpc>
              <a:spcBef>
                <a:spcPts val="561"/>
              </a:spcBef>
            </a:pPr>
            <a:r>
              <a:rPr b="1" i="1" lang="uk-UA" sz="2600" spc="-1" strike="noStrike">
                <a:solidFill>
                  <a:srgbClr val="000000"/>
                </a:solidFill>
                <a:latin typeface="Monotype Corsiva"/>
                <a:ea typeface="DejaVu Sans"/>
              </a:rPr>
              <a:t>Найвідоміші з них:</a:t>
            </a:r>
            <a:endParaRPr b="0" lang="uk-UA" sz="2600" spc="-1" strike="noStrike">
              <a:latin typeface="Arial"/>
            </a:endParaRPr>
          </a:p>
        </p:txBody>
      </p:sp>
      <p:pic>
        <p:nvPicPr>
          <p:cNvPr id="132" name="Picture 2" descr=""/>
          <p:cNvPicPr/>
          <p:nvPr/>
        </p:nvPicPr>
        <p:blipFill>
          <a:blip r:embed="rId1"/>
          <a:stretch/>
        </p:blipFill>
        <p:spPr>
          <a:xfrm>
            <a:off x="6286320" y="2857320"/>
            <a:ext cx="2856600" cy="3785040"/>
          </a:xfrm>
          <a:prstGeom prst="rect">
            <a:avLst/>
          </a:prstGeom>
          <a:ln>
            <a:noFill/>
          </a:ln>
        </p:spPr>
      </p:pic>
    </p:spTree>
  </p:cSld>
  <p:transition spd="slow">
    <p:fade/>
  </p:transition>
  <p:timing>
    <p:tnLst>
      <p:par>
        <p:cTn id="5" dur="indefinite" restart="never" nodeType="tmRoot">
          <p:childTnLst>
            <p:seq>
              <p:cTn id="6" dur="indefinite" nodeType="mainSeq"/>
              <p:prevCondLst>
                <p:cond delay="0" evt="onPrev">
                  <p:tgtEl>
                    <p:sldTgt/>
                  </p:tgtEl>
                </p:cond>
              </p:prevCondLst>
              <p:nextCondLst>
                <p:cond delay="0" evt="onNext">
                  <p:tgtEl>
                    <p:sldTgt/>
                  </p:tgtEl>
                </p:cond>
              </p:nextCondLst>
            </p:seq>
          </p:childTnLst>
        </p:cTn>
      </p:par>
    </p:tnLst>
  </p:timing>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3" name="CustomShape 1"/>
          <p:cNvSpPr/>
          <p:nvPr/>
        </p:nvSpPr>
        <p:spPr>
          <a:xfrm>
            <a:off x="2304000" y="5049720"/>
            <a:ext cx="5485320" cy="565560"/>
          </a:xfrm>
          <a:prstGeom prst="rect">
            <a:avLst/>
          </a:prstGeom>
          <a:noFill/>
          <a:ln w="9360">
            <a:noFill/>
          </a:ln>
        </p:spPr>
        <p:style>
          <a:lnRef idx="0"/>
          <a:fillRef idx="0"/>
          <a:effectRef idx="0"/>
          <a:fontRef idx="minor"/>
        </p:style>
        <p:txBody>
          <a:bodyPr lIns="90000" rIns="90000" tIns="45000" bIns="45000" anchor="b"/>
          <a:p>
            <a:pPr algn="ctr">
              <a:lnSpc>
                <a:spcPct val="100000"/>
              </a:lnSpc>
            </a:pPr>
            <a:r>
              <a:rPr b="1" lang="uk-UA" sz="3200" spc="-1" strike="noStrike">
                <a:solidFill>
                  <a:srgbClr val="000000"/>
                </a:solidFill>
                <a:latin typeface="Monotype Corsiva"/>
                <a:ea typeface="DejaVu Sans"/>
              </a:rPr>
              <a:t>Ежен Делакруа</a:t>
            </a:r>
            <a:endParaRPr b="0" lang="uk-UA" sz="3200" spc="-1" strike="noStrike">
              <a:latin typeface="Arial"/>
            </a:endParaRPr>
          </a:p>
        </p:txBody>
      </p:sp>
      <p:sp>
        <p:nvSpPr>
          <p:cNvPr id="134" name="CustomShape 2"/>
          <p:cNvSpPr/>
          <p:nvPr/>
        </p:nvSpPr>
        <p:spPr>
          <a:xfrm>
            <a:off x="1857240" y="5640120"/>
            <a:ext cx="6119280" cy="803880"/>
          </a:xfrm>
          <a:prstGeom prst="rect">
            <a:avLst/>
          </a:prstGeom>
          <a:noFill/>
          <a:ln w="9360">
            <a:noFill/>
          </a:ln>
        </p:spPr>
        <p:style>
          <a:lnRef idx="0"/>
          <a:fillRef idx="0"/>
          <a:effectRef idx="0"/>
          <a:fontRef idx="minor"/>
        </p:style>
        <p:txBody>
          <a:bodyPr lIns="90000" rIns="90000" tIns="45000" bIns="45000"/>
          <a:p>
            <a:pPr algn="ctr">
              <a:lnSpc>
                <a:spcPct val="100000"/>
              </a:lnSpc>
              <a:spcBef>
                <a:spcPts val="641"/>
              </a:spcBef>
            </a:pPr>
            <a:r>
              <a:rPr b="1" lang="uk-UA" sz="3200" spc="-1" strike="noStrike">
                <a:solidFill>
                  <a:srgbClr val="000000"/>
                </a:solidFill>
                <a:latin typeface="Monotype Corsiva"/>
                <a:ea typeface="DejaVu Sans"/>
              </a:rPr>
              <a:t>  </a:t>
            </a:r>
            <a:r>
              <a:rPr b="1" lang="uk-UA" sz="3200" spc="-1" strike="noStrike">
                <a:solidFill>
                  <a:srgbClr val="000000"/>
                </a:solidFill>
                <a:latin typeface="Monotype Corsiva"/>
                <a:ea typeface="DejaVu Sans"/>
              </a:rPr>
              <a:t>««Мазепа на коні, що вмирає»»</a:t>
            </a:r>
            <a:endParaRPr b="0" lang="uk-UA" sz="3200" spc="-1" strike="noStrike">
              <a:latin typeface="Arial"/>
            </a:endParaRPr>
          </a:p>
        </p:txBody>
      </p:sp>
      <p:pic>
        <p:nvPicPr>
          <p:cNvPr id="135" name="Рисунок 8" descr=""/>
          <p:cNvPicPr/>
          <p:nvPr/>
        </p:nvPicPr>
        <p:blipFill>
          <a:blip r:embed="rId1"/>
          <a:srcRect l="0" t="18952" r="0" b="18952"/>
          <a:stretch/>
        </p:blipFill>
        <p:spPr>
          <a:xfrm>
            <a:off x="3419640" y="333360"/>
            <a:ext cx="5470920" cy="4607280"/>
          </a:xfrm>
          <a:prstGeom prst="rect">
            <a:avLst/>
          </a:prstGeom>
          <a:ln>
            <a:noFill/>
          </a:ln>
        </p:spPr>
      </p:pic>
      <p:pic>
        <p:nvPicPr>
          <p:cNvPr id="136" name="Рисунок 10" descr=""/>
          <p:cNvPicPr/>
          <p:nvPr/>
        </p:nvPicPr>
        <p:blipFill>
          <a:blip r:embed="rId2"/>
          <a:stretch/>
        </p:blipFill>
        <p:spPr>
          <a:xfrm>
            <a:off x="324000" y="333360"/>
            <a:ext cx="2924640" cy="4607280"/>
          </a:xfrm>
          <a:prstGeom prst="rect">
            <a:avLst/>
          </a:prstGeom>
          <a:ln w="9360">
            <a:noFill/>
          </a:ln>
        </p:spPr>
      </p:pic>
    </p:spTree>
  </p:cSld>
  <p:transition spd="slow">
    <p:dissolve/>
  </p:transition>
  <p:timing>
    <p:tnLst>
      <p:par>
        <p:cTn id="7" dur="indefinite" restart="never" nodeType="tmRoot">
          <p:childTnLst>
            <p:seq>
              <p:cTn id="8" dur="indefinite" nodeType="mainSeq"/>
              <p:prevCondLst>
                <p:cond delay="0" evt="onPrev">
                  <p:tgtEl>
                    <p:sldTgt/>
                  </p:tgtEl>
                </p:cond>
              </p:prevCondLst>
              <p:nextCondLst>
                <p:cond delay="0" evt="onNext">
                  <p:tgtEl>
                    <p:sldTgt/>
                  </p:tgtEl>
                </p:cond>
              </p:nextCondLst>
            </p:seq>
          </p:childTnLst>
        </p:cTn>
      </p:par>
    </p:tnLst>
  </p:timing>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7" name="CustomShape 1"/>
          <p:cNvSpPr/>
          <p:nvPr/>
        </p:nvSpPr>
        <p:spPr>
          <a:xfrm>
            <a:off x="1800000" y="5040720"/>
            <a:ext cx="5255280" cy="1582560"/>
          </a:xfrm>
          <a:prstGeom prst="rect">
            <a:avLst/>
          </a:prstGeom>
          <a:noFill/>
          <a:ln w="9360">
            <a:noFill/>
          </a:ln>
        </p:spPr>
        <p:style>
          <a:lnRef idx="0"/>
          <a:fillRef idx="0"/>
          <a:effectRef idx="0"/>
          <a:fontRef idx="minor"/>
        </p:style>
        <p:txBody>
          <a:bodyPr lIns="90000" rIns="90000" tIns="45000" bIns="45000"/>
          <a:p>
            <a:pPr marL="343080" indent="-342000" algn="ctr">
              <a:lnSpc>
                <a:spcPct val="100000"/>
              </a:lnSpc>
              <a:spcBef>
                <a:spcPts val="641"/>
              </a:spcBef>
            </a:pPr>
            <a:r>
              <a:rPr b="1" i="1" lang="uk-UA" sz="3200" spc="-1" strike="noStrike">
                <a:solidFill>
                  <a:srgbClr val="000000"/>
                </a:solidFill>
                <a:latin typeface="Monotype Corsiva"/>
                <a:ea typeface="DejaVu Sans"/>
              </a:rPr>
              <a:t>Орас Верне «Мазепа серед вовків»                      </a:t>
            </a:r>
            <a:endParaRPr b="0" lang="uk-UA" sz="3200" spc="-1" strike="noStrike">
              <a:latin typeface="Arial"/>
            </a:endParaRPr>
          </a:p>
          <a:p>
            <a:pPr marL="343080" indent="-342000">
              <a:lnSpc>
                <a:spcPct val="100000"/>
              </a:lnSpc>
              <a:spcBef>
                <a:spcPts val="641"/>
              </a:spcBef>
            </a:pPr>
            <a:r>
              <a:rPr b="1" i="1" lang="uk-UA" sz="3200" spc="-1" strike="noStrike">
                <a:solidFill>
                  <a:srgbClr val="000000"/>
                </a:solidFill>
                <a:latin typeface="Monotype Corsiva"/>
                <a:ea typeface="DejaVu Sans"/>
              </a:rPr>
              <a:t>         </a:t>
            </a:r>
            <a:endParaRPr b="0" lang="uk-UA" sz="3200" spc="-1" strike="noStrike">
              <a:latin typeface="Arial"/>
            </a:endParaRPr>
          </a:p>
        </p:txBody>
      </p:sp>
      <p:pic>
        <p:nvPicPr>
          <p:cNvPr id="138" name="Рисунок 13" descr=""/>
          <p:cNvPicPr/>
          <p:nvPr/>
        </p:nvPicPr>
        <p:blipFill>
          <a:blip r:embed="rId1"/>
          <a:stretch/>
        </p:blipFill>
        <p:spPr>
          <a:xfrm>
            <a:off x="179280" y="333360"/>
            <a:ext cx="2951640" cy="4678920"/>
          </a:xfrm>
          <a:prstGeom prst="rect">
            <a:avLst/>
          </a:prstGeom>
          <a:ln w="9360">
            <a:noFill/>
          </a:ln>
        </p:spPr>
      </p:pic>
      <p:pic>
        <p:nvPicPr>
          <p:cNvPr id="139" name="Рисунок 14" descr=""/>
          <p:cNvPicPr/>
          <p:nvPr/>
        </p:nvPicPr>
        <p:blipFill>
          <a:blip r:embed="rId2"/>
          <a:stretch/>
        </p:blipFill>
        <p:spPr>
          <a:xfrm>
            <a:off x="3348000" y="333360"/>
            <a:ext cx="5580720" cy="4694760"/>
          </a:xfrm>
          <a:prstGeom prst="rect">
            <a:avLst/>
          </a:prstGeom>
          <a:ln w="9360">
            <a:noFill/>
          </a:ln>
        </p:spPr>
      </p:pic>
    </p:spTree>
  </p:cSld>
  <p:transition spd="slow">
    <p:circle/>
  </p:transition>
  <p:timing>
    <p:tnLst>
      <p:par>
        <p:cTn id="9" dur="indefinite" restart="never" nodeType="tmRoot">
          <p:childTnLst>
            <p:seq>
              <p:cTn id="10" dur="indefinite" nodeType="mainSeq"/>
              <p:prevCondLst>
                <p:cond delay="0" evt="onPrev">
                  <p:tgtEl>
                    <p:sldTgt/>
                  </p:tgtEl>
                </p:cond>
              </p:prevCondLst>
              <p:nextCondLst>
                <p:cond delay="0" evt="onNext">
                  <p:tgtEl>
                    <p:sldTgt/>
                  </p:tgtEl>
                </p:cond>
              </p:nextCondLst>
            </p:seq>
          </p:childTnLst>
        </p:cTn>
      </p:par>
    </p:tnLst>
  </p:timing>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0" name="CustomShape 1"/>
          <p:cNvSpPr/>
          <p:nvPr/>
        </p:nvSpPr>
        <p:spPr>
          <a:xfrm>
            <a:off x="1332000" y="5589720"/>
            <a:ext cx="6478920" cy="1038600"/>
          </a:xfrm>
          <a:prstGeom prst="rect">
            <a:avLst/>
          </a:prstGeom>
          <a:noFill/>
          <a:ln w="9360">
            <a:noFill/>
          </a:ln>
        </p:spPr>
        <p:style>
          <a:lnRef idx="0"/>
          <a:fillRef idx="0"/>
          <a:effectRef idx="0"/>
          <a:fontRef idx="minor"/>
        </p:style>
        <p:txBody>
          <a:bodyPr lIns="90000" rIns="90000" tIns="45000" bIns="45000"/>
          <a:p>
            <a:pPr marL="343080" indent="-342000">
              <a:lnSpc>
                <a:spcPct val="90000"/>
              </a:lnSpc>
              <a:spcBef>
                <a:spcPts val="561"/>
              </a:spcBef>
            </a:pPr>
            <a:r>
              <a:rPr b="0" i="1" lang="uk-UA" sz="2400" spc="-1" strike="noStrike">
                <a:solidFill>
                  <a:srgbClr val="000000"/>
                </a:solidFill>
                <a:latin typeface="Monotype Corsiva"/>
                <a:ea typeface="DejaVu Sans"/>
              </a:rPr>
              <a:t>                     </a:t>
            </a:r>
            <a:r>
              <a:rPr b="1" i="1" lang="uk-UA" sz="2800" spc="-1" strike="noStrike">
                <a:solidFill>
                  <a:srgbClr val="000000"/>
                </a:solidFill>
                <a:latin typeface="Monotype Corsiva"/>
                <a:ea typeface="DejaVu Sans"/>
              </a:rPr>
              <a:t>Л.</a:t>
            </a:r>
            <a:r>
              <a:rPr b="0" i="1" lang="uk-UA" sz="2800" spc="-1" strike="noStrike">
                <a:solidFill>
                  <a:srgbClr val="000000"/>
                </a:solidFill>
                <a:latin typeface="Monotype Corsiva"/>
                <a:ea typeface="DejaVu Sans"/>
              </a:rPr>
              <a:t> </a:t>
            </a:r>
            <a:r>
              <a:rPr b="1" i="1" lang="uk-UA" sz="2800" spc="-1" strike="noStrike">
                <a:solidFill>
                  <a:srgbClr val="000000"/>
                </a:solidFill>
                <a:latin typeface="Monotype Corsiva"/>
                <a:ea typeface="DejaVu Sans"/>
              </a:rPr>
              <a:t>Булянже</a:t>
            </a:r>
            <a:endParaRPr b="0" lang="uk-UA" sz="2800" spc="-1" strike="noStrike">
              <a:latin typeface="Arial"/>
            </a:endParaRPr>
          </a:p>
          <a:p>
            <a:pPr marL="343080" indent="-342000">
              <a:lnSpc>
                <a:spcPct val="100000"/>
              </a:lnSpc>
              <a:spcBef>
                <a:spcPts val="561"/>
              </a:spcBef>
            </a:pPr>
            <a:r>
              <a:rPr b="1" i="1" lang="uk-UA" sz="2800" spc="-1" strike="noStrike">
                <a:solidFill>
                  <a:srgbClr val="000000"/>
                </a:solidFill>
                <a:latin typeface="Monotype Corsiva"/>
                <a:ea typeface="DejaVu Sans"/>
              </a:rPr>
              <a:t>        </a:t>
            </a:r>
            <a:r>
              <a:rPr b="1" i="1" lang="uk-UA" sz="2800" spc="-1" strike="noStrike">
                <a:solidFill>
                  <a:srgbClr val="000000"/>
                </a:solidFill>
                <a:latin typeface="Monotype Corsiva"/>
                <a:ea typeface="DejaVu Sans"/>
              </a:rPr>
              <a:t>«Покарання Мазепи»</a:t>
            </a:r>
            <a:endParaRPr b="0" lang="uk-UA" sz="2800" spc="-1" strike="noStrike">
              <a:latin typeface="Arial"/>
            </a:endParaRPr>
          </a:p>
        </p:txBody>
      </p:sp>
      <p:sp>
        <p:nvSpPr>
          <p:cNvPr id="141" name="CustomShape 2"/>
          <p:cNvSpPr/>
          <p:nvPr/>
        </p:nvSpPr>
        <p:spPr>
          <a:xfrm>
            <a:off x="0" y="0"/>
            <a:ext cx="9142920" cy="360"/>
          </a:xfrm>
          <a:prstGeom prst="rect">
            <a:avLst/>
          </a:prstGeom>
          <a:noFill/>
          <a:ln w="9360">
            <a:noFill/>
          </a:ln>
        </p:spPr>
        <p:style>
          <a:lnRef idx="0"/>
          <a:fillRef idx="0"/>
          <a:effectRef idx="0"/>
          <a:fontRef idx="minor"/>
        </p:style>
      </p:sp>
      <p:pic>
        <p:nvPicPr>
          <p:cNvPr id="142" name="Рисунок 6" descr=""/>
          <p:cNvPicPr/>
          <p:nvPr/>
        </p:nvPicPr>
        <p:blipFill>
          <a:blip r:embed="rId1"/>
          <a:stretch/>
        </p:blipFill>
        <p:spPr>
          <a:xfrm>
            <a:off x="3564000" y="333360"/>
            <a:ext cx="5399640" cy="4966200"/>
          </a:xfrm>
          <a:prstGeom prst="rect">
            <a:avLst/>
          </a:prstGeom>
          <a:ln w="9360">
            <a:noFill/>
          </a:ln>
        </p:spPr>
      </p:pic>
      <p:sp>
        <p:nvSpPr>
          <p:cNvPr id="143" name="CustomShape 3"/>
          <p:cNvSpPr/>
          <p:nvPr/>
        </p:nvSpPr>
        <p:spPr>
          <a:xfrm>
            <a:off x="250920" y="3174840"/>
            <a:ext cx="183240" cy="365760"/>
          </a:xfrm>
          <a:prstGeom prst="rect">
            <a:avLst/>
          </a:prstGeom>
          <a:noFill/>
          <a:ln w="9360">
            <a:noFill/>
          </a:ln>
        </p:spPr>
        <p:style>
          <a:lnRef idx="0"/>
          <a:fillRef idx="0"/>
          <a:effectRef idx="0"/>
          <a:fontRef idx="minor"/>
        </p:style>
      </p:sp>
      <p:pic>
        <p:nvPicPr>
          <p:cNvPr id="144" name="Picture 7" descr=""/>
          <p:cNvPicPr/>
          <p:nvPr/>
        </p:nvPicPr>
        <p:blipFill>
          <a:blip r:embed="rId2"/>
          <a:stretch/>
        </p:blipFill>
        <p:spPr>
          <a:xfrm>
            <a:off x="250920" y="333360"/>
            <a:ext cx="3096000" cy="4966200"/>
          </a:xfrm>
          <a:prstGeom prst="rect">
            <a:avLst/>
          </a:prstGeom>
          <a:ln w="9360">
            <a:noFill/>
          </a:ln>
        </p:spPr>
      </p:pic>
    </p:spTree>
  </p:cSld>
  <p:transition spd="slow">
    <p:wipe dir="d"/>
  </p:transition>
  <p:timing>
    <p:tnLst>
      <p:par>
        <p:cTn id="11" dur="indefinite" restart="never" nodeType="tmRoot">
          <p:childTnLst>
            <p:seq>
              <p:cTn id="12" dur="indefinite" nodeType="mainSeq"/>
              <p:prevCondLst>
                <p:cond delay="0" evt="onPrev">
                  <p:tgtEl>
                    <p:sldTgt/>
                  </p:tgtEl>
                </p:cond>
              </p:prevCondLst>
              <p:nextCondLst>
                <p:cond delay="0" evt="onNext">
                  <p:tgtEl>
                    <p:sldTgt/>
                  </p:tgtEl>
                </p:cond>
              </p:nextCondLst>
            </p:seq>
          </p:childTnLst>
        </p:cTn>
      </p:par>
    </p:tnLst>
  </p:timing>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5" name="CustomShape 1"/>
          <p:cNvSpPr/>
          <p:nvPr/>
        </p:nvSpPr>
        <p:spPr>
          <a:xfrm>
            <a:off x="1116000" y="5661000"/>
            <a:ext cx="6982200" cy="935640"/>
          </a:xfrm>
          <a:prstGeom prst="rect">
            <a:avLst/>
          </a:prstGeom>
          <a:noFill/>
          <a:ln w="9360">
            <a:noFill/>
          </a:ln>
        </p:spPr>
        <p:style>
          <a:lnRef idx="0"/>
          <a:fillRef idx="0"/>
          <a:effectRef idx="0"/>
          <a:fontRef idx="minor"/>
        </p:style>
        <p:txBody>
          <a:bodyPr lIns="90000" rIns="90000" tIns="45000" bIns="45000"/>
          <a:p>
            <a:pPr marL="343080" indent="-342000">
              <a:lnSpc>
                <a:spcPct val="80000"/>
              </a:lnSpc>
              <a:spcBef>
                <a:spcPts val="561"/>
              </a:spcBef>
            </a:pPr>
            <a:r>
              <a:rPr b="0" lang="uk-UA" sz="2800" spc="-1" strike="noStrike">
                <a:solidFill>
                  <a:srgbClr val="000000"/>
                </a:solidFill>
                <a:latin typeface="Calibri"/>
                <a:ea typeface="DejaVu Sans"/>
              </a:rPr>
              <a:t>                       </a:t>
            </a:r>
            <a:r>
              <a:rPr b="1" lang="uk-UA" sz="2800" spc="-1" strike="noStrike">
                <a:solidFill>
                  <a:srgbClr val="000000"/>
                </a:solidFill>
                <a:latin typeface="Monotype Corsiva"/>
                <a:ea typeface="DejaVu Sans"/>
              </a:rPr>
              <a:t>Е.Харпентер</a:t>
            </a:r>
            <a:endParaRPr b="0" lang="uk-UA" sz="2800" spc="-1" strike="noStrike">
              <a:latin typeface="Arial"/>
            </a:endParaRPr>
          </a:p>
          <a:p>
            <a:pPr marL="343080" indent="-342000">
              <a:lnSpc>
                <a:spcPct val="80000"/>
              </a:lnSpc>
              <a:spcBef>
                <a:spcPts val="561"/>
              </a:spcBef>
            </a:pPr>
            <a:r>
              <a:rPr b="1" lang="uk-UA" sz="2800" spc="-1" strike="noStrike">
                <a:solidFill>
                  <a:srgbClr val="000000"/>
                </a:solidFill>
                <a:latin typeface="Monotype Corsiva"/>
                <a:ea typeface="DejaVu Sans"/>
              </a:rPr>
              <a:t>    </a:t>
            </a:r>
            <a:r>
              <a:rPr b="1" lang="uk-UA" sz="2800" spc="-1" strike="noStrike">
                <a:solidFill>
                  <a:srgbClr val="000000"/>
                </a:solidFill>
                <a:latin typeface="Monotype Corsiva"/>
                <a:ea typeface="DejaVu Sans"/>
              </a:rPr>
              <a:t>«Козахи знаходять Мазепу</a:t>
            </a:r>
            <a:r>
              <a:rPr b="1" lang="uk-UA" sz="2800" spc="-1" strike="noStrike">
                <a:solidFill>
                  <a:srgbClr val="000000"/>
                </a:solidFill>
                <a:latin typeface="Calibri"/>
                <a:ea typeface="DejaVu Sans"/>
              </a:rPr>
              <a:t>»</a:t>
            </a:r>
            <a:endParaRPr b="0" lang="uk-UA" sz="2800" spc="-1" strike="noStrike">
              <a:latin typeface="Arial"/>
            </a:endParaRPr>
          </a:p>
        </p:txBody>
      </p:sp>
      <p:pic>
        <p:nvPicPr>
          <p:cNvPr id="146" name="Picture 5" descr=""/>
          <p:cNvPicPr/>
          <p:nvPr/>
        </p:nvPicPr>
        <p:blipFill>
          <a:blip r:embed="rId1"/>
          <a:stretch/>
        </p:blipFill>
        <p:spPr>
          <a:xfrm>
            <a:off x="1908000" y="476280"/>
            <a:ext cx="5256720" cy="5109120"/>
          </a:xfrm>
          <a:prstGeom prst="rect">
            <a:avLst/>
          </a:prstGeom>
          <a:ln w="9360">
            <a:noFill/>
          </a:ln>
        </p:spPr>
      </p:pic>
    </p:spTree>
  </p:cSld>
  <p:transition spd="slow">
    <p:wedge/>
  </p:transition>
  <p:timing>
    <p:tnLst>
      <p:par>
        <p:cTn id="13" dur="indefinite" restart="never" nodeType="tmRoot">
          <p:childTnLst>
            <p:seq>
              <p:cTn id="14" dur="indefinite" nodeType="mainSeq"/>
              <p:prevCondLst>
                <p:cond delay="0" evt="onPrev">
                  <p:tgtEl>
                    <p:sldTgt/>
                  </p:tgtEl>
                </p:cond>
              </p:prevCondLst>
              <p:nextCondLst>
                <p:cond delay="0" evt="onNext">
                  <p:tgtEl>
                    <p:sldTgt/>
                  </p:tgtEl>
                </p:cond>
              </p:nextCondLst>
            </p:seq>
          </p:childTnLst>
        </p:cTn>
      </p:par>
    </p:tnLst>
  </p:timing>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47" name="Picture 3" descr=""/>
          <p:cNvPicPr/>
          <p:nvPr/>
        </p:nvPicPr>
        <p:blipFill>
          <a:blip r:embed="rId1"/>
          <a:stretch/>
        </p:blipFill>
        <p:spPr>
          <a:xfrm>
            <a:off x="1187280" y="1484280"/>
            <a:ext cx="6768000" cy="4967640"/>
          </a:xfrm>
          <a:prstGeom prst="rect">
            <a:avLst/>
          </a:prstGeom>
          <a:ln w="9360">
            <a:noFill/>
          </a:ln>
        </p:spPr>
      </p:pic>
      <p:sp>
        <p:nvSpPr>
          <p:cNvPr id="148" name="CustomShape 1"/>
          <p:cNvSpPr/>
          <p:nvPr/>
        </p:nvSpPr>
        <p:spPr>
          <a:xfrm>
            <a:off x="500040" y="428760"/>
            <a:ext cx="8228520" cy="987840"/>
          </a:xfrm>
          <a:prstGeom prst="rect">
            <a:avLst/>
          </a:prstGeom>
          <a:noFill/>
          <a:ln w="9360">
            <a:noFill/>
          </a:ln>
        </p:spPr>
        <p:style>
          <a:lnRef idx="0"/>
          <a:fillRef idx="0"/>
          <a:effectRef idx="0"/>
          <a:fontRef idx="minor"/>
        </p:style>
        <p:txBody>
          <a:bodyPr lIns="90000" rIns="90000" tIns="45000" bIns="45000" anchor="ctr">
            <a:normAutofit fontScale="30000"/>
          </a:bodyPr>
          <a:p>
            <a:pPr algn="ctr">
              <a:lnSpc>
                <a:spcPct val="100000"/>
              </a:lnSpc>
            </a:pPr>
            <a:r>
              <a:rPr b="1" lang="uk-UA" sz="4000" spc="-1" strike="noStrike">
                <a:solidFill>
                  <a:srgbClr val="000000"/>
                </a:solidFill>
                <a:latin typeface="Monotype Corsiva"/>
                <a:ea typeface="DejaVu Sans"/>
              </a:rPr>
              <a:t>Образ гетьмана Мазепи у художній літературі</a:t>
            </a:r>
            <a:br/>
            <a:endParaRPr b="0" lang="uk-UA" sz="4000" spc="-1" strike="noStrike">
              <a:latin typeface="Arial"/>
            </a:endParaRPr>
          </a:p>
        </p:txBody>
      </p:sp>
      <p:sp>
        <p:nvSpPr>
          <p:cNvPr id="149" name="CustomShape 2"/>
          <p:cNvSpPr/>
          <p:nvPr/>
        </p:nvSpPr>
        <p:spPr>
          <a:xfrm>
            <a:off x="1403280" y="1844640"/>
            <a:ext cx="3312000" cy="1927800"/>
          </a:xfrm>
          <a:prstGeom prst="rect">
            <a:avLst/>
          </a:prstGeom>
          <a:noFill/>
          <a:ln w="9360">
            <a:noFill/>
          </a:ln>
        </p:spPr>
        <p:style>
          <a:lnRef idx="0"/>
          <a:fillRef idx="0"/>
          <a:effectRef idx="0"/>
          <a:fontRef idx="minor"/>
        </p:style>
        <p:txBody>
          <a:bodyPr lIns="90000" rIns="90000" tIns="45000" bIns="45000"/>
          <a:p>
            <a:pPr marL="343080" indent="-342000">
              <a:lnSpc>
                <a:spcPct val="100000"/>
              </a:lnSpc>
              <a:spcBef>
                <a:spcPts val="479"/>
              </a:spcBef>
            </a:pPr>
            <a:r>
              <a:rPr b="1" i="1" lang="uk-UA" sz="2400" spc="-1" strike="noStrike">
                <a:solidFill>
                  <a:srgbClr val="000000"/>
                </a:solidFill>
                <a:latin typeface="Monotype Corsiva"/>
                <a:ea typeface="DejaVu Sans"/>
              </a:rPr>
              <a:t>   </a:t>
            </a:r>
            <a:r>
              <a:rPr b="1" i="1" lang="uk-UA" sz="2200" spc="-1" strike="noStrike">
                <a:solidFill>
                  <a:srgbClr val="000000"/>
                </a:solidFill>
                <a:latin typeface="Monotype Corsiva"/>
                <a:ea typeface="DejaVu Sans"/>
              </a:rPr>
              <a:t>Образ Мазепи</a:t>
            </a:r>
            <a:endParaRPr b="0" lang="uk-UA" sz="2200" spc="-1" strike="noStrike">
              <a:latin typeface="Arial"/>
            </a:endParaRPr>
          </a:p>
          <a:p>
            <a:pPr marL="343080" indent="-342000">
              <a:lnSpc>
                <a:spcPct val="100000"/>
              </a:lnSpc>
              <a:spcBef>
                <a:spcPts val="479"/>
              </a:spcBef>
            </a:pPr>
            <a:r>
              <a:rPr b="1" i="1" lang="uk-UA" sz="2200" spc="-1" strike="noStrike">
                <a:solidFill>
                  <a:srgbClr val="000000"/>
                </a:solidFill>
                <a:latin typeface="Monotype Corsiva"/>
                <a:ea typeface="DejaVu Sans"/>
              </a:rPr>
              <a:t>   </a:t>
            </a:r>
            <a:r>
              <a:rPr b="1" i="1" lang="uk-UA" sz="2200" spc="-1" strike="noStrike">
                <a:solidFill>
                  <a:srgbClr val="000000"/>
                </a:solidFill>
                <a:latin typeface="Monotype Corsiva"/>
                <a:ea typeface="DejaVu Sans"/>
              </a:rPr>
              <a:t>отримав велике</a:t>
            </a:r>
            <a:endParaRPr b="0" lang="uk-UA" sz="2200" spc="-1" strike="noStrike">
              <a:latin typeface="Arial"/>
            </a:endParaRPr>
          </a:p>
          <a:p>
            <a:pPr marL="343080" indent="-342000">
              <a:lnSpc>
                <a:spcPct val="100000"/>
              </a:lnSpc>
              <a:spcBef>
                <a:spcPts val="479"/>
              </a:spcBef>
            </a:pPr>
            <a:r>
              <a:rPr b="1" i="1" lang="uk-UA" sz="2200" spc="-1" strike="noStrike">
                <a:solidFill>
                  <a:srgbClr val="000000"/>
                </a:solidFill>
                <a:latin typeface="Monotype Corsiva"/>
                <a:ea typeface="DejaVu Sans"/>
              </a:rPr>
              <a:t>  </a:t>
            </a:r>
            <a:r>
              <a:rPr b="1" i="1" lang="uk-UA" sz="2200" spc="-1" strike="noStrike">
                <a:solidFill>
                  <a:srgbClr val="000000"/>
                </a:solidFill>
                <a:latin typeface="Monotype Corsiva"/>
                <a:ea typeface="DejaVu Sans"/>
              </a:rPr>
              <a:t>поширення не тільки</a:t>
            </a:r>
            <a:endParaRPr b="0" lang="uk-UA" sz="2200" spc="-1" strike="noStrike">
              <a:latin typeface="Arial"/>
            </a:endParaRPr>
          </a:p>
          <a:p>
            <a:pPr marL="343080" indent="-342000">
              <a:lnSpc>
                <a:spcPct val="100000"/>
              </a:lnSpc>
              <a:spcBef>
                <a:spcPts val="479"/>
              </a:spcBef>
            </a:pPr>
            <a:r>
              <a:rPr b="1" i="1" lang="uk-UA" sz="2200" spc="-1" strike="noStrike">
                <a:solidFill>
                  <a:srgbClr val="000000"/>
                </a:solidFill>
                <a:latin typeface="Monotype Corsiva"/>
                <a:ea typeface="DejaVu Sans"/>
              </a:rPr>
              <a:t>   </a:t>
            </a:r>
            <a:r>
              <a:rPr b="1" i="1" lang="uk-UA" sz="2200" spc="-1" strike="noStrike">
                <a:solidFill>
                  <a:srgbClr val="000000"/>
                </a:solidFill>
                <a:latin typeface="Monotype Corsiva"/>
                <a:ea typeface="DejaVu Sans"/>
              </a:rPr>
              <a:t>у закордонній</a:t>
            </a:r>
            <a:endParaRPr b="0" lang="uk-UA" sz="2200" spc="-1" strike="noStrike">
              <a:latin typeface="Arial"/>
            </a:endParaRPr>
          </a:p>
          <a:p>
            <a:pPr marL="343080" indent="-342000">
              <a:lnSpc>
                <a:spcPct val="100000"/>
              </a:lnSpc>
              <a:spcBef>
                <a:spcPts val="479"/>
              </a:spcBef>
            </a:pPr>
            <a:r>
              <a:rPr b="1" i="1" lang="uk-UA" sz="2200" spc="-1" strike="noStrike">
                <a:solidFill>
                  <a:srgbClr val="000000"/>
                </a:solidFill>
                <a:latin typeface="Monotype Corsiva"/>
                <a:ea typeface="DejaVu Sans"/>
              </a:rPr>
              <a:t>   </a:t>
            </a:r>
            <a:r>
              <a:rPr b="1" i="1" lang="uk-UA" sz="2200" spc="-1" strike="noStrike">
                <a:solidFill>
                  <a:srgbClr val="000000"/>
                </a:solidFill>
                <a:latin typeface="Monotype Corsiva"/>
                <a:ea typeface="DejaVu Sans"/>
              </a:rPr>
              <a:t>літературі, а й у</a:t>
            </a:r>
            <a:endParaRPr b="0" lang="uk-UA" sz="2200" spc="-1" strike="noStrike">
              <a:latin typeface="Arial"/>
            </a:endParaRPr>
          </a:p>
          <a:p>
            <a:pPr marL="343080" indent="-342000">
              <a:lnSpc>
                <a:spcPct val="100000"/>
              </a:lnSpc>
              <a:spcBef>
                <a:spcPts val="479"/>
              </a:spcBef>
            </a:pPr>
            <a:r>
              <a:rPr b="1" i="1" lang="uk-UA" sz="2200" spc="-1" strike="noStrike">
                <a:solidFill>
                  <a:srgbClr val="000000"/>
                </a:solidFill>
                <a:latin typeface="Monotype Corsiva"/>
                <a:ea typeface="DejaVu Sans"/>
              </a:rPr>
              <a:t>   </a:t>
            </a:r>
            <a:r>
              <a:rPr b="1" i="1" lang="uk-UA" sz="2200" spc="-1" strike="noStrike">
                <a:solidFill>
                  <a:srgbClr val="000000"/>
                </a:solidFill>
                <a:latin typeface="Monotype Corsiva"/>
                <a:ea typeface="DejaVu Sans"/>
              </a:rPr>
              <a:t>творах російських та</a:t>
            </a:r>
            <a:endParaRPr b="0" lang="uk-UA" sz="2200" spc="-1" strike="noStrike">
              <a:latin typeface="Arial"/>
            </a:endParaRPr>
          </a:p>
          <a:p>
            <a:pPr marL="343080" indent="-342000">
              <a:lnSpc>
                <a:spcPct val="100000"/>
              </a:lnSpc>
              <a:spcBef>
                <a:spcPts val="479"/>
              </a:spcBef>
            </a:pPr>
            <a:r>
              <a:rPr b="1" i="1" lang="uk-UA" sz="2200" spc="-1" strike="noStrike">
                <a:solidFill>
                  <a:srgbClr val="000000"/>
                </a:solidFill>
                <a:latin typeface="Monotype Corsiva"/>
                <a:ea typeface="DejaVu Sans"/>
              </a:rPr>
              <a:t>   </a:t>
            </a:r>
            <a:r>
              <a:rPr b="1" i="1" lang="uk-UA" sz="2200" spc="-1" strike="noStrike">
                <a:solidFill>
                  <a:srgbClr val="000000"/>
                </a:solidFill>
                <a:latin typeface="Monotype Corsiva"/>
                <a:ea typeface="DejaVu Sans"/>
              </a:rPr>
              <a:t>український</a:t>
            </a:r>
            <a:endParaRPr b="0" lang="uk-UA" sz="2200" spc="-1" strike="noStrike">
              <a:latin typeface="Arial"/>
            </a:endParaRPr>
          </a:p>
          <a:p>
            <a:pPr marL="343080" indent="-342000">
              <a:lnSpc>
                <a:spcPct val="100000"/>
              </a:lnSpc>
              <a:spcBef>
                <a:spcPts val="479"/>
              </a:spcBef>
            </a:pPr>
            <a:r>
              <a:rPr b="1" i="1" lang="uk-UA" sz="2200" spc="-1" strike="noStrike">
                <a:solidFill>
                  <a:srgbClr val="000000"/>
                </a:solidFill>
                <a:latin typeface="Monotype Corsiva"/>
                <a:ea typeface="DejaVu Sans"/>
              </a:rPr>
              <a:t>   </a:t>
            </a:r>
            <a:r>
              <a:rPr b="1" i="1" lang="uk-UA" sz="2200" spc="-1" strike="noStrike">
                <a:solidFill>
                  <a:srgbClr val="000000"/>
                </a:solidFill>
                <a:latin typeface="Monotype Corsiva"/>
                <a:ea typeface="DejaVu Sans"/>
              </a:rPr>
              <a:t>письменників:</a:t>
            </a:r>
            <a:r>
              <a:rPr b="1" i="1" lang="uk-UA" sz="2400" spc="-1" strike="noStrike">
                <a:solidFill>
                  <a:srgbClr val="000000"/>
                </a:solidFill>
                <a:latin typeface="Monotype Corsiva"/>
                <a:ea typeface="DejaVu Sans"/>
              </a:rPr>
              <a:t> </a:t>
            </a:r>
            <a:endParaRPr b="0" lang="uk-UA" sz="2400" spc="-1" strike="noStrike">
              <a:latin typeface="Arial"/>
            </a:endParaRPr>
          </a:p>
          <a:p>
            <a:pPr marL="343080" indent="-342000">
              <a:lnSpc>
                <a:spcPct val="100000"/>
              </a:lnSpc>
              <a:spcBef>
                <a:spcPts val="479"/>
              </a:spcBef>
            </a:pPr>
            <a:endParaRPr b="0" lang="uk-UA" sz="2400" spc="-1" strike="noStrike">
              <a:latin typeface="Arial"/>
            </a:endParaRPr>
          </a:p>
        </p:txBody>
      </p:sp>
      <p:sp>
        <p:nvSpPr>
          <p:cNvPr id="150" name="CustomShape 3"/>
          <p:cNvSpPr/>
          <p:nvPr/>
        </p:nvSpPr>
        <p:spPr>
          <a:xfrm>
            <a:off x="1166760" y="5373720"/>
            <a:ext cx="7507800" cy="365760"/>
          </a:xfrm>
          <a:prstGeom prst="rect">
            <a:avLst/>
          </a:prstGeom>
          <a:noFill/>
          <a:ln w="9360">
            <a:noFill/>
          </a:ln>
        </p:spPr>
        <p:style>
          <a:lnRef idx="0"/>
          <a:fillRef idx="0"/>
          <a:effectRef idx="0"/>
          <a:fontRef idx="minor"/>
        </p:style>
      </p:sp>
      <p:sp>
        <p:nvSpPr>
          <p:cNvPr id="151" name="CustomShape 4"/>
          <p:cNvSpPr/>
          <p:nvPr/>
        </p:nvSpPr>
        <p:spPr>
          <a:xfrm>
            <a:off x="4643280" y="1700280"/>
            <a:ext cx="2878560" cy="4658040"/>
          </a:xfrm>
          <a:prstGeom prst="rect">
            <a:avLst/>
          </a:prstGeom>
          <a:noFill/>
          <a:ln w="9360">
            <a:noFill/>
          </a:ln>
        </p:spPr>
        <p:style>
          <a:lnRef idx="0"/>
          <a:fillRef idx="0"/>
          <a:effectRef idx="0"/>
          <a:fontRef idx="minor"/>
        </p:style>
        <p:txBody>
          <a:bodyPr lIns="90000" rIns="90000" tIns="45000" bIns="45000"/>
          <a:p>
            <a:pPr>
              <a:lnSpc>
                <a:spcPct val="100000"/>
              </a:lnSpc>
              <a:spcBef>
                <a:spcPts val="1199"/>
              </a:spcBef>
            </a:pPr>
            <a:r>
              <a:rPr b="1" lang="uk-UA" sz="2000" spc="-1" strike="noStrike">
                <a:solidFill>
                  <a:srgbClr val="000000"/>
                </a:solidFill>
                <a:latin typeface="Monotype Corsiva"/>
                <a:ea typeface="DejaVu Sans"/>
              </a:rPr>
              <a:t>"Мазепа" Дж. Байрона;</a:t>
            </a:r>
            <a:endParaRPr b="0" lang="uk-UA" sz="2000" spc="-1" strike="noStrike">
              <a:latin typeface="Arial"/>
            </a:endParaRPr>
          </a:p>
          <a:p>
            <a:pPr>
              <a:lnSpc>
                <a:spcPct val="100000"/>
              </a:lnSpc>
              <a:spcBef>
                <a:spcPts val="1199"/>
              </a:spcBef>
            </a:pPr>
            <a:r>
              <a:rPr b="1" lang="uk-UA" sz="2000" spc="-1" strike="noStrike">
                <a:solidFill>
                  <a:srgbClr val="000000"/>
                </a:solidFill>
                <a:latin typeface="Monotype Corsiva"/>
                <a:ea typeface="DejaVu Sans"/>
              </a:rPr>
              <a:t>"Мазепа" Гюго;</a:t>
            </a:r>
            <a:endParaRPr b="0" lang="uk-UA" sz="2000" spc="-1" strike="noStrike">
              <a:latin typeface="Arial"/>
            </a:endParaRPr>
          </a:p>
          <a:p>
            <a:pPr>
              <a:lnSpc>
                <a:spcPct val="100000"/>
              </a:lnSpc>
              <a:spcBef>
                <a:spcPts val="1199"/>
              </a:spcBef>
            </a:pPr>
            <a:r>
              <a:rPr b="1" lang="uk-UA" sz="2000" spc="-1" strike="noStrike">
                <a:solidFill>
                  <a:srgbClr val="000000"/>
                </a:solidFill>
                <a:latin typeface="Monotype Corsiva"/>
                <a:ea typeface="DejaVu Sans"/>
              </a:rPr>
              <a:t>"Мазепа" Словацького;</a:t>
            </a:r>
            <a:endParaRPr b="0" lang="uk-UA" sz="2000" spc="-1" strike="noStrike">
              <a:latin typeface="Arial"/>
            </a:endParaRPr>
          </a:p>
          <a:p>
            <a:pPr>
              <a:lnSpc>
                <a:spcPct val="100000"/>
              </a:lnSpc>
              <a:spcBef>
                <a:spcPts val="1199"/>
              </a:spcBef>
            </a:pPr>
            <a:r>
              <a:rPr b="1" lang="uk-UA" sz="2000" spc="-1" strike="noStrike">
                <a:solidFill>
                  <a:srgbClr val="000000"/>
                </a:solidFill>
                <a:latin typeface="Monotype Corsiva"/>
                <a:ea typeface="DejaVu Sans"/>
              </a:rPr>
              <a:t>"Полтава" А. Пушкіна;</a:t>
            </a:r>
            <a:endParaRPr b="0" lang="uk-UA" sz="2000" spc="-1" strike="noStrike">
              <a:latin typeface="Arial"/>
            </a:endParaRPr>
          </a:p>
          <a:p>
            <a:pPr>
              <a:lnSpc>
                <a:spcPct val="100000"/>
              </a:lnSpc>
              <a:spcBef>
                <a:spcPts val="1199"/>
              </a:spcBef>
            </a:pPr>
            <a:r>
              <a:rPr b="1" lang="uk-UA" sz="2000" spc="-1" strike="noStrike">
                <a:solidFill>
                  <a:srgbClr val="000000"/>
                </a:solidFill>
                <a:latin typeface="Monotype Corsiva"/>
                <a:ea typeface="DejaVu Sans"/>
              </a:rPr>
              <a:t>Войнаровський Рилєєв;</a:t>
            </a:r>
            <a:endParaRPr b="0" lang="uk-UA" sz="2000" spc="-1" strike="noStrike">
              <a:latin typeface="Arial"/>
            </a:endParaRPr>
          </a:p>
          <a:p>
            <a:pPr>
              <a:lnSpc>
                <a:spcPct val="100000"/>
              </a:lnSpc>
              <a:spcBef>
                <a:spcPts val="1199"/>
              </a:spcBef>
            </a:pPr>
            <a:r>
              <a:rPr b="1" lang="uk-UA" sz="2000" spc="-1" strike="noStrike">
                <a:solidFill>
                  <a:srgbClr val="000000"/>
                </a:solidFill>
                <a:latin typeface="Monotype Corsiva"/>
                <a:ea typeface="DejaVu Sans"/>
              </a:rPr>
              <a:t>"Мазепа" В. Сосюра;</a:t>
            </a:r>
            <a:endParaRPr b="0" lang="uk-UA" sz="2000" spc="-1" strike="noStrike">
              <a:latin typeface="Arial"/>
            </a:endParaRPr>
          </a:p>
          <a:p>
            <a:pPr>
              <a:lnSpc>
                <a:spcPct val="100000"/>
              </a:lnSpc>
              <a:spcBef>
                <a:spcPts val="1199"/>
              </a:spcBef>
            </a:pPr>
            <a:r>
              <a:rPr b="1" lang="uk-UA" sz="2000" spc="-1" strike="noStrike">
                <a:solidFill>
                  <a:srgbClr val="000000"/>
                </a:solidFill>
                <a:latin typeface="Monotype Corsiva"/>
                <a:ea typeface="DejaVu Sans"/>
              </a:rPr>
              <a:t>"Молодість Мазепи" М. Старицький </a:t>
            </a:r>
            <a:endParaRPr b="0" lang="uk-UA" sz="2000" spc="-1" strike="noStrike">
              <a:latin typeface="Arial"/>
            </a:endParaRPr>
          </a:p>
        </p:txBody>
      </p:sp>
    </p:spTree>
  </p:cSld>
  <p:transition spd="slow">
    <p:fade thruBlk="true"/>
  </p:transition>
  <p:timing>
    <p:tnLst>
      <p:par>
        <p:cTn id="15" dur="indefinite" restart="never" nodeType="tmRoot">
          <p:childTnLst>
            <p:seq>
              <p:cTn id="16" dur="indefinite" nodeType="mainSeq"/>
              <p:prevCondLst>
                <p:cond delay="0" evt="onPrev">
                  <p:tgtEl>
                    <p:sldTgt/>
                  </p:tgtEl>
                </p:cond>
              </p:prevCondLst>
              <p:nextCondLst>
                <p:cond delay="0" evt="onNext">
                  <p:tgtEl>
                    <p:sldTgt/>
                  </p:tgtEl>
                </p:cond>
              </p:nextCondLst>
            </p:seq>
          </p:childTnLst>
        </p:cTn>
      </p:par>
    </p:tnLst>
  </p:timing>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2" name="CustomShape 1"/>
          <p:cNvSpPr/>
          <p:nvPr/>
        </p:nvSpPr>
        <p:spPr>
          <a:xfrm>
            <a:off x="3537360" y="101880"/>
            <a:ext cx="4793040" cy="5953680"/>
          </a:xfrm>
          <a:prstGeom prst="rect">
            <a:avLst/>
          </a:prstGeom>
          <a:noFill/>
          <a:ln w="9360">
            <a:noFill/>
          </a:ln>
        </p:spPr>
        <p:style>
          <a:lnRef idx="0"/>
          <a:fillRef idx="0"/>
          <a:effectRef idx="0"/>
          <a:fontRef idx="minor"/>
        </p:style>
        <p:txBody>
          <a:bodyPr lIns="90000" rIns="90000" tIns="45000" bIns="45000"/>
          <a:p>
            <a:pPr marL="343080" indent="-342000">
              <a:lnSpc>
                <a:spcPct val="100000"/>
              </a:lnSpc>
              <a:spcBef>
                <a:spcPts val="561"/>
              </a:spcBef>
            </a:pPr>
            <a:r>
              <a:rPr b="0" lang="uk-UA" sz="2800" spc="-1" strike="noStrike">
                <a:solidFill>
                  <a:srgbClr val="000000"/>
                </a:solidFill>
                <a:latin typeface="Monotype Corsiva"/>
                <a:ea typeface="DejaVu Sans"/>
              </a:rPr>
              <a:t>     </a:t>
            </a:r>
            <a:r>
              <a:rPr b="0" lang="uk-UA" sz="2600" spc="-1" strike="noStrike">
                <a:solidFill>
                  <a:srgbClr val="000000"/>
                </a:solidFill>
                <a:latin typeface="Monotype Corsiva"/>
                <a:ea typeface="DejaVu Sans"/>
              </a:rPr>
              <a:t>У поемі "Мазепа" Джорджа Байрона гетьман показаний людиною похилого віку. На прохання КарлаXII він розповідає незвичайну історію з часів своєї молодості, що становить основну частину твору, яку обрамлюють події 1709 року.</a:t>
            </a:r>
            <a:endParaRPr b="0" lang="uk-UA" sz="2600" spc="-1" strike="noStrike">
              <a:latin typeface="Arial"/>
            </a:endParaRPr>
          </a:p>
        </p:txBody>
      </p:sp>
      <p:pic>
        <p:nvPicPr>
          <p:cNvPr id="153" name="Picture 2" descr=""/>
          <p:cNvPicPr/>
          <p:nvPr/>
        </p:nvPicPr>
        <p:blipFill>
          <a:blip r:embed="rId1"/>
          <a:stretch/>
        </p:blipFill>
        <p:spPr>
          <a:xfrm>
            <a:off x="251640" y="101880"/>
            <a:ext cx="3285000" cy="5161320"/>
          </a:xfrm>
          <a:prstGeom prst="rect">
            <a:avLst/>
          </a:prstGeom>
          <a:ln w="9360">
            <a:noFill/>
          </a:ln>
        </p:spPr>
      </p:pic>
      <p:pic>
        <p:nvPicPr>
          <p:cNvPr id="154" name="Picture 3" descr=""/>
          <p:cNvPicPr/>
          <p:nvPr/>
        </p:nvPicPr>
        <p:blipFill>
          <a:blip r:embed="rId2"/>
          <a:stretch/>
        </p:blipFill>
        <p:spPr>
          <a:xfrm>
            <a:off x="6552000" y="4249800"/>
            <a:ext cx="1950120" cy="2517480"/>
          </a:xfrm>
          <a:prstGeom prst="rect">
            <a:avLst/>
          </a:prstGeom>
          <a:ln w="9360">
            <a:noFill/>
          </a:ln>
        </p:spPr>
      </p:pic>
    </p:spTree>
  </p:cSld>
  <p:transition spd="slow">
    <p:fade/>
  </p:transition>
  <p:timing>
    <p:tnLst>
      <p:par>
        <p:cTn id="17" dur="indefinite" restart="never" nodeType="tmRoot">
          <p:childTnLst>
            <p:seq>
              <p:cTn id="18" dur="indefinite" nodeType="mainSeq"/>
              <p:prevCondLst>
                <p:cond delay="0" evt="onPrev">
                  <p:tgtEl>
                    <p:sldTgt/>
                  </p:tgtEl>
                </p:cond>
              </p:prevCondLst>
              <p:nextCondLst>
                <p:cond delay="0" evt="onNext">
                  <p:tgtEl>
                    <p:sldTgt/>
                  </p:tgtEl>
                </p:cond>
              </p:nextCondLst>
            </p:seq>
          </p:childTnLst>
        </p:cTn>
      </p:par>
    </p:tnLst>
  </p:timing>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5" name="CustomShape 1"/>
          <p:cNvSpPr/>
          <p:nvPr/>
        </p:nvSpPr>
        <p:spPr>
          <a:xfrm>
            <a:off x="3995640" y="692280"/>
            <a:ext cx="4678920" cy="5183640"/>
          </a:xfrm>
          <a:prstGeom prst="rect">
            <a:avLst/>
          </a:prstGeom>
          <a:noFill/>
          <a:ln w="9360">
            <a:noFill/>
          </a:ln>
        </p:spPr>
        <p:style>
          <a:lnRef idx="0"/>
          <a:fillRef idx="0"/>
          <a:effectRef idx="0"/>
          <a:fontRef idx="minor"/>
        </p:style>
        <p:txBody>
          <a:bodyPr lIns="90000" rIns="90000" tIns="45000" bIns="45000"/>
          <a:p>
            <a:pPr marL="343080" indent="-342000">
              <a:lnSpc>
                <a:spcPct val="80000"/>
              </a:lnSpc>
              <a:spcBef>
                <a:spcPts val="720"/>
              </a:spcBef>
            </a:pPr>
            <a:r>
              <a:rPr b="0" i="1" lang="uk-UA" sz="1000" spc="-1" strike="noStrike">
                <a:solidFill>
                  <a:srgbClr val="000000"/>
                </a:solidFill>
                <a:latin typeface="Monotype Corsiva"/>
                <a:ea typeface="DejaVu Sans"/>
              </a:rPr>
              <a:t>             </a:t>
            </a:r>
            <a:r>
              <a:rPr b="0" i="1" lang="uk-UA" sz="3600" spc="-1" strike="noStrike">
                <a:solidFill>
                  <a:srgbClr val="000000"/>
                </a:solidFill>
                <a:latin typeface="Monotype Corsiva"/>
                <a:ea typeface="DejaVu Sans"/>
              </a:rPr>
              <a:t>Віктор Гюго написав твір під назвою "Mazeppa" ("Мазепа"), який увійшов до збірки "Поезія Сходу" (LesOrientales, 1829). У поемі Гюго образ Мазепи втрачає риси конкретного історичного діяча та міфологізується.</a:t>
            </a:r>
            <a:endParaRPr b="0" lang="uk-UA" sz="3600" spc="-1" strike="noStrike">
              <a:latin typeface="Arial"/>
            </a:endParaRPr>
          </a:p>
        </p:txBody>
      </p:sp>
      <p:pic>
        <p:nvPicPr>
          <p:cNvPr id="156" name="Рисунок 9" descr=""/>
          <p:cNvPicPr/>
          <p:nvPr/>
        </p:nvPicPr>
        <p:blipFill>
          <a:blip r:embed="rId1"/>
          <a:stretch/>
        </p:blipFill>
        <p:spPr>
          <a:xfrm>
            <a:off x="395280" y="692280"/>
            <a:ext cx="3670920" cy="5399640"/>
          </a:xfrm>
          <a:prstGeom prst="rect">
            <a:avLst/>
          </a:prstGeom>
          <a:ln w="9360">
            <a:noFill/>
          </a:ln>
        </p:spPr>
      </p:pic>
    </p:spTree>
  </p:cSld>
  <p:transition spd="slow">
    <p:dissolve/>
  </p:transition>
  <p:timing>
    <p:tnLst>
      <p:par>
        <p:cTn id="19" dur="indefinite" restart="never" nodeType="tmRoot">
          <p:childTnLst>
            <p:seq>
              <p:cTn id="20" dur="indefinite" nodeType="mainSeq"/>
              <p:prevCondLst>
                <p:cond delay="0" evt="onPrev">
                  <p:tgtEl>
                    <p:sldTgt/>
                  </p:tgtEl>
                </p:cond>
              </p:prevCondLst>
              <p:nextCondLst>
                <p:cond delay="0" evt="onNext">
                  <p:tgtEl>
                    <p:sldTgt/>
                  </p:tgtEl>
                </p:cond>
              </p:nextCondLst>
            </p:seq>
          </p:childTnLst>
        </p:cTn>
      </p:par>
    </p:tnLst>
  </p:timing>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7" name="CustomShape 1"/>
          <p:cNvSpPr/>
          <p:nvPr/>
        </p:nvSpPr>
        <p:spPr>
          <a:xfrm>
            <a:off x="179280" y="0"/>
            <a:ext cx="2934360" cy="680040"/>
          </a:xfrm>
          <a:prstGeom prst="rect">
            <a:avLst/>
          </a:prstGeom>
          <a:noFill/>
          <a:ln w="9360">
            <a:noFill/>
          </a:ln>
        </p:spPr>
        <p:style>
          <a:lnRef idx="0"/>
          <a:fillRef idx="0"/>
          <a:effectRef idx="0"/>
          <a:fontRef idx="minor"/>
        </p:style>
        <p:txBody>
          <a:bodyPr lIns="90000" rIns="90000" tIns="45000" bIns="45000" anchor="b">
            <a:normAutofit fontScale="2000"/>
          </a:bodyPr>
          <a:p>
            <a:pPr>
              <a:lnSpc>
                <a:spcPct val="100000"/>
              </a:lnSpc>
            </a:pPr>
            <a:br/>
            <a:br/>
            <a:r>
              <a:rPr b="1" lang="uk-UA" sz="7200" spc="-1" strike="noStrike">
                <a:solidFill>
                  <a:srgbClr val="000000"/>
                </a:solidFill>
                <a:latin typeface="Monotype Corsiva"/>
                <a:ea typeface="DejaVu Sans"/>
              </a:rPr>
              <a:t>Володимир Сосюра</a:t>
            </a:r>
            <a:endParaRPr b="0" lang="uk-UA" sz="7200" spc="-1" strike="noStrike">
              <a:latin typeface="Arial"/>
            </a:endParaRPr>
          </a:p>
        </p:txBody>
      </p:sp>
      <p:sp>
        <p:nvSpPr>
          <p:cNvPr id="158" name="CustomShape 2"/>
          <p:cNvSpPr/>
          <p:nvPr/>
        </p:nvSpPr>
        <p:spPr>
          <a:xfrm>
            <a:off x="2771640" y="260280"/>
            <a:ext cx="6047640" cy="4103640"/>
          </a:xfrm>
          <a:prstGeom prst="rect">
            <a:avLst/>
          </a:prstGeom>
          <a:noFill/>
          <a:ln w="9360">
            <a:noFill/>
          </a:ln>
        </p:spPr>
        <p:style>
          <a:lnRef idx="0"/>
          <a:fillRef idx="0"/>
          <a:effectRef idx="0"/>
          <a:fontRef idx="minor"/>
        </p:style>
        <p:txBody>
          <a:bodyPr lIns="90000" rIns="90000" tIns="45000" bIns="45000"/>
          <a:p>
            <a:pPr marL="343080" indent="-342000">
              <a:lnSpc>
                <a:spcPct val="80000"/>
              </a:lnSpc>
              <a:spcBef>
                <a:spcPts val="561"/>
              </a:spcBef>
            </a:pPr>
            <a:r>
              <a:rPr b="0" i="1" lang="uk-UA" sz="2800" spc="-1" strike="noStrike">
                <a:solidFill>
                  <a:srgbClr val="000000"/>
                </a:solidFill>
                <a:latin typeface="Monotype Corsiva"/>
                <a:ea typeface="DejaVu Sans"/>
              </a:rPr>
              <a:t>     </a:t>
            </a:r>
            <a:r>
              <a:rPr b="0" i="1" lang="uk-UA" sz="2800" spc="-1" strike="noStrike">
                <a:solidFill>
                  <a:srgbClr val="000000"/>
                </a:solidFill>
                <a:latin typeface="Monotype Corsiva"/>
                <a:ea typeface="DejaVu Sans"/>
              </a:rPr>
              <a:t>Володимир Сосюра, на відміну від Пушкіна, по-своєму трактує образ Мазепи. Не ідеалізуючи його, поет творить художній образ, а не політичний портрет гетьмана,</a:t>
            </a:r>
            <a:endParaRPr b="0" lang="uk-UA" sz="2800" spc="-1" strike="noStrike">
              <a:latin typeface="Arial"/>
            </a:endParaRPr>
          </a:p>
          <a:p>
            <a:pPr marL="343080" indent="-342000">
              <a:lnSpc>
                <a:spcPct val="80000"/>
              </a:lnSpc>
              <a:spcBef>
                <a:spcPts val="561"/>
              </a:spcBef>
            </a:pPr>
            <a:r>
              <a:rPr b="0" i="1" lang="uk-UA" sz="2800" spc="-1" strike="noStrike">
                <a:solidFill>
                  <a:srgbClr val="000000"/>
                </a:solidFill>
                <a:latin typeface="Monotype Corsiva"/>
                <a:ea typeface="DejaVu Sans"/>
              </a:rPr>
              <a:t>     </a:t>
            </a:r>
            <a:r>
              <a:rPr b="0" i="1" lang="uk-UA" sz="2800" spc="-1" strike="noStrike">
                <a:solidFill>
                  <a:srgbClr val="000000"/>
                </a:solidFill>
                <a:latin typeface="Monotype Corsiva"/>
                <a:ea typeface="DejaVu Sans"/>
              </a:rPr>
              <a:t>намагається розкрити психологію його особистості.</a:t>
            </a:r>
            <a:endParaRPr b="0" lang="uk-UA" sz="2800" spc="-1" strike="noStrike">
              <a:latin typeface="Arial"/>
            </a:endParaRPr>
          </a:p>
        </p:txBody>
      </p:sp>
      <p:pic>
        <p:nvPicPr>
          <p:cNvPr id="159" name="Picture 2" descr=""/>
          <p:cNvPicPr/>
          <p:nvPr/>
        </p:nvPicPr>
        <p:blipFill>
          <a:blip r:embed="rId1"/>
          <a:stretch/>
        </p:blipFill>
        <p:spPr>
          <a:xfrm>
            <a:off x="179280" y="836640"/>
            <a:ext cx="2878560" cy="5112360"/>
          </a:xfrm>
          <a:prstGeom prst="rect">
            <a:avLst/>
          </a:prstGeom>
          <a:ln w="9360">
            <a:noFill/>
          </a:ln>
        </p:spPr>
      </p:pic>
      <p:pic>
        <p:nvPicPr>
          <p:cNvPr id="160" name="Picture 6" descr=""/>
          <p:cNvPicPr/>
          <p:nvPr/>
        </p:nvPicPr>
        <p:blipFill>
          <a:blip r:embed="rId2"/>
          <a:stretch/>
        </p:blipFill>
        <p:spPr>
          <a:xfrm>
            <a:off x="5868000" y="2781000"/>
            <a:ext cx="2394360" cy="3623040"/>
          </a:xfrm>
          <a:prstGeom prst="rect">
            <a:avLst/>
          </a:prstGeom>
          <a:ln w="9360">
            <a:noFill/>
          </a:ln>
        </p:spPr>
      </p:pic>
    </p:spTree>
  </p:cSld>
  <p:transition spd="med">
    <p:push dir="d"/>
  </p:transition>
  <p:timing>
    <p:tnLst>
      <p:par>
        <p:cTn id="21" dur="indefinite" restart="never" nodeType="tmRoot">
          <p:childTnLst>
            <p:seq>
              <p:cTn id="22" dur="indefinite" nodeType="mainSeq"/>
              <p:prevCondLst>
                <p:cond delay="0" evt="onPrev">
                  <p:tgtEl>
                    <p:sldTgt/>
                  </p:tgtEl>
                </p:cond>
              </p:prevCondLst>
              <p:nextCondLst>
                <p:cond delay="0" evt="onNext">
                  <p:tgtEl>
                    <p:sldTgt/>
                  </p:tgtEl>
                </p:cond>
              </p:nextCondLst>
            </p:seq>
          </p:childTnLst>
        </p:cTn>
      </p:par>
    </p:tnLst>
  </p:timing>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1" name="CustomShape 1"/>
          <p:cNvSpPr/>
          <p:nvPr/>
        </p:nvSpPr>
        <p:spPr>
          <a:xfrm>
            <a:off x="3492360" y="332640"/>
            <a:ext cx="5533920" cy="4149000"/>
          </a:xfrm>
          <a:prstGeom prst="rect">
            <a:avLst/>
          </a:prstGeom>
          <a:noFill/>
          <a:ln w="9360">
            <a:noFill/>
          </a:ln>
        </p:spPr>
        <p:style>
          <a:lnRef idx="0"/>
          <a:fillRef idx="0"/>
          <a:effectRef idx="0"/>
          <a:fontRef idx="minor"/>
        </p:style>
        <p:txBody>
          <a:bodyPr lIns="90000" rIns="90000" tIns="45000" bIns="45000"/>
          <a:p>
            <a:pPr marL="343080" indent="-342000">
              <a:lnSpc>
                <a:spcPct val="100000"/>
              </a:lnSpc>
              <a:spcBef>
                <a:spcPts val="479"/>
              </a:spcBef>
            </a:pPr>
            <a:r>
              <a:rPr b="0" lang="uk-UA" sz="2400" spc="-1" strike="noStrike">
                <a:solidFill>
                  <a:srgbClr val="000000"/>
                </a:solidFill>
                <a:latin typeface="Monotype Corsiva"/>
                <a:ea typeface="DejaVu Sans"/>
              </a:rPr>
              <a:t>    </a:t>
            </a:r>
            <a:r>
              <a:rPr b="0" lang="uk-UA" sz="2400" spc="-1" strike="noStrike">
                <a:solidFill>
                  <a:srgbClr val="000000"/>
                </a:solidFill>
                <a:latin typeface="Monotype Corsiva"/>
                <a:ea typeface="DejaVu Sans"/>
              </a:rPr>
              <a:t>Роман М. Старицького – перша книга, яка розповідає про молоді роки Івана Мазепи. Вперше книга була опублікована 1898 р. у газеті "Московський листок".</a:t>
            </a:r>
            <a:endParaRPr b="0" lang="uk-UA" sz="2400" spc="-1" strike="noStrike">
              <a:latin typeface="Arial"/>
            </a:endParaRPr>
          </a:p>
          <a:p>
            <a:pPr marL="343080" indent="-342000">
              <a:lnSpc>
                <a:spcPct val="100000"/>
              </a:lnSpc>
              <a:spcBef>
                <a:spcPts val="479"/>
              </a:spcBef>
            </a:pPr>
            <a:r>
              <a:rPr b="0" lang="uk-UA" sz="2400" spc="-1" strike="noStrike">
                <a:solidFill>
                  <a:srgbClr val="000000"/>
                </a:solidFill>
                <a:latin typeface="Monotype Corsiva"/>
                <a:ea typeface="DejaVu Sans"/>
              </a:rPr>
              <a:t>     </a:t>
            </a:r>
            <a:r>
              <a:rPr b="0" lang="uk-UA" sz="2400" spc="-1" strike="noStrike">
                <a:solidFill>
                  <a:srgbClr val="000000"/>
                </a:solidFill>
                <a:latin typeface="Monotype Corsiva"/>
                <a:ea typeface="DejaVu Sans"/>
              </a:rPr>
              <a:t>Була заборонена до публікації і вперше була перевидана 1997р. російською, українською та англійською мовами. Мазепа у романі Старицького молодий політик-патріот, дипломат та воїн, який воює розумом, а не шаблею.</a:t>
            </a:r>
            <a:endParaRPr b="0" lang="uk-UA" sz="2400" spc="-1" strike="noStrike">
              <a:latin typeface="Arial"/>
            </a:endParaRPr>
          </a:p>
        </p:txBody>
      </p:sp>
      <p:pic>
        <p:nvPicPr>
          <p:cNvPr id="162" name="Picture 4" descr=""/>
          <p:cNvPicPr/>
          <p:nvPr/>
        </p:nvPicPr>
        <p:blipFill>
          <a:blip r:embed="rId1"/>
          <a:stretch/>
        </p:blipFill>
        <p:spPr>
          <a:xfrm>
            <a:off x="142920" y="428760"/>
            <a:ext cx="3523320" cy="5213880"/>
          </a:xfrm>
          <a:prstGeom prst="rect">
            <a:avLst/>
          </a:prstGeom>
          <a:ln w="9360">
            <a:noFill/>
          </a:ln>
        </p:spPr>
      </p:pic>
      <p:pic>
        <p:nvPicPr>
          <p:cNvPr id="163" name="Picture 3" descr=""/>
          <p:cNvPicPr/>
          <p:nvPr/>
        </p:nvPicPr>
        <p:blipFill>
          <a:blip r:embed="rId2"/>
          <a:stretch/>
        </p:blipFill>
        <p:spPr>
          <a:xfrm>
            <a:off x="6696000" y="4896000"/>
            <a:ext cx="1941840" cy="1950120"/>
          </a:xfrm>
          <a:prstGeom prst="rect">
            <a:avLst/>
          </a:prstGeom>
          <a:ln>
            <a:noFill/>
          </a:ln>
        </p:spPr>
      </p:pic>
    </p:spTree>
  </p:cSld>
  <p:transition spd="slow">
    <p:fade/>
  </p:transition>
  <p:timing>
    <p:tnLst>
      <p:par>
        <p:cTn id="23" dur="indefinite" restart="never" nodeType="tmRoot">
          <p:childTnLst>
            <p:seq>
              <p:cTn id="24" dur="indefinite" nodeType="mainSeq"/>
              <p:prevCondLst>
                <p:cond delay="0" evt="onPrev">
                  <p:tgtEl>
                    <p:sldTgt/>
                  </p:tgtEl>
                </p:cond>
              </p:prevCondLst>
              <p:nextCondLst>
                <p:cond delay="0" evt="onNext">
                  <p:tgtEl>
                    <p:sldTgt/>
                  </p:tgtEl>
                </p:cond>
              </p:nextCondLst>
            </p:seq>
          </p:childTnLst>
        </p:cTn>
      </p:par>
    </p:tnLst>
  </p:timing>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4" name="CustomShape 1"/>
          <p:cNvSpPr/>
          <p:nvPr/>
        </p:nvSpPr>
        <p:spPr>
          <a:xfrm>
            <a:off x="457200" y="274680"/>
            <a:ext cx="8228520" cy="1141920"/>
          </a:xfrm>
          <a:prstGeom prst="rect">
            <a:avLst/>
          </a:prstGeom>
          <a:noFill/>
          <a:ln w="9360">
            <a:noFill/>
          </a:ln>
        </p:spPr>
        <p:style>
          <a:lnRef idx="0"/>
          <a:fillRef idx="0"/>
          <a:effectRef idx="0"/>
          <a:fontRef idx="minor"/>
        </p:style>
        <p:txBody>
          <a:bodyPr lIns="90000" rIns="90000" tIns="45000" bIns="45000" anchor="ctr"/>
          <a:p>
            <a:pPr algn="ctr">
              <a:lnSpc>
                <a:spcPct val="100000"/>
              </a:lnSpc>
            </a:pPr>
            <a:r>
              <a:rPr b="1" lang="uk-UA" sz="4400" spc="-1" strike="noStrike">
                <a:solidFill>
                  <a:srgbClr val="000000"/>
                </a:solidFill>
                <a:latin typeface="Arial"/>
                <a:ea typeface="DejaVu Sans"/>
              </a:rPr>
              <a:t>Образ Мазепи у музичних творах</a:t>
            </a:r>
            <a:endParaRPr b="0" lang="uk-UA" sz="4400" spc="-1" strike="noStrike">
              <a:latin typeface="Arial"/>
            </a:endParaRPr>
          </a:p>
        </p:txBody>
      </p:sp>
      <p:pic>
        <p:nvPicPr>
          <p:cNvPr id="165" name="Объект 3" descr=""/>
          <p:cNvPicPr/>
          <p:nvPr/>
        </p:nvPicPr>
        <p:blipFill>
          <a:blip r:embed="rId1"/>
          <a:stretch/>
        </p:blipFill>
        <p:spPr>
          <a:xfrm>
            <a:off x="2003400" y="1980360"/>
            <a:ext cx="5183640" cy="4642920"/>
          </a:xfrm>
          <a:prstGeom prst="rect">
            <a:avLst/>
          </a:prstGeom>
          <a:ln w="9360">
            <a:noFill/>
          </a:ln>
        </p:spPr>
      </p:pic>
    </p:spTree>
  </p:cSld>
  <p:transition spd="slow">
    <p:randomBar dir="vert"/>
  </p:transition>
  <p:timing>
    <p:tnLst>
      <p:par>
        <p:cTn id="25" dur="indefinite" restart="never" nodeType="tmRoot">
          <p:childTnLst>
            <p:seq>
              <p:cTn id="26" dur="indefinite" nodeType="mainSeq"/>
              <p:prevCondLst>
                <p:cond delay="0" evt="onPrev">
                  <p:tgtEl>
                    <p:sldTgt/>
                  </p:tgtEl>
                </p:cond>
              </p:prevCondLst>
              <p:nextCondLst>
                <p:cond delay="0" evt="onNext">
                  <p:tgtEl>
                    <p:sldTgt/>
                  </p:tgtEl>
                </p:cond>
              </p:nextCondLst>
            </p:seq>
          </p:childTnLst>
        </p:cTn>
      </p:par>
    </p:tnLst>
  </p:timing>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6" name="CustomShape 1"/>
          <p:cNvSpPr/>
          <p:nvPr/>
        </p:nvSpPr>
        <p:spPr>
          <a:xfrm>
            <a:off x="457200" y="644400"/>
            <a:ext cx="8228520" cy="772200"/>
          </a:xfrm>
          <a:prstGeom prst="rect">
            <a:avLst/>
          </a:prstGeom>
          <a:noFill/>
          <a:ln w="9360">
            <a:noFill/>
          </a:ln>
        </p:spPr>
        <p:style>
          <a:lnRef idx="0"/>
          <a:fillRef idx="0"/>
          <a:effectRef idx="0"/>
          <a:fontRef idx="minor"/>
        </p:style>
        <p:txBody>
          <a:bodyPr lIns="90000" rIns="90000" tIns="45000" bIns="45000" anchor="ctr">
            <a:normAutofit fontScale="16000"/>
          </a:bodyPr>
          <a:p>
            <a:pPr algn="ctr">
              <a:lnSpc>
                <a:spcPct val="100000"/>
              </a:lnSpc>
            </a:pPr>
            <a:r>
              <a:rPr b="1" lang="uk-UA" sz="4400" spc="-1" strike="noStrike">
                <a:solidFill>
                  <a:srgbClr val="000000"/>
                </a:solidFill>
                <a:latin typeface="Monotype Corsiva"/>
                <a:ea typeface="DejaVu Sans"/>
              </a:rPr>
              <a:t>Образ гетьмана Мазепи у музичних творах</a:t>
            </a:r>
            <a:br/>
            <a:endParaRPr b="0" lang="uk-UA" sz="4400" spc="-1" strike="noStrike">
              <a:latin typeface="Arial"/>
            </a:endParaRPr>
          </a:p>
        </p:txBody>
      </p:sp>
      <p:sp>
        <p:nvSpPr>
          <p:cNvPr id="167" name="CustomShape 2"/>
          <p:cNvSpPr/>
          <p:nvPr/>
        </p:nvSpPr>
        <p:spPr>
          <a:xfrm>
            <a:off x="214200" y="1357200"/>
            <a:ext cx="8228520" cy="5070960"/>
          </a:xfrm>
          <a:prstGeom prst="rect">
            <a:avLst/>
          </a:prstGeom>
          <a:noFill/>
          <a:ln w="9360">
            <a:noFill/>
          </a:ln>
        </p:spPr>
        <p:style>
          <a:lnRef idx="0"/>
          <a:fillRef idx="0"/>
          <a:effectRef idx="0"/>
          <a:fontRef idx="minor"/>
        </p:style>
        <p:txBody>
          <a:bodyPr lIns="90000" rIns="90000" tIns="45000" bIns="45000"/>
          <a:p>
            <a:pPr marL="343080" indent="-342000">
              <a:lnSpc>
                <a:spcPct val="80000"/>
              </a:lnSpc>
              <a:spcBef>
                <a:spcPts val="519"/>
              </a:spcBef>
            </a:pPr>
            <a:r>
              <a:rPr b="0" i="1" lang="uk-UA" sz="2600" spc="-1" strike="noStrike">
                <a:solidFill>
                  <a:srgbClr val="000000"/>
                </a:solidFill>
                <a:latin typeface="Monotype Corsiva"/>
                <a:ea typeface="DejaVu Sans"/>
              </a:rPr>
              <a:t>Відомі музичні твори на тему про Мазепу: «Мазепа» - увертюра Ж. Матіаса (1876)</a:t>
            </a:r>
            <a:endParaRPr b="0" lang="uk-UA" sz="2600" spc="-1" strike="noStrike">
              <a:latin typeface="Arial"/>
            </a:endParaRPr>
          </a:p>
          <a:p>
            <a:pPr marL="343080" indent="-342000">
              <a:lnSpc>
                <a:spcPct val="80000"/>
              </a:lnSpc>
              <a:spcBef>
                <a:spcPts val="519"/>
              </a:spcBef>
            </a:pPr>
            <a:r>
              <a:rPr b="0" i="1" lang="uk-UA" sz="2600" spc="-1" strike="noStrike">
                <a:solidFill>
                  <a:srgbClr val="000000"/>
                </a:solidFill>
                <a:latin typeface="Monotype Corsiva"/>
                <a:ea typeface="DejaVu Sans"/>
              </a:rPr>
              <a:t>     </a:t>
            </a:r>
            <a:r>
              <a:rPr b="0" i="1" lang="uk-UA" sz="2600" spc="-1" strike="noStrike">
                <a:solidFill>
                  <a:srgbClr val="000000"/>
                </a:solidFill>
                <a:latin typeface="Monotype Corsiva"/>
                <a:ea typeface="DejaVu Sans"/>
              </a:rPr>
              <a:t>"Мазепа" - опера Марі де Гранваль (1892)</a:t>
            </a:r>
            <a:endParaRPr b="0" lang="uk-UA" sz="2600" spc="-1" strike="noStrike">
              <a:latin typeface="Arial"/>
            </a:endParaRPr>
          </a:p>
          <a:p>
            <a:pPr marL="343080" indent="-342000">
              <a:lnSpc>
                <a:spcPct val="80000"/>
              </a:lnSpc>
              <a:spcBef>
                <a:spcPts val="519"/>
              </a:spcBef>
            </a:pPr>
            <a:r>
              <a:rPr b="0" i="1" lang="uk-UA" sz="2600" spc="-1" strike="noStrike">
                <a:solidFill>
                  <a:srgbClr val="000000"/>
                </a:solidFill>
                <a:latin typeface="Monotype Corsiva"/>
                <a:ea typeface="DejaVu Sans"/>
              </a:rPr>
              <a:t>     </a:t>
            </a:r>
            <a:r>
              <a:rPr b="0" i="1" lang="uk-UA" sz="2600" spc="-1" strike="noStrike">
                <a:solidFill>
                  <a:srgbClr val="000000"/>
                </a:solidFill>
                <a:latin typeface="Monotype Corsiva"/>
                <a:ea typeface="DejaVu Sans"/>
              </a:rPr>
              <a:t>"Мазепа" - кантата А. Титова;</a:t>
            </a:r>
            <a:endParaRPr b="0" lang="uk-UA" sz="2600" spc="-1" strike="noStrike">
              <a:latin typeface="Arial"/>
            </a:endParaRPr>
          </a:p>
          <a:p>
            <a:pPr marL="343080" indent="-342000">
              <a:lnSpc>
                <a:spcPct val="80000"/>
              </a:lnSpc>
              <a:spcBef>
                <a:spcPts val="519"/>
              </a:spcBef>
            </a:pPr>
            <a:r>
              <a:rPr b="0" i="1" lang="uk-UA" sz="2600" spc="-1" strike="noStrike">
                <a:solidFill>
                  <a:srgbClr val="000000"/>
                </a:solidFill>
                <a:latin typeface="Monotype Corsiva"/>
                <a:ea typeface="DejaVu Sans"/>
              </a:rPr>
              <a:t>  </a:t>
            </a:r>
            <a:r>
              <a:rPr b="0" i="1" lang="uk-UA" sz="2600" spc="-1" strike="noStrike">
                <a:solidFill>
                  <a:srgbClr val="000000"/>
                </a:solidFill>
                <a:latin typeface="Monotype Corsiva"/>
                <a:ea typeface="DejaVu Sans"/>
              </a:rPr>
              <a:t>Протягом 30-х років XIX – початку ХХ століття гетьману Мазепі присвятили музичні твори найкращі композитори Європи та Росії:</a:t>
            </a:r>
            <a:endParaRPr b="0" lang="uk-UA" sz="2600" spc="-1" strike="noStrike">
              <a:latin typeface="Arial"/>
            </a:endParaRPr>
          </a:p>
          <a:p>
            <a:pPr marL="343080" indent="-342000">
              <a:lnSpc>
                <a:spcPct val="80000"/>
              </a:lnSpc>
              <a:spcBef>
                <a:spcPts val="519"/>
              </a:spcBef>
            </a:pPr>
            <a:r>
              <a:rPr b="0" i="1" lang="uk-UA" sz="2600" spc="-1" strike="noStrike">
                <a:solidFill>
                  <a:srgbClr val="000000"/>
                </a:solidFill>
                <a:latin typeface="Monotype Corsiva"/>
                <a:ea typeface="DejaVu Sans"/>
              </a:rPr>
              <a:t>    </a:t>
            </a:r>
            <a:r>
              <a:rPr b="0" i="1" lang="uk-UA" sz="2600" spc="-1" strike="noStrike">
                <a:solidFill>
                  <a:srgbClr val="000000"/>
                </a:solidFill>
                <a:latin typeface="Monotype Corsiva"/>
                <a:ea typeface="DejaVu Sans"/>
              </a:rPr>
              <a:t>Пурна Ш. – Париж (1872);</a:t>
            </a:r>
            <a:endParaRPr b="0" lang="uk-UA" sz="2600" spc="-1" strike="noStrike">
              <a:latin typeface="Arial"/>
            </a:endParaRPr>
          </a:p>
          <a:p>
            <a:pPr marL="343080" indent="-342000">
              <a:lnSpc>
                <a:spcPct val="80000"/>
              </a:lnSpc>
              <a:spcBef>
                <a:spcPts val="519"/>
              </a:spcBef>
            </a:pPr>
            <a:r>
              <a:rPr b="0" i="1" lang="uk-UA" sz="2600" spc="-1" strike="noStrike">
                <a:solidFill>
                  <a:srgbClr val="000000"/>
                </a:solidFill>
                <a:latin typeface="Monotype Corsiva"/>
                <a:ea typeface="DejaVu Sans"/>
              </a:rPr>
              <a:t>   </a:t>
            </a:r>
            <a:r>
              <a:rPr b="0" i="1" lang="uk-UA" sz="2600" spc="-1" strike="noStrike">
                <a:solidFill>
                  <a:srgbClr val="000000"/>
                </a:solidFill>
                <a:latin typeface="Monotype Corsiva"/>
                <a:ea typeface="DejaVu Sans"/>
              </a:rPr>
              <a:t>Мінхеймер А. – Варшава (1875);</a:t>
            </a:r>
            <a:endParaRPr b="0" lang="uk-UA" sz="2600" spc="-1" strike="noStrike">
              <a:latin typeface="Arial"/>
            </a:endParaRPr>
          </a:p>
          <a:p>
            <a:pPr marL="343080" indent="-342000">
              <a:lnSpc>
                <a:spcPct val="80000"/>
              </a:lnSpc>
              <a:spcBef>
                <a:spcPts val="519"/>
              </a:spcBef>
            </a:pPr>
            <a:r>
              <a:rPr b="0" i="1" lang="uk-UA" sz="2600" spc="-1" strike="noStrike">
                <a:solidFill>
                  <a:srgbClr val="000000"/>
                </a:solidFill>
                <a:latin typeface="Monotype Corsiva"/>
                <a:ea typeface="DejaVu Sans"/>
              </a:rPr>
              <a:t>   </a:t>
            </a:r>
            <a:r>
              <a:rPr b="0" i="1" lang="uk-UA" sz="2600" spc="-1" strike="noStrike">
                <a:solidFill>
                  <a:srgbClr val="000000"/>
                </a:solidFill>
                <a:latin typeface="Monotype Corsiva"/>
                <a:ea typeface="DejaVu Sans"/>
              </a:rPr>
              <a:t>Мейр - ЛАЦ - Лондон (1885)</a:t>
            </a:r>
            <a:endParaRPr b="0" lang="uk-UA" sz="2600" spc="-1" strike="noStrike">
              <a:latin typeface="Arial"/>
            </a:endParaRPr>
          </a:p>
          <a:p>
            <a:pPr marL="343080" indent="-342000">
              <a:lnSpc>
                <a:spcPct val="80000"/>
              </a:lnSpc>
              <a:spcBef>
                <a:spcPts val="519"/>
              </a:spcBef>
            </a:pPr>
            <a:r>
              <a:rPr b="0" i="1" lang="uk-UA" sz="2600" spc="-1" strike="noStrike">
                <a:solidFill>
                  <a:srgbClr val="000000"/>
                </a:solidFill>
                <a:latin typeface="Monotype Corsiva"/>
                <a:ea typeface="DejaVu Sans"/>
              </a:rPr>
              <a:t>   </a:t>
            </a:r>
            <a:r>
              <a:rPr b="0" i="1" lang="uk-UA" sz="2600" spc="-1" strike="noStrike">
                <a:solidFill>
                  <a:srgbClr val="000000"/>
                </a:solidFill>
                <a:latin typeface="Monotype Corsiva"/>
                <a:ea typeface="DejaVu Sans"/>
              </a:rPr>
              <a:t>Фітінгоф - Шель - Санкт - Петербург (1859)</a:t>
            </a:r>
            <a:endParaRPr b="0" lang="uk-UA" sz="2600" spc="-1" strike="noStrike">
              <a:latin typeface="Arial"/>
            </a:endParaRPr>
          </a:p>
          <a:p>
            <a:pPr marL="343080" indent="-342000">
              <a:lnSpc>
                <a:spcPct val="80000"/>
              </a:lnSpc>
              <a:spcBef>
                <a:spcPts val="519"/>
              </a:spcBef>
            </a:pPr>
            <a:endParaRPr b="0" lang="uk-UA" sz="2600" spc="-1" strike="noStrike">
              <a:latin typeface="Arial"/>
            </a:endParaRPr>
          </a:p>
          <a:p>
            <a:pPr marL="343080" indent="-342000">
              <a:lnSpc>
                <a:spcPct val="80000"/>
              </a:lnSpc>
              <a:spcBef>
                <a:spcPts val="519"/>
              </a:spcBef>
            </a:pPr>
            <a:r>
              <a:rPr b="0" i="1" lang="uk-UA" sz="2600" spc="-1" strike="noStrike">
                <a:solidFill>
                  <a:srgbClr val="000000"/>
                </a:solidFill>
                <a:latin typeface="Monotype Corsiva"/>
                <a:ea typeface="DejaVu Sans"/>
              </a:rPr>
              <a:t>                                           </a:t>
            </a:r>
            <a:r>
              <a:rPr b="1" i="1" lang="uk-UA" sz="2600" spc="-1" strike="noStrike">
                <a:solidFill>
                  <a:srgbClr val="000000"/>
                </a:solidFill>
                <a:latin typeface="Monotype Corsiva"/>
                <a:ea typeface="DejaVu Sans"/>
              </a:rPr>
              <a:t>Найвідоміші з них:</a:t>
            </a:r>
            <a:endParaRPr b="0" lang="uk-UA" sz="26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8" name="CustomShape 1"/>
          <p:cNvSpPr/>
          <p:nvPr/>
        </p:nvSpPr>
        <p:spPr>
          <a:xfrm>
            <a:off x="448200" y="-144000"/>
            <a:ext cx="3007080" cy="1161000"/>
          </a:xfrm>
          <a:prstGeom prst="rect">
            <a:avLst/>
          </a:prstGeom>
          <a:noFill/>
          <a:ln w="9360">
            <a:noFill/>
          </a:ln>
        </p:spPr>
        <p:style>
          <a:lnRef idx="0"/>
          <a:fillRef idx="0"/>
          <a:effectRef idx="0"/>
          <a:fontRef idx="minor"/>
        </p:style>
        <p:txBody>
          <a:bodyPr lIns="90000" rIns="90000" tIns="45000" bIns="45000" anchor="b">
            <a:normAutofit fontScale="8000"/>
          </a:bodyPr>
          <a:p>
            <a:pPr>
              <a:lnSpc>
                <a:spcPct val="100000"/>
              </a:lnSpc>
            </a:pPr>
            <a:br/>
            <a:br/>
            <a:r>
              <a:rPr b="1" lang="uk-UA" sz="6000" spc="-1" strike="noStrike">
                <a:solidFill>
                  <a:srgbClr val="000000"/>
                </a:solidFill>
                <a:latin typeface="Monotype Corsiva"/>
                <a:ea typeface="DejaVu Sans"/>
              </a:rPr>
              <a:t>П. І. Чайковський</a:t>
            </a:r>
            <a:br/>
            <a:br/>
            <a:endParaRPr b="0" lang="uk-UA" sz="6000" spc="-1" strike="noStrike">
              <a:latin typeface="Arial"/>
            </a:endParaRPr>
          </a:p>
        </p:txBody>
      </p:sp>
      <p:sp>
        <p:nvSpPr>
          <p:cNvPr id="169" name="CustomShape 2"/>
          <p:cNvSpPr/>
          <p:nvPr/>
        </p:nvSpPr>
        <p:spPr>
          <a:xfrm>
            <a:off x="3671640" y="250200"/>
            <a:ext cx="5399640" cy="5941080"/>
          </a:xfrm>
          <a:prstGeom prst="rect">
            <a:avLst/>
          </a:prstGeom>
          <a:noFill/>
          <a:ln w="9360">
            <a:noFill/>
          </a:ln>
        </p:spPr>
        <p:style>
          <a:lnRef idx="0"/>
          <a:fillRef idx="0"/>
          <a:effectRef idx="0"/>
          <a:fontRef idx="minor"/>
        </p:style>
        <p:txBody>
          <a:bodyPr lIns="90000" rIns="90000" tIns="45000" bIns="45000"/>
          <a:p>
            <a:pPr marL="343080" indent="-342000">
              <a:lnSpc>
                <a:spcPct val="100000"/>
              </a:lnSpc>
              <a:spcBef>
                <a:spcPts val="479"/>
              </a:spcBef>
            </a:pPr>
            <a:r>
              <a:rPr b="1" lang="uk-UA" sz="2000" spc="-1" strike="noStrike">
                <a:solidFill>
                  <a:srgbClr val="000000"/>
                </a:solidFill>
                <a:latin typeface="Monotype Corsiva"/>
                <a:ea typeface="DejaVu Sans"/>
              </a:rPr>
              <a:t>     </a:t>
            </a:r>
            <a:r>
              <a:rPr b="0" i="1" lang="uk-UA" sz="2000" spc="-1" strike="noStrike">
                <a:solidFill>
                  <a:srgbClr val="000000"/>
                </a:solidFill>
                <a:latin typeface="Monotype Corsiva"/>
                <a:ea typeface="DejaVu Sans"/>
              </a:rPr>
              <a:t>«Мазепа» - опера Петра Чайковського (за Пушкіним, 1883); Вперше була поставлена ​​3 лютого 1884 року у Великому театрі в Москві і одночасно в Маріїнському театрі в Санкт-Петербурзі 19 лютого 1884 року.</a:t>
            </a:r>
            <a:endParaRPr b="0" lang="uk-UA" sz="2000" spc="-1" strike="noStrike">
              <a:latin typeface="Arial"/>
            </a:endParaRPr>
          </a:p>
          <a:p>
            <a:pPr marL="343080" indent="-342000">
              <a:lnSpc>
                <a:spcPct val="100000"/>
              </a:lnSpc>
              <a:spcBef>
                <a:spcPts val="479"/>
              </a:spcBef>
            </a:pPr>
            <a:r>
              <a:rPr b="0" i="1" lang="uk-UA" sz="2000" spc="-1" strike="noStrike">
                <a:solidFill>
                  <a:srgbClr val="000000"/>
                </a:solidFill>
                <a:latin typeface="Monotype Corsiva"/>
                <a:ea typeface="DejaVu Sans"/>
              </a:rPr>
              <a:t>     </a:t>
            </a:r>
            <a:r>
              <a:rPr b="0" i="1" lang="uk-UA" sz="2000" spc="-1" strike="noStrike">
                <a:solidFill>
                  <a:srgbClr val="000000"/>
                </a:solidFill>
                <a:latin typeface="Monotype Corsiva"/>
                <a:ea typeface="DejaVu Sans"/>
              </a:rPr>
              <a:t>За кордоном Ліверпуль (1888)</a:t>
            </a:r>
            <a:endParaRPr b="0" lang="uk-UA" sz="2000" spc="-1" strike="noStrike">
              <a:latin typeface="Arial"/>
            </a:endParaRPr>
          </a:p>
          <a:p>
            <a:pPr marL="343080" indent="-342000">
              <a:lnSpc>
                <a:spcPct val="100000"/>
              </a:lnSpc>
              <a:spcBef>
                <a:spcPts val="479"/>
              </a:spcBef>
            </a:pPr>
            <a:r>
              <a:rPr b="0" i="1" lang="uk-UA" sz="2000" spc="-1" strike="noStrike">
                <a:solidFill>
                  <a:srgbClr val="000000"/>
                </a:solidFill>
                <a:latin typeface="Monotype Corsiva"/>
                <a:ea typeface="DejaVu Sans"/>
              </a:rPr>
              <a:t>     </a:t>
            </a:r>
            <a:r>
              <a:rPr b="0" i="1" lang="uk-UA" sz="2000" spc="-1" strike="noStrike">
                <a:solidFill>
                  <a:srgbClr val="000000"/>
                </a:solidFill>
                <a:latin typeface="Monotype Corsiva"/>
                <a:ea typeface="DejaVu Sans"/>
              </a:rPr>
              <a:t>Варшава (1912)</a:t>
            </a:r>
            <a:endParaRPr b="0" lang="uk-UA" sz="2000" spc="-1" strike="noStrike">
              <a:latin typeface="Arial"/>
            </a:endParaRPr>
          </a:p>
          <a:p>
            <a:pPr marL="343080" indent="-342000">
              <a:lnSpc>
                <a:spcPct val="100000"/>
              </a:lnSpc>
              <a:spcBef>
                <a:spcPts val="479"/>
              </a:spcBef>
            </a:pPr>
            <a:r>
              <a:rPr b="0" i="1" lang="uk-UA" sz="2000" spc="-1" strike="noStrike">
                <a:solidFill>
                  <a:srgbClr val="000000"/>
                </a:solidFill>
                <a:latin typeface="Monotype Corsiva"/>
                <a:ea typeface="DejaVu Sans"/>
              </a:rPr>
              <a:t>     </a:t>
            </a:r>
            <a:r>
              <a:rPr b="0" i="1" lang="uk-UA" sz="2000" spc="-1" strike="noStrike">
                <a:solidFill>
                  <a:srgbClr val="000000"/>
                </a:solidFill>
                <a:latin typeface="Monotype Corsiva"/>
                <a:ea typeface="DejaVu Sans"/>
              </a:rPr>
              <a:t>Нью-Йорк (1933)</a:t>
            </a:r>
            <a:endParaRPr b="0" lang="uk-UA" sz="2000" spc="-1" strike="noStrike">
              <a:latin typeface="Arial"/>
            </a:endParaRPr>
          </a:p>
          <a:p>
            <a:pPr marL="343080" indent="-342000">
              <a:lnSpc>
                <a:spcPct val="100000"/>
              </a:lnSpc>
              <a:spcBef>
                <a:spcPts val="479"/>
              </a:spcBef>
            </a:pPr>
            <a:r>
              <a:rPr b="0" i="1" lang="uk-UA" sz="2000" spc="-1" strike="noStrike">
                <a:solidFill>
                  <a:srgbClr val="000000"/>
                </a:solidFill>
                <a:latin typeface="Monotype Corsiva"/>
                <a:ea typeface="DejaVu Sans"/>
              </a:rPr>
              <a:t>     </a:t>
            </a:r>
            <a:r>
              <a:rPr b="0" i="1" lang="uk-UA" sz="2000" spc="-1" strike="noStrike">
                <a:solidFill>
                  <a:srgbClr val="000000"/>
                </a:solidFill>
                <a:latin typeface="Monotype Corsiva"/>
                <a:ea typeface="DejaVu Sans"/>
              </a:rPr>
              <a:t>Відень (1933)</a:t>
            </a:r>
            <a:endParaRPr b="0" lang="uk-UA" sz="2000" spc="-1" strike="noStrike">
              <a:latin typeface="Arial"/>
            </a:endParaRPr>
          </a:p>
          <a:p>
            <a:pPr marL="343080" indent="-342000">
              <a:lnSpc>
                <a:spcPct val="100000"/>
              </a:lnSpc>
              <a:spcBef>
                <a:spcPts val="479"/>
              </a:spcBef>
            </a:pPr>
            <a:r>
              <a:rPr b="0" i="1" lang="uk-UA" sz="2000" spc="-1" strike="noStrike">
                <a:solidFill>
                  <a:srgbClr val="000000"/>
                </a:solidFill>
                <a:latin typeface="Monotype Corsiva"/>
                <a:ea typeface="DejaVu Sans"/>
              </a:rPr>
              <a:t>     </a:t>
            </a:r>
            <a:r>
              <a:rPr b="0" i="1" lang="uk-UA" sz="2000" spc="-1" strike="noStrike">
                <a:solidFill>
                  <a:srgbClr val="000000"/>
                </a:solidFill>
                <a:latin typeface="Monotype Corsiva"/>
                <a:ea typeface="DejaVu Sans"/>
              </a:rPr>
              <a:t>Прага (1934)</a:t>
            </a:r>
            <a:endParaRPr b="0" lang="uk-UA" sz="2000" spc="-1" strike="noStrike">
              <a:latin typeface="Arial"/>
            </a:endParaRPr>
          </a:p>
          <a:p>
            <a:pPr marL="343080" indent="-342000">
              <a:lnSpc>
                <a:spcPct val="100000"/>
              </a:lnSpc>
              <a:spcBef>
                <a:spcPts val="479"/>
              </a:spcBef>
            </a:pPr>
            <a:r>
              <a:rPr b="0" i="1" lang="uk-UA" sz="2000" spc="-1" strike="noStrike">
                <a:solidFill>
                  <a:srgbClr val="000000"/>
                </a:solidFill>
                <a:latin typeface="Monotype Corsiva"/>
                <a:ea typeface="DejaVu Sans"/>
              </a:rPr>
              <a:t>     </a:t>
            </a:r>
            <a:r>
              <a:rPr b="0" i="1" lang="uk-UA" sz="2000" spc="-1" strike="noStrike">
                <a:solidFill>
                  <a:srgbClr val="000000"/>
                </a:solidFill>
                <a:latin typeface="Monotype Corsiva"/>
                <a:ea typeface="DejaVu Sans"/>
              </a:rPr>
              <a:t>Софія (1937)</a:t>
            </a:r>
            <a:endParaRPr b="0" lang="uk-UA" sz="2000" spc="-1" strike="noStrike">
              <a:latin typeface="Arial"/>
            </a:endParaRPr>
          </a:p>
          <a:p>
            <a:pPr marL="343080" indent="-342000">
              <a:lnSpc>
                <a:spcPct val="100000"/>
              </a:lnSpc>
              <a:spcBef>
                <a:spcPts val="479"/>
              </a:spcBef>
            </a:pPr>
            <a:r>
              <a:rPr b="0" i="1" lang="uk-UA" sz="2000" spc="-1" strike="noStrike">
                <a:solidFill>
                  <a:srgbClr val="000000"/>
                </a:solidFill>
                <a:latin typeface="Monotype Corsiva"/>
                <a:ea typeface="DejaVu Sans"/>
              </a:rPr>
              <a:t>     </a:t>
            </a:r>
            <a:r>
              <a:rPr b="0" i="1" lang="uk-UA" sz="2000" spc="-1" strike="noStrike">
                <a:solidFill>
                  <a:srgbClr val="000000"/>
                </a:solidFill>
                <a:latin typeface="Monotype Corsiva"/>
                <a:ea typeface="DejaVu Sans"/>
              </a:rPr>
              <a:t>Флоренція (1954)</a:t>
            </a:r>
            <a:endParaRPr b="0" lang="uk-UA" sz="2000" spc="-1" strike="noStrike">
              <a:latin typeface="Arial"/>
            </a:endParaRPr>
          </a:p>
          <a:p>
            <a:pPr marL="343080" indent="-342000">
              <a:lnSpc>
                <a:spcPct val="100000"/>
              </a:lnSpc>
              <a:spcBef>
                <a:spcPts val="479"/>
              </a:spcBef>
            </a:pPr>
            <a:endParaRPr b="0" lang="uk-UA" sz="2000" spc="-1" strike="noStrike">
              <a:latin typeface="Arial"/>
            </a:endParaRPr>
          </a:p>
        </p:txBody>
      </p:sp>
      <p:sp>
        <p:nvSpPr>
          <p:cNvPr id="170" name="CustomShape 3"/>
          <p:cNvSpPr/>
          <p:nvPr/>
        </p:nvSpPr>
        <p:spPr>
          <a:xfrm>
            <a:off x="457200" y="1434960"/>
            <a:ext cx="3007080" cy="4690080"/>
          </a:xfrm>
          <a:prstGeom prst="rect">
            <a:avLst/>
          </a:prstGeom>
          <a:noFill/>
          <a:ln w="9360">
            <a:noFill/>
          </a:ln>
        </p:spPr>
        <p:style>
          <a:lnRef idx="0"/>
          <a:fillRef idx="0"/>
          <a:effectRef idx="0"/>
          <a:fontRef idx="minor"/>
        </p:style>
      </p:sp>
      <p:pic>
        <p:nvPicPr>
          <p:cNvPr id="171" name="Picture 2" descr=""/>
          <p:cNvPicPr/>
          <p:nvPr/>
        </p:nvPicPr>
        <p:blipFill>
          <a:blip r:embed="rId1"/>
          <a:stretch/>
        </p:blipFill>
        <p:spPr>
          <a:xfrm>
            <a:off x="395280" y="981000"/>
            <a:ext cx="3286800" cy="5326560"/>
          </a:xfrm>
          <a:prstGeom prst="rect">
            <a:avLst/>
          </a:prstGeom>
          <a:ln w="9360">
            <a:noFill/>
          </a:ln>
        </p:spPr>
      </p:pic>
      <p:pic>
        <p:nvPicPr>
          <p:cNvPr id="172" name="Picture 8" descr=""/>
          <p:cNvPicPr/>
          <p:nvPr/>
        </p:nvPicPr>
        <p:blipFill>
          <a:blip r:embed="rId2"/>
          <a:stretch/>
        </p:blipFill>
        <p:spPr>
          <a:xfrm>
            <a:off x="6336000" y="3456000"/>
            <a:ext cx="2662920" cy="3094560"/>
          </a:xfrm>
          <a:prstGeom prst="rect">
            <a:avLst/>
          </a:prstGeom>
          <a:ln w="9360">
            <a:noFill/>
          </a:ln>
        </p:spPr>
      </p:pic>
    </p:spTree>
  </p:cSld>
  <p:transition spd="slow">
    <p:dissolve/>
  </p:transition>
  <p:timing>
    <p:tnLst>
      <p:par>
        <p:cTn id="27" dur="indefinite" restart="never" nodeType="tmRoot">
          <p:childTnLst>
            <p:seq>
              <p:cTn id="28" dur="indefinite" nodeType="mainSeq"/>
              <p:prevCondLst>
                <p:cond delay="0" evt="onPrev">
                  <p:tgtEl>
                    <p:sldTgt/>
                  </p:tgtEl>
                </p:cond>
              </p:prevCondLst>
              <p:nextCondLst>
                <p:cond delay="0" evt="onNext">
                  <p:tgtEl>
                    <p:sldTgt/>
                  </p:tgtEl>
                </p:cond>
              </p:nextCondLst>
            </p:seq>
          </p:childTnLst>
        </p:cTn>
      </p:par>
    </p:tnLst>
  </p:timing>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3" name="CustomShape 1"/>
          <p:cNvSpPr/>
          <p:nvPr/>
        </p:nvSpPr>
        <p:spPr>
          <a:xfrm>
            <a:off x="395280" y="0"/>
            <a:ext cx="3007080" cy="668880"/>
          </a:xfrm>
          <a:prstGeom prst="rect">
            <a:avLst/>
          </a:prstGeom>
          <a:noFill/>
          <a:ln w="9360">
            <a:noFill/>
          </a:ln>
        </p:spPr>
        <p:style>
          <a:lnRef idx="0"/>
          <a:fillRef idx="0"/>
          <a:effectRef idx="0"/>
          <a:fontRef idx="minor"/>
        </p:style>
        <p:txBody>
          <a:bodyPr lIns="90000" rIns="90000" tIns="45000" bIns="45000" anchor="b"/>
          <a:p>
            <a:pPr>
              <a:lnSpc>
                <a:spcPct val="100000"/>
              </a:lnSpc>
            </a:pPr>
            <a:r>
              <a:rPr b="1" lang="uk-UA" sz="2800" spc="-1" strike="noStrike">
                <a:solidFill>
                  <a:srgbClr val="000000"/>
                </a:solidFill>
                <a:latin typeface="Monotype Corsiva"/>
                <a:ea typeface="DejaVu Sans"/>
              </a:rPr>
              <a:t>   </a:t>
            </a:r>
            <a:r>
              <a:rPr b="1" lang="uk-UA" sz="2800" spc="-1" strike="noStrike">
                <a:solidFill>
                  <a:srgbClr val="000000"/>
                </a:solidFill>
                <a:latin typeface="Monotype Corsiva"/>
                <a:ea typeface="DejaVu Sans"/>
              </a:rPr>
              <a:t>Ференц Ліст</a:t>
            </a:r>
            <a:endParaRPr b="0" lang="uk-UA" sz="2800" spc="-1" strike="noStrike">
              <a:latin typeface="Arial"/>
            </a:endParaRPr>
          </a:p>
        </p:txBody>
      </p:sp>
      <p:sp>
        <p:nvSpPr>
          <p:cNvPr id="174" name="CustomShape 2"/>
          <p:cNvSpPr/>
          <p:nvPr/>
        </p:nvSpPr>
        <p:spPr>
          <a:xfrm>
            <a:off x="3714840" y="285840"/>
            <a:ext cx="5032800" cy="6094440"/>
          </a:xfrm>
          <a:prstGeom prst="rect">
            <a:avLst/>
          </a:prstGeom>
          <a:noFill/>
          <a:ln w="9360">
            <a:noFill/>
          </a:ln>
        </p:spPr>
        <p:style>
          <a:lnRef idx="0"/>
          <a:fillRef idx="0"/>
          <a:effectRef idx="0"/>
          <a:fontRef idx="minor"/>
        </p:style>
        <p:txBody>
          <a:bodyPr lIns="90000" rIns="90000" tIns="45000" bIns="45000"/>
          <a:p>
            <a:pPr marL="343080" indent="-342000">
              <a:lnSpc>
                <a:spcPct val="90000"/>
              </a:lnSpc>
              <a:spcBef>
                <a:spcPts val="561"/>
              </a:spcBef>
            </a:pPr>
            <a:r>
              <a:rPr b="0" lang="uk-UA" sz="2800" spc="-1" strike="noStrike">
                <a:solidFill>
                  <a:srgbClr val="000000"/>
                </a:solidFill>
                <a:latin typeface="Monotype Corsiva"/>
                <a:ea typeface="DejaVu Sans"/>
              </a:rPr>
              <a:t>     </a:t>
            </a:r>
            <a:r>
              <a:rPr b="0" lang="uk-UA" sz="2400" spc="-1" strike="noStrike">
                <a:solidFill>
                  <a:srgbClr val="000000"/>
                </a:solidFill>
                <a:latin typeface="Monotype Corsiva"/>
                <a:ea typeface="DejaVu Sans"/>
              </a:rPr>
              <a:t>Образ Мазепи у російській свідомості навіки пов'язані з поемою Пушкіна " Полтава " (1828) і написаної неї опери Чайковського " Мазепа " (1884). Ференц Лист хоч і тричі побував у Росії високо цінував творчість багатьох російських композитор, знав іншого Мазепу. Не старого політика, який зрадив царя Петра і втік разом зі шведським королем Карлом XII після розгрому під Полтавою, а юного закоханого, відомого в Західній Європі, зокрема, з "Історії Карла XII" Вольтера.</a:t>
            </a:r>
            <a:endParaRPr b="0" lang="uk-UA" sz="2400" spc="-1" strike="noStrike">
              <a:latin typeface="Arial"/>
            </a:endParaRPr>
          </a:p>
        </p:txBody>
      </p:sp>
      <p:sp>
        <p:nvSpPr>
          <p:cNvPr id="175" name="CustomShape 3"/>
          <p:cNvSpPr/>
          <p:nvPr/>
        </p:nvSpPr>
        <p:spPr>
          <a:xfrm>
            <a:off x="457200" y="1434960"/>
            <a:ext cx="3007080" cy="4690080"/>
          </a:xfrm>
          <a:prstGeom prst="rect">
            <a:avLst/>
          </a:prstGeom>
          <a:noFill/>
          <a:ln w="9360">
            <a:noFill/>
          </a:ln>
        </p:spPr>
        <p:style>
          <a:lnRef idx="0"/>
          <a:fillRef idx="0"/>
          <a:effectRef idx="0"/>
          <a:fontRef idx="minor"/>
        </p:style>
      </p:sp>
      <p:pic>
        <p:nvPicPr>
          <p:cNvPr id="176" name="Picture 6" descr=""/>
          <p:cNvPicPr/>
          <p:nvPr/>
        </p:nvPicPr>
        <p:blipFill>
          <a:blip r:embed="rId1"/>
          <a:stretch/>
        </p:blipFill>
        <p:spPr>
          <a:xfrm>
            <a:off x="324000" y="981000"/>
            <a:ext cx="3383640" cy="4894920"/>
          </a:xfrm>
          <a:prstGeom prst="rect">
            <a:avLst/>
          </a:prstGeom>
          <a:ln w="9360">
            <a:noFill/>
          </a:ln>
        </p:spPr>
      </p:pic>
    </p:spTree>
  </p:cSld>
  <p:transition spd="slow">
    <p:cover dir="rd"/>
  </p:transition>
  <p:timing>
    <p:tnLst>
      <p:par>
        <p:cTn id="29" dur="indefinite" restart="never" nodeType="tmRoot">
          <p:childTnLst>
            <p:seq>
              <p:cTn id="30" dur="indefinite" nodeType="mainSeq"/>
              <p:prevCondLst>
                <p:cond delay="0" evt="onPrev">
                  <p:tgtEl>
                    <p:sldTgt/>
                  </p:tgtEl>
                </p:cond>
              </p:prevCondLst>
              <p:nextCondLst>
                <p:cond delay="0" evt="onNext">
                  <p:tgtEl>
                    <p:sldTgt/>
                  </p:tgtEl>
                </p:cond>
              </p:nextCondLst>
            </p:seq>
          </p:childTnLst>
        </p:cTn>
      </p:par>
    </p:tnLst>
  </p:timing>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7" name="CustomShape 1"/>
          <p:cNvSpPr/>
          <p:nvPr/>
        </p:nvSpPr>
        <p:spPr>
          <a:xfrm>
            <a:off x="3708000" y="142920"/>
            <a:ext cx="5111640" cy="5910840"/>
          </a:xfrm>
          <a:prstGeom prst="rect">
            <a:avLst/>
          </a:prstGeom>
          <a:noFill/>
          <a:ln w="9360">
            <a:noFill/>
          </a:ln>
        </p:spPr>
        <p:style>
          <a:lnRef idx="0"/>
          <a:fillRef idx="0"/>
          <a:effectRef idx="0"/>
          <a:fontRef idx="minor"/>
        </p:style>
        <p:txBody>
          <a:bodyPr lIns="90000" rIns="90000" tIns="45000" bIns="45000"/>
          <a:p>
            <a:pPr marL="343080" indent="-342000">
              <a:lnSpc>
                <a:spcPct val="100000"/>
              </a:lnSpc>
              <a:spcBef>
                <a:spcPts val="479"/>
              </a:spcBef>
            </a:pPr>
            <a:r>
              <a:rPr b="0" lang="uk-UA" sz="2400" spc="-1" strike="noStrike">
                <a:solidFill>
                  <a:srgbClr val="000000"/>
                </a:solidFill>
                <a:latin typeface="Calibri"/>
                <a:ea typeface="DejaVu Sans"/>
              </a:rPr>
              <a:t>     </a:t>
            </a:r>
            <a:r>
              <a:rPr b="0" lang="uk-UA" sz="2400" spc="-1" strike="noStrike">
                <a:solidFill>
                  <a:srgbClr val="000000"/>
                </a:solidFill>
                <a:latin typeface="Monotype Corsiva"/>
                <a:ea typeface="DejaVu Sans"/>
              </a:rPr>
              <a:t>Опера "Мазепа", французької композиторки Марі де Гранваль, яка поклала на музику легенду про гетьмана, з'явилася на голому тлі. Цьому сприяли політичні події у Франції. При написанні лібрето автори більше спиралися на пушкінську поему «Полтава» та російську історіографію XIX ст., ніж поеми про Мазепу Джорджа Байрона, Віктора Гюго та Юліуша Словацького, тому гетьмана зображено не героєм, як можна було б очікувати, а зрадником царя Петра його імперії.</a:t>
            </a:r>
            <a:endParaRPr b="0" lang="uk-UA" sz="2400" spc="-1" strike="noStrike">
              <a:latin typeface="Arial"/>
            </a:endParaRPr>
          </a:p>
        </p:txBody>
      </p:sp>
      <p:pic>
        <p:nvPicPr>
          <p:cNvPr id="178" name="Picture 2" descr=""/>
          <p:cNvPicPr/>
          <p:nvPr/>
        </p:nvPicPr>
        <p:blipFill>
          <a:blip r:embed="rId1"/>
          <a:stretch/>
        </p:blipFill>
        <p:spPr>
          <a:xfrm>
            <a:off x="395280" y="333360"/>
            <a:ext cx="3239640" cy="5255280"/>
          </a:xfrm>
          <a:prstGeom prst="rect">
            <a:avLst/>
          </a:prstGeom>
          <a:ln w="9360">
            <a:noFill/>
          </a:ln>
        </p:spPr>
      </p:pic>
    </p:spTree>
  </p:cSld>
  <p:transition>
    <p:push dir="l"/>
  </p:transition>
  <p:timing>
    <p:tnLst>
      <p:par>
        <p:cTn id="31" dur="indefinite" restart="never" nodeType="tmRoot">
          <p:childTnLst>
            <p:seq>
              <p:cTn id="32" dur="indefinite" nodeType="mainSeq"/>
              <p:prevCondLst>
                <p:cond delay="0" evt="onPrev">
                  <p:tgtEl>
                    <p:sldTgt/>
                  </p:tgtEl>
                </p:cond>
              </p:prevCondLst>
              <p:nextCondLst>
                <p:cond delay="0" evt="onNext">
                  <p:tgtEl>
                    <p:sldTgt/>
                  </p:tgtEl>
                </p:cond>
              </p:nextCondLst>
            </p:seq>
          </p:childTnLst>
        </p:cTn>
      </p:par>
    </p:tnLst>
  </p:timing>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9" name="CustomShape 1"/>
          <p:cNvSpPr/>
          <p:nvPr/>
        </p:nvSpPr>
        <p:spPr>
          <a:xfrm>
            <a:off x="457200" y="274680"/>
            <a:ext cx="8228520" cy="1141920"/>
          </a:xfrm>
          <a:prstGeom prst="rect">
            <a:avLst/>
          </a:prstGeom>
          <a:noFill/>
          <a:ln w="9360">
            <a:noFill/>
          </a:ln>
        </p:spPr>
        <p:style>
          <a:lnRef idx="0"/>
          <a:fillRef idx="0"/>
          <a:effectRef idx="0"/>
          <a:fontRef idx="minor"/>
        </p:style>
        <p:txBody>
          <a:bodyPr lIns="90000" rIns="90000" tIns="45000" bIns="45000" anchor="ctr"/>
          <a:p>
            <a:pPr algn="ctr">
              <a:lnSpc>
                <a:spcPct val="100000"/>
              </a:lnSpc>
            </a:pPr>
            <a:r>
              <a:rPr b="1" lang="uk-UA" sz="4400" spc="-1" strike="noStrike">
                <a:solidFill>
                  <a:srgbClr val="000000"/>
                </a:solidFill>
                <a:latin typeface="Monotype Corsiva"/>
                <a:ea typeface="DejaVu Sans"/>
              </a:rPr>
              <a:t>Образ Мазепи у кіно</a:t>
            </a:r>
            <a:endParaRPr b="0" lang="uk-UA" sz="4400" spc="-1" strike="noStrike">
              <a:latin typeface="Arial"/>
            </a:endParaRPr>
          </a:p>
        </p:txBody>
      </p:sp>
      <p:pic>
        <p:nvPicPr>
          <p:cNvPr id="180" name="Picture 3" descr=""/>
          <p:cNvPicPr/>
          <p:nvPr/>
        </p:nvPicPr>
        <p:blipFill>
          <a:blip r:embed="rId1"/>
          <a:stretch/>
        </p:blipFill>
        <p:spPr>
          <a:xfrm>
            <a:off x="714240" y="1285920"/>
            <a:ext cx="7580880" cy="4951800"/>
          </a:xfrm>
          <a:prstGeom prst="rect">
            <a:avLst/>
          </a:prstGeom>
          <a:ln>
            <a:noFill/>
          </a:ln>
        </p:spPr>
      </p:pic>
    </p:spTree>
  </p:cSld>
  <p:transition spd="slow">
    <p:wedge/>
  </p:transition>
  <p:timing>
    <p:tnLst>
      <p:par>
        <p:cTn id="33" dur="indefinite" restart="never" nodeType="tmRoot">
          <p:childTnLst>
            <p:seq>
              <p:cTn id="34" dur="indefinite" nodeType="mainSeq"/>
              <p:prevCondLst>
                <p:cond delay="0" evt="onPrev">
                  <p:tgtEl>
                    <p:sldTgt/>
                  </p:tgtEl>
                </p:cond>
              </p:prevCondLst>
              <p:nextCondLst>
                <p:cond delay="0" evt="onNext">
                  <p:tgtEl>
                    <p:sldTgt/>
                  </p:tgtEl>
                </p:cond>
              </p:nextCondLst>
            </p:seq>
          </p:childTnLst>
        </p:cTn>
      </p:par>
    </p:tnLst>
  </p:timing>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1" name="CustomShape 1"/>
          <p:cNvSpPr/>
          <p:nvPr/>
        </p:nvSpPr>
        <p:spPr>
          <a:xfrm>
            <a:off x="457200" y="573120"/>
            <a:ext cx="8228520" cy="843480"/>
          </a:xfrm>
          <a:prstGeom prst="rect">
            <a:avLst/>
          </a:prstGeom>
          <a:noFill/>
          <a:ln w="9360">
            <a:noFill/>
          </a:ln>
        </p:spPr>
        <p:style>
          <a:lnRef idx="0"/>
          <a:fillRef idx="0"/>
          <a:effectRef idx="0"/>
          <a:fontRef idx="minor"/>
        </p:style>
        <p:txBody>
          <a:bodyPr lIns="90000" rIns="90000" tIns="45000" bIns="45000" anchor="ctr">
            <a:normAutofit fontScale="19000"/>
          </a:bodyPr>
          <a:p>
            <a:pPr algn="ctr">
              <a:lnSpc>
                <a:spcPct val="100000"/>
              </a:lnSpc>
            </a:pPr>
            <a:r>
              <a:rPr b="1" lang="uk-UA" sz="4400" spc="-1" strike="noStrike">
                <a:solidFill>
                  <a:srgbClr val="000000"/>
                </a:solidFill>
                <a:latin typeface="Monotype Corsiva"/>
                <a:ea typeface="DejaVu Sans"/>
              </a:rPr>
              <a:t>Образ гетьмана Мазепи у кінематографії</a:t>
            </a:r>
            <a:br/>
            <a:endParaRPr b="0" lang="uk-UA" sz="4400" spc="-1" strike="noStrike">
              <a:latin typeface="Arial"/>
            </a:endParaRPr>
          </a:p>
        </p:txBody>
      </p:sp>
      <p:sp>
        <p:nvSpPr>
          <p:cNvPr id="182" name="CustomShape 2"/>
          <p:cNvSpPr/>
          <p:nvPr/>
        </p:nvSpPr>
        <p:spPr>
          <a:xfrm>
            <a:off x="457200" y="1600200"/>
            <a:ext cx="8228520" cy="4524840"/>
          </a:xfrm>
          <a:prstGeom prst="rect">
            <a:avLst/>
          </a:prstGeom>
          <a:noFill/>
          <a:ln w="9360">
            <a:noFill/>
          </a:ln>
        </p:spPr>
        <p:style>
          <a:lnRef idx="0"/>
          <a:fillRef idx="0"/>
          <a:effectRef idx="0"/>
          <a:fontRef idx="minor"/>
        </p:style>
        <p:txBody>
          <a:bodyPr lIns="90000" rIns="90000" tIns="45000" bIns="45000"/>
          <a:p>
            <a:pPr marL="343080" indent="-342000">
              <a:lnSpc>
                <a:spcPct val="100000"/>
              </a:lnSpc>
              <a:spcBef>
                <a:spcPts val="519"/>
              </a:spcBef>
            </a:pPr>
            <a:r>
              <a:rPr b="0" lang="uk-UA" sz="2600" spc="-1" strike="noStrike" u="sng">
                <a:solidFill>
                  <a:srgbClr val="000000"/>
                </a:solidFill>
                <a:uFillTx/>
                <a:latin typeface="Monotype Corsiva"/>
                <a:ea typeface="DejaVu Sans"/>
              </a:rPr>
              <a:t>Про гетьмана Мазепу знято фільми:</a:t>
            </a:r>
            <a:endParaRPr b="0" lang="uk-UA" sz="2600" spc="-1" strike="noStrike">
              <a:latin typeface="Arial"/>
            </a:endParaRPr>
          </a:p>
          <a:p>
            <a:pPr marL="343080" indent="-342000">
              <a:lnSpc>
                <a:spcPct val="100000"/>
              </a:lnSpc>
              <a:spcBef>
                <a:spcPts val="519"/>
              </a:spcBef>
            </a:pPr>
            <a:r>
              <a:rPr b="0" lang="uk-UA" sz="2600" spc="-1" strike="noStrike" u="sng">
                <a:solidFill>
                  <a:srgbClr val="000000"/>
                </a:solidFill>
                <a:uFillTx/>
                <a:latin typeface="Monotype Corsiva"/>
                <a:ea typeface="DejaVu Sans"/>
              </a:rPr>
              <a:t>«Мазепа (фільм, 1914)» – фільм Петра Чардиніна знятий за поемою Юліуша Словацького;</a:t>
            </a:r>
            <a:endParaRPr b="0" lang="uk-UA" sz="2600" spc="-1" strike="noStrike">
              <a:latin typeface="Arial"/>
            </a:endParaRPr>
          </a:p>
          <a:p>
            <a:pPr marL="343080" indent="-342000">
              <a:lnSpc>
                <a:spcPct val="100000"/>
              </a:lnSpc>
              <a:spcBef>
                <a:spcPts val="519"/>
              </a:spcBef>
            </a:pPr>
            <a:r>
              <a:rPr b="0" lang="uk-UA" sz="2600" spc="-1" strike="noStrike" u="sng">
                <a:solidFill>
                  <a:srgbClr val="000000"/>
                </a:solidFill>
                <a:uFillTx/>
                <a:latin typeface="Monotype Corsiva"/>
                <a:ea typeface="DejaVu Sans"/>
              </a:rPr>
              <a:t>«Гетьман Іван Мазепа» – режисер А. Скрипник, наукові консультанти В. Чуб, Г. Ярова (1992)</a:t>
            </a:r>
            <a:endParaRPr b="0" lang="uk-UA" sz="2600" spc="-1" strike="noStrike">
              <a:latin typeface="Arial"/>
            </a:endParaRPr>
          </a:p>
          <a:p>
            <a:pPr marL="343080" indent="-342000">
              <a:lnSpc>
                <a:spcPct val="100000"/>
              </a:lnSpc>
              <a:spcBef>
                <a:spcPts val="519"/>
              </a:spcBef>
            </a:pPr>
            <a:r>
              <a:rPr b="0" lang="uk-UA" sz="2600" spc="-1" strike="noStrike" u="sng">
                <a:solidFill>
                  <a:srgbClr val="000000"/>
                </a:solidFill>
                <a:uFillTx/>
                <a:latin typeface="Monotype Corsiva"/>
                <a:ea typeface="DejaVu Sans"/>
              </a:rPr>
              <a:t> </a:t>
            </a:r>
            <a:r>
              <a:rPr b="0" lang="uk-UA" sz="2600" spc="-1" strike="noStrike" u="sng">
                <a:solidFill>
                  <a:srgbClr val="000000"/>
                </a:solidFill>
                <a:uFillTx/>
                <a:latin typeface="Monotype Corsiva"/>
                <a:ea typeface="DejaVu Sans"/>
              </a:rPr>
              <a:t>"Іван Мазепа (2007)" - режисер фільму В. Вітер.</a:t>
            </a:r>
            <a:endParaRPr b="0" lang="uk-UA" sz="2600" spc="-1" strike="noStrike">
              <a:latin typeface="Arial"/>
            </a:endParaRPr>
          </a:p>
          <a:p>
            <a:pPr marL="343080" indent="-342000">
              <a:lnSpc>
                <a:spcPct val="100000"/>
              </a:lnSpc>
              <a:spcBef>
                <a:spcPts val="519"/>
              </a:spcBef>
            </a:pPr>
            <a:endParaRPr b="0" lang="uk-UA" sz="2600" spc="-1" strike="noStrike">
              <a:latin typeface="Arial"/>
            </a:endParaRPr>
          </a:p>
          <a:p>
            <a:pPr marL="343080" indent="-342000">
              <a:lnSpc>
                <a:spcPct val="100000"/>
              </a:lnSpc>
              <a:spcBef>
                <a:spcPts val="519"/>
              </a:spcBef>
            </a:pPr>
            <a:r>
              <a:rPr b="0" lang="uk-UA" sz="2600" spc="-1" strike="noStrike" u="sng">
                <a:solidFill>
                  <a:srgbClr val="000000"/>
                </a:solidFill>
                <a:uFillTx/>
                <a:latin typeface="Monotype Corsiva"/>
                <a:ea typeface="DejaVu Sans"/>
              </a:rPr>
              <a:t>                                 </a:t>
            </a:r>
            <a:r>
              <a:rPr b="1" lang="uk-UA" sz="2600" spc="-1" strike="noStrike" u="sng">
                <a:solidFill>
                  <a:srgbClr val="000000"/>
                </a:solidFill>
                <a:uFillTx/>
                <a:latin typeface="Monotype Corsiva"/>
                <a:ea typeface="DejaVu Sans"/>
              </a:rPr>
              <a:t>Найвідоміші з них:</a:t>
            </a:r>
            <a:endParaRPr b="0" lang="uk-UA" sz="2600" spc="-1" strike="noStrike">
              <a:latin typeface="Arial"/>
            </a:endParaRPr>
          </a:p>
        </p:txBody>
      </p:sp>
    </p:spTree>
  </p:cSld>
  <p:transition spd="med">
    <p:wheel spokes="8"/>
  </p:transition>
  <p:timing>
    <p:tnLst>
      <p:par>
        <p:cTn id="35" dur="indefinite" restart="never" nodeType="tmRoot">
          <p:childTnLst>
            <p:seq>
              <p:cTn id="36" dur="indefinite" nodeType="mainSeq"/>
              <p:prevCondLst>
                <p:cond delay="0" evt="onPrev">
                  <p:tgtEl>
                    <p:sldTgt/>
                  </p:tgtEl>
                </p:cond>
              </p:prevCondLst>
              <p:nextCondLst>
                <p:cond delay="0" evt="onNext">
                  <p:tgtEl>
                    <p:sldTgt/>
                  </p:tgtEl>
                </p:cond>
              </p:nextCondLst>
            </p:seq>
          </p:childTnLst>
        </p:cTn>
      </p:par>
    </p:tnLst>
  </p:timing>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3" name="CustomShape 1"/>
          <p:cNvSpPr/>
          <p:nvPr/>
        </p:nvSpPr>
        <p:spPr>
          <a:xfrm>
            <a:off x="3780000" y="189000"/>
            <a:ext cx="4967640" cy="5183640"/>
          </a:xfrm>
          <a:prstGeom prst="rect">
            <a:avLst/>
          </a:prstGeom>
          <a:noFill/>
          <a:ln w="9360">
            <a:noFill/>
          </a:ln>
        </p:spPr>
        <p:style>
          <a:lnRef idx="0"/>
          <a:fillRef idx="0"/>
          <a:effectRef idx="0"/>
          <a:fontRef idx="minor"/>
        </p:style>
        <p:txBody>
          <a:bodyPr lIns="90000" rIns="90000" tIns="45000" bIns="45000"/>
          <a:p>
            <a:pPr>
              <a:lnSpc>
                <a:spcPct val="100000"/>
              </a:lnSpc>
              <a:spcBef>
                <a:spcPts val="561"/>
              </a:spcBef>
            </a:pPr>
            <a:r>
              <a:rPr b="0" i="1" lang="uk-UA" sz="2600" spc="-1" strike="noStrike">
                <a:solidFill>
                  <a:srgbClr val="000000"/>
                </a:solidFill>
                <a:latin typeface="Monotype Corsiva"/>
                <a:ea typeface="DejaVu Sans"/>
              </a:rPr>
              <a:t>"Анафема (1993)" - режисер</a:t>
            </a:r>
            <a:endParaRPr b="0" lang="uk-UA" sz="2600" spc="-1" strike="noStrike">
              <a:latin typeface="Arial"/>
            </a:endParaRPr>
          </a:p>
          <a:p>
            <a:pPr>
              <a:lnSpc>
                <a:spcPct val="100000"/>
              </a:lnSpc>
              <a:spcBef>
                <a:spcPts val="561"/>
              </a:spcBef>
            </a:pPr>
            <a:r>
              <a:rPr b="0" i="1" lang="uk-UA" sz="2600" spc="-1" strike="noStrike">
                <a:solidFill>
                  <a:srgbClr val="000000"/>
                </a:solidFill>
                <a:latin typeface="Monotype Corsiva"/>
                <a:ea typeface="DejaVu Sans"/>
              </a:rPr>
              <a:t>Л. Анічкін, оператор О. Солопай, сценарій В. Шевченка, у ролі Івана Мазепи – Богдан Ступка (1993). У фільмі «Анафема» автори використали невідомі і не доступні раніше джерела про гетьмана Мазепу. В результаті автори заявили про неможливість далі вважати гетьмана Мазепу зрадником і зробили висновок у фільмі, що той, хто вважає Івана Мазепу зрадником, сам є ворогом.</a:t>
            </a:r>
            <a:endParaRPr b="0" lang="uk-UA" sz="2600" spc="-1" strike="noStrike">
              <a:latin typeface="Arial"/>
            </a:endParaRPr>
          </a:p>
        </p:txBody>
      </p:sp>
      <p:pic>
        <p:nvPicPr>
          <p:cNvPr id="184" name="Picture 6" descr=""/>
          <p:cNvPicPr/>
          <p:nvPr/>
        </p:nvPicPr>
        <p:blipFill>
          <a:blip r:embed="rId1"/>
          <a:stretch/>
        </p:blipFill>
        <p:spPr>
          <a:xfrm>
            <a:off x="179280" y="404640"/>
            <a:ext cx="3312000" cy="2676960"/>
          </a:xfrm>
          <a:prstGeom prst="rect">
            <a:avLst/>
          </a:prstGeom>
          <a:ln w="9360">
            <a:noFill/>
          </a:ln>
        </p:spPr>
      </p:pic>
      <p:pic>
        <p:nvPicPr>
          <p:cNvPr id="185" name="Picture 7" descr=""/>
          <p:cNvPicPr/>
          <p:nvPr/>
        </p:nvPicPr>
        <p:blipFill>
          <a:blip r:embed="rId2"/>
          <a:stretch/>
        </p:blipFill>
        <p:spPr>
          <a:xfrm>
            <a:off x="179280" y="3357720"/>
            <a:ext cx="3310560" cy="2953080"/>
          </a:xfrm>
          <a:prstGeom prst="rect">
            <a:avLst/>
          </a:prstGeom>
          <a:ln w="9360">
            <a:noFill/>
          </a:ln>
        </p:spPr>
      </p:pic>
      <p:pic>
        <p:nvPicPr>
          <p:cNvPr id="186" name="Picture 7" descr=""/>
          <p:cNvPicPr/>
          <p:nvPr/>
        </p:nvPicPr>
        <p:blipFill>
          <a:blip r:embed="rId3"/>
          <a:stretch/>
        </p:blipFill>
        <p:spPr>
          <a:xfrm>
            <a:off x="214200" y="3357720"/>
            <a:ext cx="3310560" cy="2953080"/>
          </a:xfrm>
          <a:prstGeom prst="rect">
            <a:avLst/>
          </a:prstGeom>
          <a:ln w="9360">
            <a:noFill/>
          </a:ln>
        </p:spPr>
      </p:pic>
      <p:pic>
        <p:nvPicPr>
          <p:cNvPr id="187" name="Picture 7" descr=""/>
          <p:cNvPicPr/>
          <p:nvPr/>
        </p:nvPicPr>
        <p:blipFill>
          <a:blip r:embed="rId4"/>
          <a:stretch/>
        </p:blipFill>
        <p:spPr>
          <a:xfrm>
            <a:off x="214200" y="3357720"/>
            <a:ext cx="3310560" cy="2953080"/>
          </a:xfrm>
          <a:prstGeom prst="rect">
            <a:avLst/>
          </a:prstGeom>
          <a:ln w="9360">
            <a:noFill/>
          </a:ln>
        </p:spPr>
      </p:pic>
    </p:spTree>
  </p:cSld>
  <p:transition spd="slow">
    <p:split dir="out" orient="vert"/>
  </p:transition>
  <p:timing>
    <p:tnLst>
      <p:par>
        <p:cTn id="37" dur="indefinite" restart="never" nodeType="tmRoot">
          <p:childTnLst>
            <p:seq>
              <p:cTn id="38" dur="indefinite" nodeType="mainSeq"/>
              <p:prevCondLst>
                <p:cond delay="0" evt="onPrev">
                  <p:tgtEl>
                    <p:sldTgt/>
                  </p:tgtEl>
                </p:cond>
              </p:prevCondLst>
              <p:nextCondLst>
                <p:cond delay="0" evt="onNext">
                  <p:tgtEl>
                    <p:sldTgt/>
                  </p:tgtEl>
                </p:cond>
              </p:nextCondLst>
            </p:seq>
          </p:childTnLst>
        </p:cTn>
      </p:par>
    </p:tnLst>
  </p:timing>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8" name="CustomShape 1"/>
          <p:cNvSpPr/>
          <p:nvPr/>
        </p:nvSpPr>
        <p:spPr>
          <a:xfrm>
            <a:off x="468360" y="476280"/>
            <a:ext cx="6190200" cy="4690080"/>
          </a:xfrm>
          <a:prstGeom prst="rect">
            <a:avLst/>
          </a:prstGeom>
          <a:noFill/>
          <a:ln w="9360">
            <a:noFill/>
          </a:ln>
        </p:spPr>
        <p:style>
          <a:lnRef idx="0"/>
          <a:fillRef idx="0"/>
          <a:effectRef idx="0"/>
          <a:fontRef idx="minor"/>
        </p:style>
        <p:txBody>
          <a:bodyPr lIns="90000" rIns="90000" tIns="45000" bIns="45000"/>
          <a:p>
            <a:pPr>
              <a:lnSpc>
                <a:spcPct val="100000"/>
              </a:lnSpc>
              <a:spcBef>
                <a:spcPts val="561"/>
              </a:spcBef>
            </a:pPr>
            <a:r>
              <a:rPr b="0" lang="uk-UA" sz="2800" spc="-1" strike="noStrike">
                <a:solidFill>
                  <a:srgbClr val="000000"/>
                </a:solidFill>
                <a:latin typeface="Monotype Corsiva"/>
                <a:ea typeface="DejaVu Sans"/>
              </a:rPr>
              <a:t>Мазепа (Фільм, 1909) – німий художній короткометражний фільм Василя Гончарова за мотивами поеми А. Пушкіна «Полтава» (1909);</a:t>
            </a:r>
            <a:endParaRPr b="0" lang="uk-UA" sz="2800" spc="-1" strike="noStrike">
              <a:latin typeface="Arial"/>
            </a:endParaRPr>
          </a:p>
        </p:txBody>
      </p:sp>
      <p:pic>
        <p:nvPicPr>
          <p:cNvPr id="189" name="Picture 5" descr=""/>
          <p:cNvPicPr/>
          <p:nvPr/>
        </p:nvPicPr>
        <p:blipFill>
          <a:blip r:embed="rId1"/>
          <a:stretch/>
        </p:blipFill>
        <p:spPr>
          <a:xfrm>
            <a:off x="3678480" y="2808000"/>
            <a:ext cx="5248800" cy="3940200"/>
          </a:xfrm>
          <a:prstGeom prst="rect">
            <a:avLst/>
          </a:prstGeom>
          <a:ln w="9360">
            <a:noFill/>
          </a:ln>
        </p:spPr>
      </p:pic>
    </p:spTree>
  </p:cSld>
  <mc:AlternateContent>
    <mc:Choice Requires="p14">
      <p:transition spd="slow" p14:dur="2000"/>
    </mc:Choice>
    <mc:Fallback>
      <p:transition spd="slow"/>
    </mc:Fallback>
  </mc:AlternateContent>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0" name="CustomShape 1"/>
          <p:cNvSpPr/>
          <p:nvPr/>
        </p:nvSpPr>
        <p:spPr>
          <a:xfrm>
            <a:off x="3888000" y="-1008000"/>
            <a:ext cx="5111640" cy="6191280"/>
          </a:xfrm>
          <a:prstGeom prst="rect">
            <a:avLst/>
          </a:prstGeom>
          <a:noFill/>
          <a:ln w="9360">
            <a:noFill/>
          </a:ln>
        </p:spPr>
        <p:style>
          <a:lnRef idx="0"/>
          <a:fillRef idx="0"/>
          <a:effectRef idx="0"/>
          <a:fontRef idx="minor"/>
        </p:style>
        <p:txBody>
          <a:bodyPr lIns="90000" rIns="90000" tIns="45000" bIns="45000"/>
          <a:p>
            <a:pPr marL="343080" indent="-342000">
              <a:lnSpc>
                <a:spcPct val="80000"/>
              </a:lnSpc>
              <a:spcBef>
                <a:spcPts val="561"/>
              </a:spcBef>
            </a:pPr>
            <a:r>
              <a:rPr b="0" lang="uk-UA" sz="2800" spc="-1" strike="noStrike">
                <a:solidFill>
                  <a:srgbClr val="000000"/>
                </a:solidFill>
                <a:latin typeface="Monotype Corsiva"/>
                <a:ea typeface="DejaVu Sans"/>
              </a:rPr>
              <a:t>   </a:t>
            </a:r>
            <a:endParaRPr b="0" lang="uk-UA" sz="2800" spc="-1" strike="noStrike">
              <a:latin typeface="Arial"/>
            </a:endParaRPr>
          </a:p>
        </p:txBody>
      </p:sp>
      <p:pic>
        <p:nvPicPr>
          <p:cNvPr id="191" name="Picture 4" descr=""/>
          <p:cNvPicPr/>
          <p:nvPr/>
        </p:nvPicPr>
        <p:blipFill>
          <a:blip r:embed="rId1"/>
          <a:stretch/>
        </p:blipFill>
        <p:spPr>
          <a:xfrm>
            <a:off x="324000" y="404640"/>
            <a:ext cx="3454920" cy="6047280"/>
          </a:xfrm>
          <a:prstGeom prst="rect">
            <a:avLst/>
          </a:prstGeom>
          <a:ln w="9360">
            <a:noFill/>
          </a:ln>
        </p:spPr>
      </p:pic>
      <p:sp>
        <p:nvSpPr>
          <p:cNvPr id="192" name="CustomShape 2"/>
          <p:cNvSpPr/>
          <p:nvPr/>
        </p:nvSpPr>
        <p:spPr>
          <a:xfrm>
            <a:off x="3960000" y="504000"/>
            <a:ext cx="5226840" cy="4977000"/>
          </a:xfrm>
          <a:prstGeom prst="rect">
            <a:avLst/>
          </a:prstGeom>
          <a:noFill/>
          <a:ln>
            <a:noFill/>
          </a:ln>
        </p:spPr>
        <p:style>
          <a:lnRef idx="0"/>
          <a:fillRef idx="0"/>
          <a:effectRef idx="0"/>
          <a:fontRef idx="minor"/>
        </p:style>
        <p:txBody>
          <a:bodyPr lIns="90000" rIns="90000" tIns="45000" bIns="45000"/>
          <a:p>
            <a:pPr>
              <a:lnSpc>
                <a:spcPct val="100000"/>
              </a:lnSpc>
            </a:pPr>
            <a:r>
              <a:rPr b="1" lang="uk-UA" sz="2200" spc="-1" strike="noStrike">
                <a:solidFill>
                  <a:srgbClr val="000000"/>
                </a:solidFill>
                <a:latin typeface="Arial"/>
                <a:ea typeface="DejaVu Sans"/>
              </a:rPr>
              <a:t>«Молитва за гетьмана Мазепу»</a:t>
            </a:r>
            <a:r>
              <a:rPr b="0" lang="uk-UA" sz="2200" spc="-1" strike="noStrike">
                <a:solidFill>
                  <a:srgbClr val="000000"/>
                </a:solidFill>
                <a:latin typeface="Arial"/>
                <a:ea typeface="DejaVu Sans"/>
              </a:rPr>
              <a:t> – український повнометражний художній фільм, режисер Ю. Іллєнко, знятий у 2001 році на Київській кіностудії</a:t>
            </a:r>
            <a:endParaRPr b="0" lang="uk-UA" sz="2200" spc="-1" strike="noStrike">
              <a:latin typeface="Arial"/>
            </a:endParaRPr>
          </a:p>
          <a:p>
            <a:pPr>
              <a:lnSpc>
                <a:spcPct val="100000"/>
              </a:lnSpc>
            </a:pPr>
            <a:r>
              <a:rPr b="0" lang="uk-UA" sz="2200" spc="-1" strike="noStrike">
                <a:solidFill>
                  <a:srgbClr val="000000"/>
                </a:solidFill>
                <a:latin typeface="Arial"/>
                <a:ea typeface="DejaVu Sans"/>
              </a:rPr>
              <a:t>     </a:t>
            </a:r>
            <a:r>
              <a:rPr b="0" lang="uk-UA" sz="2200" spc="-1" strike="noStrike">
                <a:solidFill>
                  <a:srgbClr val="000000"/>
                </a:solidFill>
                <a:latin typeface="Arial"/>
                <a:ea typeface="DejaVu Sans"/>
              </a:rPr>
              <a:t>ім. О. Довженка.</a:t>
            </a:r>
            <a:endParaRPr b="0" lang="uk-UA" sz="2200" spc="-1" strike="noStrike">
              <a:latin typeface="Arial"/>
            </a:endParaRPr>
          </a:p>
          <a:p>
            <a:pPr>
              <a:lnSpc>
                <a:spcPct val="100000"/>
              </a:lnSpc>
            </a:pPr>
            <a:r>
              <a:rPr b="0" lang="uk-UA" sz="2200" spc="-1" strike="noStrike">
                <a:solidFill>
                  <a:srgbClr val="000000"/>
                </a:solidFill>
                <a:latin typeface="Arial"/>
                <a:ea typeface="DejaVu Sans"/>
              </a:rPr>
              <a:t>     </a:t>
            </a:r>
            <a:r>
              <a:rPr b="0" lang="uk-UA" sz="2200" spc="-1" strike="noStrike">
                <a:solidFill>
                  <a:srgbClr val="000000"/>
                </a:solidFill>
                <a:latin typeface="Arial"/>
                <a:ea typeface="DejaVu Sans"/>
              </a:rPr>
              <a:t>Йдеться про фільм незвичайний, складний, шокуючий, який покликаний не розважати, а провокувати на співпереживання, болючі рефлексії над драматичними екзистенційними дилемами українського буття.</a:t>
            </a:r>
            <a:endParaRPr b="0" lang="uk-UA" sz="2200" spc="-1" strike="noStrike">
              <a:latin typeface="Arial"/>
            </a:endParaRPr>
          </a:p>
        </p:txBody>
      </p:sp>
    </p:spTree>
  </p:cSld>
  <p:transition spd="slow">
    <p:cover dir="u"/>
  </p:transition>
  <p:timing>
    <p:tnLst>
      <p:par>
        <p:cTn id="39" dur="indefinite" restart="never" nodeType="tmRoot">
          <p:childTnLst>
            <p:seq>
              <p:cTn id="40" dur="indefinite" nodeType="mainSeq"/>
              <p:prevCondLst>
                <p:cond delay="0" evt="onPrev">
                  <p:tgtEl>
                    <p:sldTgt/>
                  </p:tgtEl>
                </p:cond>
              </p:prevCondLst>
              <p:nextCondLst>
                <p:cond delay="0" evt="onNext">
                  <p:tgtEl>
                    <p:sldTgt/>
                  </p:tgtEl>
                </p:cond>
              </p:nextCondLst>
            </p:seq>
          </p:childTnLst>
        </p:cTn>
      </p:par>
    </p:tnLst>
  </p:timing>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3" name="CustomShape 1"/>
          <p:cNvSpPr/>
          <p:nvPr/>
        </p:nvSpPr>
        <p:spPr>
          <a:xfrm>
            <a:off x="457200" y="274680"/>
            <a:ext cx="8228520" cy="1141920"/>
          </a:xfrm>
          <a:prstGeom prst="rect">
            <a:avLst/>
          </a:prstGeom>
          <a:noFill/>
          <a:ln w="9360">
            <a:noFill/>
          </a:ln>
        </p:spPr>
        <p:style>
          <a:lnRef idx="0"/>
          <a:fillRef idx="0"/>
          <a:effectRef idx="0"/>
          <a:fontRef idx="minor"/>
        </p:style>
        <p:txBody>
          <a:bodyPr lIns="90000" rIns="90000" tIns="45000" bIns="45000" anchor="ctr"/>
          <a:p>
            <a:pPr algn="ctr">
              <a:lnSpc>
                <a:spcPct val="100000"/>
              </a:lnSpc>
            </a:pPr>
            <a:r>
              <a:rPr b="1" lang="uk-UA" sz="4800" spc="-1" strike="noStrike">
                <a:solidFill>
                  <a:srgbClr val="000000"/>
                </a:solidFill>
                <a:latin typeface="Monotype Corsiva"/>
                <a:ea typeface="DejaVu Sans"/>
              </a:rPr>
              <a:t>Образ Мазепи у театрі</a:t>
            </a:r>
            <a:endParaRPr b="0" lang="uk-UA" sz="4800" spc="-1" strike="noStrike">
              <a:latin typeface="Arial"/>
            </a:endParaRPr>
          </a:p>
        </p:txBody>
      </p:sp>
      <p:pic>
        <p:nvPicPr>
          <p:cNvPr id="194" name="Picture 2" descr=""/>
          <p:cNvPicPr/>
          <p:nvPr/>
        </p:nvPicPr>
        <p:blipFill>
          <a:blip r:embed="rId1"/>
          <a:stretch/>
        </p:blipFill>
        <p:spPr>
          <a:xfrm>
            <a:off x="785880" y="1357200"/>
            <a:ext cx="7499880" cy="4928040"/>
          </a:xfrm>
          <a:prstGeom prst="rect">
            <a:avLst/>
          </a:prstGeom>
          <a:ln>
            <a:noFill/>
          </a:ln>
        </p:spPr>
      </p:pic>
    </p:spTree>
  </p:cSld>
  <p:transition spd="slow">
    <p:newsflash/>
  </p:transition>
  <p:timing>
    <p:tnLst>
      <p:par>
        <p:cTn id="41" dur="indefinite" restart="never" nodeType="tmRoot">
          <p:childTnLst>
            <p:seq>
              <p:cTn id="42" dur="indefinite" nodeType="mainSeq"/>
              <p:prevCondLst>
                <p:cond delay="0" evt="onPrev">
                  <p:tgtEl>
                    <p:sldTgt/>
                  </p:tgtEl>
                </p:cond>
              </p:prevCondLst>
              <p:nextCondLst>
                <p:cond delay="0" evt="onNext">
                  <p:tgtEl>
                    <p:sldTgt/>
                  </p:tgtEl>
                </p:cond>
              </p:nextCondLst>
            </p:seq>
          </p:childTnLst>
        </p:cTn>
      </p:par>
    </p:tnLst>
  </p:timing>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5" name="CustomShape 1"/>
          <p:cNvSpPr/>
          <p:nvPr/>
        </p:nvSpPr>
        <p:spPr>
          <a:xfrm>
            <a:off x="0" y="189000"/>
            <a:ext cx="5291640" cy="2435760"/>
          </a:xfrm>
          <a:prstGeom prst="rect">
            <a:avLst/>
          </a:prstGeom>
          <a:noFill/>
          <a:ln w="9360">
            <a:noFill/>
          </a:ln>
        </p:spPr>
        <p:style>
          <a:lnRef idx="0"/>
          <a:fillRef idx="0"/>
          <a:effectRef idx="0"/>
          <a:fontRef idx="minor"/>
        </p:style>
        <p:txBody>
          <a:bodyPr lIns="90000" rIns="90000" tIns="45000" bIns="45000"/>
          <a:p>
            <a:pPr marL="343080" indent="-342000">
              <a:lnSpc>
                <a:spcPct val="80000"/>
              </a:lnSpc>
              <a:spcBef>
                <a:spcPts val="561"/>
              </a:spcBef>
            </a:pPr>
            <a:r>
              <a:rPr b="0" lang="uk-UA" sz="2800" spc="-1" strike="noStrike">
                <a:solidFill>
                  <a:srgbClr val="000000"/>
                </a:solidFill>
                <a:latin typeface="Calibri"/>
                <a:ea typeface="DejaVu Sans"/>
              </a:rPr>
              <a:t>    </a:t>
            </a:r>
            <a:r>
              <a:rPr b="0" i="1" lang="uk-UA" sz="2800" spc="-1" strike="noStrike">
                <a:solidFill>
                  <a:srgbClr val="000000"/>
                </a:solidFill>
                <a:latin typeface="Monotype Corsiva"/>
                <a:ea typeface="DejaVu Sans"/>
              </a:rPr>
              <a:t>Постановка вистав з образом Мазепи на театральних сценах світу розпочалася ще на початку ХІХ ст. В Америці, в країнах Європи (особливо в Німеччині, Франції та Англії) і лише в другій половині ХІХ століття досягла Росії.</a:t>
            </a:r>
            <a:endParaRPr b="0" lang="uk-UA" sz="2800" spc="-1" strike="noStrike">
              <a:latin typeface="Arial"/>
            </a:endParaRPr>
          </a:p>
        </p:txBody>
      </p:sp>
      <p:pic>
        <p:nvPicPr>
          <p:cNvPr id="196" name="Picture 4" descr=""/>
          <p:cNvPicPr/>
          <p:nvPr/>
        </p:nvPicPr>
        <p:blipFill>
          <a:blip r:embed="rId1"/>
          <a:stretch/>
        </p:blipFill>
        <p:spPr>
          <a:xfrm>
            <a:off x="5369760" y="189000"/>
            <a:ext cx="2807280" cy="2806920"/>
          </a:xfrm>
          <a:prstGeom prst="rect">
            <a:avLst/>
          </a:prstGeom>
          <a:ln w="9360">
            <a:noFill/>
          </a:ln>
        </p:spPr>
      </p:pic>
      <p:pic>
        <p:nvPicPr>
          <p:cNvPr id="197" name="Picture 5" descr=""/>
          <p:cNvPicPr/>
          <p:nvPr/>
        </p:nvPicPr>
        <p:blipFill>
          <a:blip r:embed="rId2"/>
          <a:stretch/>
        </p:blipFill>
        <p:spPr>
          <a:xfrm>
            <a:off x="216000" y="3705840"/>
            <a:ext cx="3887280" cy="2989440"/>
          </a:xfrm>
          <a:prstGeom prst="rect">
            <a:avLst/>
          </a:prstGeom>
          <a:ln w="9360">
            <a:noFill/>
          </a:ln>
        </p:spPr>
      </p:pic>
      <p:sp>
        <p:nvSpPr>
          <p:cNvPr id="198" name="CustomShape 2"/>
          <p:cNvSpPr/>
          <p:nvPr/>
        </p:nvSpPr>
        <p:spPr>
          <a:xfrm>
            <a:off x="5364000" y="4149720"/>
            <a:ext cx="3599280" cy="2435760"/>
          </a:xfrm>
          <a:prstGeom prst="rect">
            <a:avLst/>
          </a:prstGeom>
          <a:noFill/>
          <a:ln w="9360">
            <a:noFill/>
          </a:ln>
        </p:spPr>
        <p:style>
          <a:lnRef idx="0"/>
          <a:fillRef idx="0"/>
          <a:effectRef idx="0"/>
          <a:fontRef idx="minor"/>
        </p:style>
        <p:txBody>
          <a:bodyPr lIns="90000" rIns="90000" tIns="45000" bIns="45000"/>
          <a:p>
            <a:pPr marL="343080" indent="-342000">
              <a:lnSpc>
                <a:spcPct val="80000"/>
              </a:lnSpc>
              <a:spcBef>
                <a:spcPts val="561"/>
              </a:spcBef>
            </a:pPr>
            <a:r>
              <a:rPr b="0" lang="uk-UA" sz="2800" spc="-1" strike="noStrike">
                <a:solidFill>
                  <a:srgbClr val="000000"/>
                </a:solidFill>
                <a:latin typeface="Calibri"/>
                <a:ea typeface="DejaVu Sans"/>
              </a:rPr>
              <a:t>    </a:t>
            </a:r>
            <a:endParaRPr b="0" lang="uk-UA" sz="2800" spc="-1" strike="noStrike">
              <a:latin typeface="Arial"/>
            </a:endParaRPr>
          </a:p>
        </p:txBody>
      </p:sp>
      <p:sp>
        <p:nvSpPr>
          <p:cNvPr id="199" name="CustomShape 3"/>
          <p:cNvSpPr/>
          <p:nvPr/>
        </p:nvSpPr>
        <p:spPr>
          <a:xfrm>
            <a:off x="4370040" y="2967120"/>
            <a:ext cx="4772880" cy="4048920"/>
          </a:xfrm>
          <a:prstGeom prst="rect">
            <a:avLst/>
          </a:prstGeom>
          <a:noFill/>
          <a:ln w="9360">
            <a:noFill/>
          </a:ln>
        </p:spPr>
        <p:style>
          <a:lnRef idx="0"/>
          <a:fillRef idx="0"/>
          <a:effectRef idx="0"/>
          <a:fontRef idx="minor"/>
        </p:style>
        <p:txBody>
          <a:bodyPr lIns="90000" rIns="90000" tIns="45000" bIns="45000"/>
          <a:p>
            <a:pPr>
              <a:lnSpc>
                <a:spcPct val="100000"/>
              </a:lnSpc>
              <a:spcBef>
                <a:spcPts val="1301"/>
              </a:spcBef>
            </a:pPr>
            <a:r>
              <a:rPr b="0" i="1" lang="uk-UA" sz="2600" spc="-1" strike="noStrike">
                <a:solidFill>
                  <a:srgbClr val="000000"/>
                </a:solidFill>
                <a:latin typeface="Monotype Corsiva"/>
                <a:ea typeface="DejaVu Sans"/>
              </a:rPr>
              <a:t>Під час цих постановок, з легкої руки Г. Пейна, Л. Кюмев'єра та Г. М. Мільнера, гетьман Мазепа трансформувався в татарського князя, а потім став асоціюватися з оголеним вершником, який мчить на коні диким степом.</a:t>
            </a:r>
            <a:endParaRPr b="0" lang="uk-UA" sz="2600" spc="-1" strike="noStrike">
              <a:latin typeface="Arial"/>
            </a:endParaRPr>
          </a:p>
        </p:txBody>
      </p:sp>
    </p:spTree>
  </p:cSld>
  <mc:AlternateContent>
    <mc:Choice Requires="p14">
      <p:transition spd="slow" p14:dur="2000"/>
    </mc:Choice>
    <mc:Fallback>
      <p:transition spd="slow"/>
    </mc:Fallback>
  </mc:AlternateContent>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0" name="CustomShape 1"/>
          <p:cNvSpPr/>
          <p:nvPr/>
        </p:nvSpPr>
        <p:spPr>
          <a:xfrm>
            <a:off x="611280" y="189000"/>
            <a:ext cx="8228520" cy="1284840"/>
          </a:xfrm>
          <a:prstGeom prst="rect">
            <a:avLst/>
          </a:prstGeom>
          <a:noFill/>
          <a:ln w="9360">
            <a:noFill/>
          </a:ln>
        </p:spPr>
        <p:style>
          <a:lnRef idx="0"/>
          <a:fillRef idx="0"/>
          <a:effectRef idx="0"/>
          <a:fontRef idx="minor"/>
        </p:style>
        <p:txBody>
          <a:bodyPr lIns="90000" rIns="90000" tIns="45000" bIns="45000"/>
          <a:p>
            <a:pPr marL="343080" indent="-342000">
              <a:lnSpc>
                <a:spcPct val="100000"/>
              </a:lnSpc>
              <a:spcBef>
                <a:spcPts val="1199"/>
              </a:spcBef>
            </a:pPr>
            <a:r>
              <a:rPr b="0" lang="uk-UA" sz="3200" spc="-1" strike="noStrike">
                <a:solidFill>
                  <a:srgbClr val="000000"/>
                </a:solidFill>
                <a:latin typeface="Calibri"/>
                <a:ea typeface="DejaVu Sans"/>
              </a:rPr>
              <a:t>                     </a:t>
            </a:r>
            <a:r>
              <a:rPr b="0" lang="uk-UA" sz="6000" spc="-1" strike="noStrike">
                <a:solidFill>
                  <a:srgbClr val="000000"/>
                </a:solidFill>
                <a:latin typeface="Monotype Corsiva"/>
                <a:ea typeface="DejaVu Sans"/>
              </a:rPr>
              <a:t>Скульптури</a:t>
            </a:r>
            <a:endParaRPr b="0" lang="uk-UA" sz="6000" spc="-1" strike="noStrike">
              <a:latin typeface="Arial"/>
            </a:endParaRPr>
          </a:p>
        </p:txBody>
      </p:sp>
      <p:pic>
        <p:nvPicPr>
          <p:cNvPr id="201" name="Picture 3" descr=""/>
          <p:cNvPicPr/>
          <p:nvPr/>
        </p:nvPicPr>
        <p:blipFill>
          <a:blip r:embed="rId1"/>
          <a:stretch/>
        </p:blipFill>
        <p:spPr>
          <a:xfrm>
            <a:off x="2916360" y="1413000"/>
            <a:ext cx="3023280" cy="5156640"/>
          </a:xfrm>
          <a:prstGeom prst="rect">
            <a:avLst/>
          </a:prstGeom>
          <a:ln w="9360">
            <a:noFill/>
          </a:ln>
        </p:spPr>
      </p:pic>
    </p:spTree>
  </p:cSld>
  <p:transition spd="slow">
    <p:fade thruBlk="true"/>
  </p:transition>
  <p:timing>
    <p:tnLst>
      <p:par>
        <p:cTn id="43" dur="indefinite" restart="never" nodeType="tmRoot">
          <p:childTnLst>
            <p:seq>
              <p:cTn id="44" dur="indefinite" nodeType="mainSeq"/>
              <p:prevCondLst>
                <p:cond delay="0" evt="onPrev">
                  <p:tgtEl>
                    <p:sldTgt/>
                  </p:tgtEl>
                </p:cond>
              </p:prevCondLst>
              <p:nextCondLst>
                <p:cond delay="0" evt="onNext">
                  <p:tgtEl>
                    <p:sldTgt/>
                  </p:tgtEl>
                </p:cond>
              </p:nextCondLst>
            </p:seq>
          </p:childTnLst>
        </p:cTn>
      </p:par>
    </p:tnLst>
  </p:timing>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2" name="CustomShape 1"/>
          <p:cNvSpPr/>
          <p:nvPr/>
        </p:nvSpPr>
        <p:spPr>
          <a:xfrm>
            <a:off x="457200" y="274680"/>
            <a:ext cx="8228520" cy="1141920"/>
          </a:xfrm>
          <a:prstGeom prst="rect">
            <a:avLst/>
          </a:prstGeom>
          <a:noFill/>
          <a:ln w="9360">
            <a:noFill/>
          </a:ln>
        </p:spPr>
        <p:style>
          <a:lnRef idx="0"/>
          <a:fillRef idx="0"/>
          <a:effectRef idx="0"/>
          <a:fontRef idx="minor"/>
        </p:style>
        <p:txBody>
          <a:bodyPr lIns="90000" rIns="90000" tIns="45000" bIns="45000" anchor="ctr"/>
          <a:p>
            <a:pPr algn="ctr">
              <a:lnSpc>
                <a:spcPct val="100000"/>
              </a:lnSpc>
            </a:pPr>
            <a:r>
              <a:rPr b="1" lang="uk-UA" sz="2800" spc="-1" strike="noStrike">
                <a:solidFill>
                  <a:srgbClr val="000000"/>
                </a:solidFill>
                <a:latin typeface="Monotype Corsiva"/>
                <a:ea typeface="DejaVu Sans"/>
              </a:rPr>
              <a:t>Виготовлено та встановлено пам'ятник коштом меценатів. Бронзове погруддя гетьмана було виготовлено ще 1998 року скульптором Геннадієм Єршовим.</a:t>
            </a:r>
            <a:endParaRPr b="0" lang="uk-UA" sz="2800" spc="-1" strike="noStrike">
              <a:latin typeface="Arial"/>
            </a:endParaRPr>
          </a:p>
        </p:txBody>
      </p:sp>
      <p:pic>
        <p:nvPicPr>
          <p:cNvPr id="203" name="Рисунок 3" descr=""/>
          <p:cNvPicPr/>
          <p:nvPr/>
        </p:nvPicPr>
        <p:blipFill>
          <a:blip r:embed="rId1"/>
          <a:stretch/>
        </p:blipFill>
        <p:spPr>
          <a:xfrm>
            <a:off x="2843280" y="1628640"/>
            <a:ext cx="3240720" cy="4894920"/>
          </a:xfrm>
          <a:prstGeom prst="rect">
            <a:avLst/>
          </a:prstGeom>
          <a:ln w="9360">
            <a:noFill/>
          </a:ln>
        </p:spPr>
      </p:pic>
    </p:spTree>
  </p:cSld>
  <p:transition spd="slow">
    <p:pull dir="ld"/>
  </p:transition>
  <p:timing>
    <p:tnLst>
      <p:par>
        <p:cTn id="45" dur="indefinite" restart="never" nodeType="tmRoot">
          <p:childTnLst>
            <p:seq>
              <p:cTn id="46" dur="indefinite" nodeType="mainSeq"/>
              <p:prevCondLst>
                <p:cond delay="0" evt="onPrev">
                  <p:tgtEl>
                    <p:sldTgt/>
                  </p:tgtEl>
                </p:cond>
              </p:prevCondLst>
              <p:nextCondLst>
                <p:cond delay="0" evt="onNext">
                  <p:tgtEl>
                    <p:sldTgt/>
                  </p:tgtEl>
                </p:cond>
              </p:nextCondLst>
            </p:seq>
          </p:childTnLst>
        </p:cTn>
      </p:par>
    </p:tnLst>
  </p:timing>
</p:sld>
</file>

<file path=ppt/slides/slide2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4" name="CustomShape 1"/>
          <p:cNvSpPr/>
          <p:nvPr/>
        </p:nvSpPr>
        <p:spPr>
          <a:xfrm>
            <a:off x="500040" y="142920"/>
            <a:ext cx="8228520" cy="1141920"/>
          </a:xfrm>
          <a:prstGeom prst="rect">
            <a:avLst/>
          </a:prstGeom>
          <a:noFill/>
          <a:ln w="9360">
            <a:noFill/>
          </a:ln>
        </p:spPr>
        <p:style>
          <a:lnRef idx="0"/>
          <a:fillRef idx="0"/>
          <a:effectRef idx="0"/>
          <a:fontRef idx="minor"/>
        </p:style>
        <p:txBody>
          <a:bodyPr lIns="90000" rIns="90000" tIns="45000" bIns="45000" anchor="ctr"/>
          <a:p>
            <a:pPr algn="ctr">
              <a:lnSpc>
                <a:spcPct val="100000"/>
              </a:lnSpc>
            </a:pPr>
            <a:r>
              <a:rPr b="1" lang="uk-UA" sz="2800" spc="-1" strike="noStrike">
                <a:solidFill>
                  <a:srgbClr val="000000"/>
                </a:solidFill>
                <a:latin typeface="Monotype Corsiva"/>
                <a:ea typeface="DejaVu Sans"/>
              </a:rPr>
              <a:t>Автором проєкту цієї пам'ятки став скульптор</a:t>
            </a:r>
            <a:br/>
            <a:r>
              <a:rPr b="1" lang="uk-UA" sz="2800" spc="-1" strike="noStrike">
                <a:solidFill>
                  <a:srgbClr val="000000"/>
                </a:solidFill>
                <a:latin typeface="Monotype Corsiva"/>
                <a:ea typeface="DejaVu Sans"/>
              </a:rPr>
              <a:t>Є. Горбань. Пам'ятник гетьманові Мазепі (Мазепинці)</a:t>
            </a:r>
            <a:endParaRPr b="0" lang="uk-UA" sz="2800" spc="-1" strike="noStrike">
              <a:latin typeface="Arial"/>
            </a:endParaRPr>
          </a:p>
        </p:txBody>
      </p:sp>
      <p:pic>
        <p:nvPicPr>
          <p:cNvPr id="205" name="Рисунок 4" descr=""/>
          <p:cNvPicPr/>
          <p:nvPr/>
        </p:nvPicPr>
        <p:blipFill>
          <a:blip r:embed="rId1"/>
          <a:stretch/>
        </p:blipFill>
        <p:spPr>
          <a:xfrm>
            <a:off x="2786040" y="1500120"/>
            <a:ext cx="3799440" cy="4966200"/>
          </a:xfrm>
          <a:prstGeom prst="rect">
            <a:avLst/>
          </a:prstGeom>
          <a:ln w="9360">
            <a:noFill/>
          </a:ln>
        </p:spPr>
      </p:pic>
    </p:spTree>
  </p:cSld>
  <p:transition spd="slow">
    <p:fade/>
  </p:transition>
  <p:timing>
    <p:tnLst>
      <p:par>
        <p:cTn id="47" dur="indefinite" restart="never" nodeType="tmRoot">
          <p:childTnLst>
            <p:seq>
              <p:cTn id="48" dur="indefinite" nodeType="mainSeq"/>
              <p:prevCondLst>
                <p:cond delay="0" evt="onPrev">
                  <p:tgtEl>
                    <p:sldTgt/>
                  </p:tgtEl>
                </p:cond>
              </p:prevCondLst>
              <p:nextCondLst>
                <p:cond delay="0" evt="onNext">
                  <p:tgtEl>
                    <p:sldTgt/>
                  </p:tgtEl>
                </p:cond>
              </p:nextCondLst>
            </p:seq>
          </p:childTnLst>
        </p:cTn>
      </p:par>
    </p:tnLst>
  </p:timing>
</p:sld>
</file>

<file path=ppt/slides/slide2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6" name="CustomShape 1"/>
          <p:cNvSpPr/>
          <p:nvPr/>
        </p:nvSpPr>
        <p:spPr>
          <a:xfrm>
            <a:off x="500040" y="142920"/>
            <a:ext cx="8228520" cy="1141920"/>
          </a:xfrm>
          <a:prstGeom prst="rect">
            <a:avLst/>
          </a:prstGeom>
          <a:noFill/>
          <a:ln w="9360">
            <a:noFill/>
          </a:ln>
        </p:spPr>
        <p:style>
          <a:lnRef idx="0"/>
          <a:fillRef idx="0"/>
          <a:effectRef idx="0"/>
          <a:fontRef idx="minor"/>
        </p:style>
      </p:sp>
      <p:pic>
        <p:nvPicPr>
          <p:cNvPr id="207" name="" descr=""/>
          <p:cNvPicPr/>
          <p:nvPr/>
        </p:nvPicPr>
        <p:blipFill>
          <a:blip r:embed="rId1"/>
          <a:stretch/>
        </p:blipFill>
        <p:spPr>
          <a:xfrm>
            <a:off x="0" y="0"/>
            <a:ext cx="9143640" cy="6857640"/>
          </a:xfrm>
          <a:prstGeom prst="rect">
            <a:avLst/>
          </a:prstGeom>
          <a:ln>
            <a:noFill/>
          </a:ln>
        </p:spPr>
      </p:pic>
    </p:spTree>
  </p:cSld>
  <p:transition spd="slow">
    <p:fade/>
  </p:transition>
  <p:timing>
    <p:tnLst>
      <p:par>
        <p:cTn id="49" dur="indefinite" restart="never" nodeType="tmRoot">
          <p:childTnLst>
            <p:seq>
              <p:cTn id="50" dur="indefinite" nodeType="mainSeq"/>
              <p:prevCondLst>
                <p:cond delay="0" evt="onPrev">
                  <p:tgtEl>
                    <p:sldTgt/>
                  </p:tgtEl>
                </p:cond>
              </p:prevCondLst>
              <p:nextCondLst>
                <p:cond delay="0" evt="onNext">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1029</TotalTime>
  <Application>LibreOffice/6.1.2.1$Windows_x86 LibreOffice_project/65905a128db06ba48db947242809d14d3f9a93fe</Application>
  <Company>Reanimator Extreme Edition</Company>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2012-02-05T12:36:35Z</dcterms:created>
  <dc:creator>UserXP</dc:creator>
  <dc:description/>
  <dc:language>uk-UA</dc:language>
  <cp:lastModifiedBy/>
  <dcterms:modified xsi:type="dcterms:W3CDTF">2023-02-02T02:09:00Z</dcterms:modified>
  <cp:revision>69</cp:revision>
  <dc:subject/>
  <dc:title>Слайд 1</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14.0000</vt:lpwstr>
  </property>
  <property fmtid="{D5CDD505-2E9C-101B-9397-08002B2CF9AE}" pid="3" name="Company">
    <vt:lpwstr>Reanimator Extreme Edition</vt:lpwstr>
  </property>
  <property fmtid="{D5CDD505-2E9C-101B-9397-08002B2CF9AE}" pid="4" name="HiddenSlides">
    <vt:i4>0</vt:i4>
  </property>
  <property fmtid="{D5CDD505-2E9C-101B-9397-08002B2CF9AE}" pid="5" name="HyperlinksChanged">
    <vt:bool>0</vt:bool>
  </property>
  <property fmtid="{D5CDD505-2E9C-101B-9397-08002B2CF9AE}" pid="6" name="LinksUpToDate">
    <vt:bool>0</vt:bool>
  </property>
  <property fmtid="{D5CDD505-2E9C-101B-9397-08002B2CF9AE}" pid="7" name="MMClips">
    <vt:i4>0</vt:i4>
  </property>
  <property fmtid="{D5CDD505-2E9C-101B-9397-08002B2CF9AE}" pid="8" name="Notes">
    <vt:i4>1</vt:i4>
  </property>
  <property fmtid="{D5CDD505-2E9C-101B-9397-08002B2CF9AE}" pid="9" name="PresentationFormat">
    <vt:lpwstr>Экран (4:3)</vt:lpwstr>
  </property>
  <property fmtid="{D5CDD505-2E9C-101B-9397-08002B2CF9AE}" pid="10" name="ScaleCrop">
    <vt:bool>0</vt:bool>
  </property>
  <property fmtid="{D5CDD505-2E9C-101B-9397-08002B2CF9AE}" pid="11" name="ShareDoc">
    <vt:bool>0</vt:bool>
  </property>
  <property fmtid="{D5CDD505-2E9C-101B-9397-08002B2CF9AE}" pid="12" name="Slides">
    <vt:i4>37</vt:i4>
  </property>
</Properties>
</file>