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Default ContentType="image/vnd.ms-photo" Extension="wdp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96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C7320A2-2FC7-45E2-95EA-76E5631C79E1}" type="datetimeFigureOut">
              <a:rPr lang="ru-RU" smtClean="0"/>
              <a:pPr/>
              <a:t>13.08.2014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11D3149-1A2E-4689-A4C0-667F6598F8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1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002060"/>
                </a:solidFill>
              </a:rPr>
              <a:t>Проект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260648"/>
            <a:ext cx="6400800" cy="1752600"/>
          </a:xfrm>
        </p:spPr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FF0000"/>
                </a:solidFill>
              </a:rPr>
              <a:t>« Престиж школи»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60232" y="5445224"/>
            <a:ext cx="21600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Виконала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</a:p>
          <a:p>
            <a:pPr algn="ctr"/>
            <a:r>
              <a:rPr lang="uk-UA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Фомінок</a:t>
            </a:r>
            <a:r>
              <a:rPr lang="uk-UA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діана</a:t>
            </a:r>
            <a:r>
              <a:rPr lang="uk-UA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</a:p>
          <a:p>
            <a:pPr algn="ctr"/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Учениця 9 класу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Проект школи 2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700808"/>
            <a:ext cx="3528392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67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2060848"/>
            <a:ext cx="2915816" cy="1851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IMG_66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3861048"/>
            <a:ext cx="3419872" cy="2427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01253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3161" y="332656"/>
            <a:ext cx="65176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Наша школа – не мов весна,</a:t>
            </a:r>
          </a:p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Вчителі наші – люди прекрасні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4942" y="1700808"/>
            <a:ext cx="7003259" cy="4776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058988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2675" y="332656"/>
            <a:ext cx="573714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Тут і пісня живе, і казка,</a:t>
            </a:r>
          </a:p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Кращої школи у світі нема.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789" y="1872959"/>
            <a:ext cx="4176464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872959"/>
            <a:ext cx="3651413" cy="4077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83375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6347" y="116632"/>
            <a:ext cx="6538970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Ввібравши все цінне, віками набуте,</a:t>
            </a: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Вона стане місцем крилатої мрії,</a:t>
            </a: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 зріють таланти, міцніють надії,</a:t>
            </a:r>
          </a:p>
          <a:p>
            <a:pPr algn="ctr"/>
            <a:r>
              <a:rPr lang="uk-UA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вогник бажання в очицях привітних!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415" y="2420888"/>
            <a:ext cx="4202304" cy="28956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0859" y="3356992"/>
            <a:ext cx="4493141" cy="2712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61078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188640"/>
            <a:ext cx="704667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Активна методика – поштовх до дії,</a:t>
            </a:r>
          </a:p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 – школа майбутнього,школа надії!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84784"/>
            <a:ext cx="360040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1484784"/>
            <a:ext cx="3672408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3012" y="4149080"/>
            <a:ext cx="3491880" cy="2475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08443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16632"/>
            <a:ext cx="745351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 пошук талантів, пробудження думки,</a:t>
            </a:r>
          </a:p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ще – це довір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я,це дружні стосунки:</a:t>
            </a:r>
          </a:p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– батьки,школа – родина!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372" y="2130785"/>
            <a:ext cx="4523676" cy="33927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073901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6632"/>
            <a:ext cx="771448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 злагода, дружба в шкільнім колективі,</a:t>
            </a:r>
          </a:p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 всі: педагоги і діти – щасливі!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1700808"/>
            <a:ext cx="6120680" cy="4464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7663271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101</TotalTime>
  <Words>119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Проект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</dc:title>
  <dc:creator>fghjk</dc:creator>
  <cp:lastModifiedBy>Дмитрий Каленюк</cp:lastModifiedBy>
  <cp:revision>9</cp:revision>
  <dcterms:created xsi:type="dcterms:W3CDTF">2014-03-14T09:57:29Z</dcterms:created>
  <dcterms:modified xsi:type="dcterms:W3CDTF">2014-08-13T06:51:32Z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1134689</vt:lpwstr>
  </property>
  <property fmtid="{D5CDD505-2E9C-101B-9397-08002B2CF9AE}" name="NXPowerLiteVersion" pid="3">
    <vt:lpwstr>D4.1.4</vt:lpwstr>
  </property>
</Properties>
</file>