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vml" ContentType="application/vnd.openxmlformats-officedocument.vmlDrawing"/>
  <Override PartName="/ppt/diagrams/data3.xml" ContentType="application/vnd.openxmlformats-officedocument.drawingml.diagramData+xml"/>
  <Override PartName="/ppt/diagrams/colors5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2"/>
  </p:sldMasterIdLst>
  <p:notesMasterIdLst>
    <p:notesMasterId r:id="rId31"/>
  </p:notesMasterIdLst>
  <p:sldIdLst>
    <p:sldId id="325" r:id="rId3"/>
    <p:sldId id="329" r:id="rId4"/>
    <p:sldId id="330" r:id="rId5"/>
    <p:sldId id="271" r:id="rId6"/>
    <p:sldId id="286" r:id="rId7"/>
    <p:sldId id="298" r:id="rId8"/>
    <p:sldId id="299" r:id="rId9"/>
    <p:sldId id="316" r:id="rId10"/>
    <p:sldId id="302" r:id="rId11"/>
    <p:sldId id="303" r:id="rId12"/>
    <p:sldId id="304" r:id="rId13"/>
    <p:sldId id="331" r:id="rId14"/>
    <p:sldId id="305" r:id="rId15"/>
    <p:sldId id="317" r:id="rId16"/>
    <p:sldId id="339" r:id="rId17"/>
    <p:sldId id="327" r:id="rId18"/>
    <p:sldId id="324" r:id="rId19"/>
    <p:sldId id="333" r:id="rId20"/>
    <p:sldId id="334" r:id="rId21"/>
    <p:sldId id="336" r:id="rId22"/>
    <p:sldId id="338" r:id="rId23"/>
    <p:sldId id="337" r:id="rId24"/>
    <p:sldId id="296" r:id="rId25"/>
    <p:sldId id="282" r:id="rId26"/>
    <p:sldId id="310" r:id="rId27"/>
    <p:sldId id="340" r:id="rId28"/>
    <p:sldId id="322" r:id="rId29"/>
    <p:sldId id="32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0000FF"/>
    <a:srgbClr val="7C35B1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Помірний стиль 4 –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Помірний стиль 4 –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BC89EF96-8CEA-46FF-86C4-4CE0E7609802}" styleName="Світлий стиль 3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F34EFE-8BF4-4037-94D6-FC1CC3419319}" type="doc">
      <dgm:prSet loTypeId="urn:microsoft.com/office/officeart/2009/3/layout/StepUpProcess" loCatId="process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uk-UA"/>
        </a:p>
      </dgm:t>
    </dgm:pt>
    <dgm:pt modelId="{C0E60EA0-30D6-44D3-B979-BEDD31579E79}">
      <dgm:prSet phldrT="[Текст]"/>
      <dgm:spPr/>
      <dgm:t>
        <a:bodyPr/>
        <a:lstStyle/>
        <a:p>
          <a:r>
            <a:rPr lang="uk-UA" b="0" i="0" u="none" dirty="0" smtClean="0"/>
            <a:t>Що називають</a:t>
          </a:r>
          <a:endParaRPr lang="uk-UA" dirty="0" smtClean="0"/>
        </a:p>
        <a:p>
          <a:r>
            <a:rPr lang="uk-UA" dirty="0" smtClean="0"/>
            <a:t>програмою</a:t>
          </a:r>
          <a:r>
            <a:rPr lang="en-US" dirty="0" smtClean="0"/>
            <a:t>.</a:t>
          </a:r>
          <a:endParaRPr lang="uk-UA" dirty="0"/>
        </a:p>
      </dgm:t>
    </dgm:pt>
    <dgm:pt modelId="{78AE1FC7-59F8-4E45-B503-E26C5EFC66CB}" type="parTrans" cxnId="{46BF4E9B-8C7C-469A-A35D-C7BD0B8F03D8}">
      <dgm:prSet/>
      <dgm:spPr/>
      <dgm:t>
        <a:bodyPr/>
        <a:lstStyle/>
        <a:p>
          <a:endParaRPr lang="uk-UA"/>
        </a:p>
      </dgm:t>
    </dgm:pt>
    <dgm:pt modelId="{CF46377F-5227-4296-9066-9B17989C7515}" type="sibTrans" cxnId="{46BF4E9B-8C7C-469A-A35D-C7BD0B8F03D8}">
      <dgm:prSet/>
      <dgm:spPr/>
      <dgm:t>
        <a:bodyPr/>
        <a:lstStyle/>
        <a:p>
          <a:endParaRPr lang="uk-UA"/>
        </a:p>
      </dgm:t>
    </dgm:pt>
    <dgm:pt modelId="{B5331031-18CD-4418-AF93-9022CAD65C47}">
      <dgm:prSet/>
      <dgm:spPr/>
      <dgm:t>
        <a:bodyPr/>
        <a:lstStyle/>
        <a:p>
          <a:r>
            <a:rPr lang="uk-UA" b="0" i="0" u="none" dirty="0" smtClean="0"/>
            <a:t>Які особливості режимів</a:t>
          </a:r>
          <a:endParaRPr lang="uk-UA" dirty="0" smtClean="0"/>
        </a:p>
        <a:p>
          <a:r>
            <a:rPr lang="uk-UA" dirty="0" smtClean="0"/>
            <a:t>роботи в середовищі </a:t>
          </a:r>
          <a:r>
            <a:rPr lang="uk-UA" b="0" i="1" u="none" dirty="0" err="1" smtClean="0"/>
            <a:t>Скретч</a:t>
          </a:r>
          <a:endParaRPr lang="uk-UA" dirty="0" smtClean="0"/>
        </a:p>
      </dgm:t>
    </dgm:pt>
    <dgm:pt modelId="{4F7A7782-171F-4CDA-B3E9-64DA9EA5AA8C}" type="parTrans" cxnId="{46AF2699-D3BE-4D58-B6FF-B6A5C1E1E7E6}">
      <dgm:prSet/>
      <dgm:spPr/>
      <dgm:t>
        <a:bodyPr/>
        <a:lstStyle/>
        <a:p>
          <a:endParaRPr lang="uk-UA"/>
        </a:p>
      </dgm:t>
    </dgm:pt>
    <dgm:pt modelId="{6E6D2C25-7F8F-410E-81E1-3CDAF8472D91}" type="sibTrans" cxnId="{46AF2699-D3BE-4D58-B6FF-B6A5C1E1E7E6}">
      <dgm:prSet/>
      <dgm:spPr/>
      <dgm:t>
        <a:bodyPr/>
        <a:lstStyle/>
        <a:p>
          <a:endParaRPr lang="uk-UA"/>
        </a:p>
      </dgm:t>
    </dgm:pt>
    <dgm:pt modelId="{565A1FEE-61F0-4F8E-A8BB-32D475E4BF00}">
      <dgm:prSet phldrT="[Текст]"/>
      <dgm:spPr/>
      <dgm:t>
        <a:bodyPr/>
        <a:lstStyle/>
        <a:p>
          <a:r>
            <a:rPr lang="uk-UA" dirty="0" smtClean="0"/>
            <a:t>Що називають середовищем виконання алгоритму</a:t>
          </a:r>
          <a:endParaRPr lang="uk-UA" dirty="0"/>
        </a:p>
      </dgm:t>
    </dgm:pt>
    <dgm:pt modelId="{F59BAADF-2DB7-4CA2-A4CB-E5D818F71CA3}" type="parTrans" cxnId="{C24AD96F-2CA9-4E80-8333-C11182249E9C}">
      <dgm:prSet/>
      <dgm:spPr/>
      <dgm:t>
        <a:bodyPr/>
        <a:lstStyle/>
        <a:p>
          <a:endParaRPr lang="uk-UA"/>
        </a:p>
      </dgm:t>
    </dgm:pt>
    <dgm:pt modelId="{380CC3F3-F320-4670-9606-0DF1686474C5}" type="sibTrans" cxnId="{C24AD96F-2CA9-4E80-8333-C11182249E9C}">
      <dgm:prSet/>
      <dgm:spPr/>
      <dgm:t>
        <a:bodyPr/>
        <a:lstStyle/>
        <a:p>
          <a:endParaRPr lang="uk-UA"/>
        </a:p>
      </dgm:t>
    </dgm:pt>
    <dgm:pt modelId="{FDE7D9DB-077B-4B83-B9DE-11D0F15D36C7}">
      <dgm:prSet phldrT="[Текст]"/>
      <dgm:spPr/>
      <dgm:t>
        <a:bodyPr/>
        <a:lstStyle/>
        <a:p>
          <a:r>
            <a:rPr lang="uk-UA" dirty="0" smtClean="0"/>
            <a:t>Як завантажити проект у середовищі </a:t>
          </a:r>
          <a:r>
            <a:rPr lang="uk-UA" b="0" i="1" u="none" dirty="0" err="1" smtClean="0"/>
            <a:t>Скретч</a:t>
          </a:r>
          <a:r>
            <a:rPr lang="uk-UA" b="0" i="1" u="none" dirty="0" smtClean="0"/>
            <a:t> </a:t>
          </a:r>
          <a:endParaRPr lang="uk-UA" dirty="0"/>
        </a:p>
      </dgm:t>
    </dgm:pt>
    <dgm:pt modelId="{8902119A-CC83-4FED-A508-8F1A7E99B990}" type="parTrans" cxnId="{53FDF572-2666-4CF9-9233-94180ECE230D}">
      <dgm:prSet/>
      <dgm:spPr/>
      <dgm:t>
        <a:bodyPr/>
        <a:lstStyle/>
        <a:p>
          <a:endParaRPr lang="uk-UA"/>
        </a:p>
      </dgm:t>
    </dgm:pt>
    <dgm:pt modelId="{C6F38D04-8694-4F9B-B3DA-29A564200F49}" type="sibTrans" cxnId="{53FDF572-2666-4CF9-9233-94180ECE230D}">
      <dgm:prSet/>
      <dgm:spPr/>
      <dgm:t>
        <a:bodyPr/>
        <a:lstStyle/>
        <a:p>
          <a:endParaRPr lang="uk-UA"/>
        </a:p>
      </dgm:t>
    </dgm:pt>
    <dgm:pt modelId="{494831A3-A65E-4D7E-AA42-11D940CF0148}" type="pres">
      <dgm:prSet presAssocID="{BDF34EFE-8BF4-4037-94D6-FC1CC3419319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0847CADF-DA64-4924-9F6E-407FFCF7E45F}" type="pres">
      <dgm:prSet presAssocID="{C0E60EA0-30D6-44D3-B979-BEDD31579E79}" presName="composite" presStyleCnt="0"/>
      <dgm:spPr/>
    </dgm:pt>
    <dgm:pt modelId="{C1BB2B96-8973-459C-89F6-EDC15FA1E484}" type="pres">
      <dgm:prSet presAssocID="{C0E60EA0-30D6-44D3-B979-BEDD31579E79}" presName="LShape" presStyleLbl="alignNode1" presStyleIdx="0" presStyleCnt="7"/>
      <dgm:spPr/>
    </dgm:pt>
    <dgm:pt modelId="{9790A7A1-B1CE-4C87-A43C-552EA53D25F2}" type="pres">
      <dgm:prSet presAssocID="{C0E60EA0-30D6-44D3-B979-BEDD31579E79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0F17E2E-F1AC-4DAB-A306-329242FA5D81}" type="pres">
      <dgm:prSet presAssocID="{C0E60EA0-30D6-44D3-B979-BEDD31579E79}" presName="Triangle" presStyleLbl="alignNode1" presStyleIdx="1" presStyleCnt="7"/>
      <dgm:spPr/>
    </dgm:pt>
    <dgm:pt modelId="{41FA6AA2-175A-486C-82F3-8766DFF2E601}" type="pres">
      <dgm:prSet presAssocID="{CF46377F-5227-4296-9066-9B17989C7515}" presName="sibTrans" presStyleCnt="0"/>
      <dgm:spPr/>
    </dgm:pt>
    <dgm:pt modelId="{FA7ED9E7-473D-4E4A-9D3F-5F592C7F1234}" type="pres">
      <dgm:prSet presAssocID="{CF46377F-5227-4296-9066-9B17989C7515}" presName="space" presStyleCnt="0"/>
      <dgm:spPr/>
    </dgm:pt>
    <dgm:pt modelId="{4418DDB3-D3A8-450D-90A7-024BEF2D8776}" type="pres">
      <dgm:prSet presAssocID="{565A1FEE-61F0-4F8E-A8BB-32D475E4BF00}" presName="composite" presStyleCnt="0"/>
      <dgm:spPr/>
    </dgm:pt>
    <dgm:pt modelId="{FDF4AA43-D283-469D-AA24-ADE64492683C}" type="pres">
      <dgm:prSet presAssocID="{565A1FEE-61F0-4F8E-A8BB-32D475E4BF00}" presName="LShape" presStyleLbl="alignNode1" presStyleIdx="2" presStyleCnt="7"/>
      <dgm:spPr/>
    </dgm:pt>
    <dgm:pt modelId="{A4B26CD6-7CCA-40DC-9EFA-4B9BDF175D77}" type="pres">
      <dgm:prSet presAssocID="{565A1FEE-61F0-4F8E-A8BB-32D475E4BF00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B5FB6A-17B9-4C5A-9E53-0A4A09C246C6}" type="pres">
      <dgm:prSet presAssocID="{565A1FEE-61F0-4F8E-A8BB-32D475E4BF00}" presName="Triangle" presStyleLbl="alignNode1" presStyleIdx="3" presStyleCnt="7"/>
      <dgm:spPr/>
    </dgm:pt>
    <dgm:pt modelId="{84720A48-6225-4493-B59E-59E66C399EFC}" type="pres">
      <dgm:prSet presAssocID="{380CC3F3-F320-4670-9606-0DF1686474C5}" presName="sibTrans" presStyleCnt="0"/>
      <dgm:spPr/>
    </dgm:pt>
    <dgm:pt modelId="{C39D2B30-F816-4D4D-9953-E85DE23ACE46}" type="pres">
      <dgm:prSet presAssocID="{380CC3F3-F320-4670-9606-0DF1686474C5}" presName="space" presStyleCnt="0"/>
      <dgm:spPr/>
    </dgm:pt>
    <dgm:pt modelId="{4E7DDBD7-CCF0-479A-A5A3-0896548B882A}" type="pres">
      <dgm:prSet presAssocID="{FDE7D9DB-077B-4B83-B9DE-11D0F15D36C7}" presName="composite" presStyleCnt="0"/>
      <dgm:spPr/>
    </dgm:pt>
    <dgm:pt modelId="{501501C4-EDC6-44F6-BC0E-16E35D141464}" type="pres">
      <dgm:prSet presAssocID="{FDE7D9DB-077B-4B83-B9DE-11D0F15D36C7}" presName="LShape" presStyleLbl="alignNode1" presStyleIdx="4" presStyleCnt="7"/>
      <dgm:spPr/>
    </dgm:pt>
    <dgm:pt modelId="{C2C8805F-3FBB-4AB4-A85D-6F75CDB08B8D}" type="pres">
      <dgm:prSet presAssocID="{FDE7D9DB-077B-4B83-B9DE-11D0F15D36C7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1712A7A-B495-4983-B809-8CA1302CE523}" type="pres">
      <dgm:prSet presAssocID="{FDE7D9DB-077B-4B83-B9DE-11D0F15D36C7}" presName="Triangle" presStyleLbl="alignNode1" presStyleIdx="5" presStyleCnt="7"/>
      <dgm:spPr/>
    </dgm:pt>
    <dgm:pt modelId="{DE129D1B-B96D-487F-AD42-81C5D848C532}" type="pres">
      <dgm:prSet presAssocID="{C6F38D04-8694-4F9B-B3DA-29A564200F49}" presName="sibTrans" presStyleCnt="0"/>
      <dgm:spPr/>
    </dgm:pt>
    <dgm:pt modelId="{FAE4B675-21D7-4D86-B21A-F31A5E8B7928}" type="pres">
      <dgm:prSet presAssocID="{C6F38D04-8694-4F9B-B3DA-29A564200F49}" presName="space" presStyleCnt="0"/>
      <dgm:spPr/>
    </dgm:pt>
    <dgm:pt modelId="{7547E8FB-1938-4DC1-AD13-A71F27B3DDAA}" type="pres">
      <dgm:prSet presAssocID="{B5331031-18CD-4418-AF93-9022CAD65C47}" presName="composite" presStyleCnt="0"/>
      <dgm:spPr/>
    </dgm:pt>
    <dgm:pt modelId="{1E5DA610-B4F5-4DFC-B713-59866D48C960}" type="pres">
      <dgm:prSet presAssocID="{B5331031-18CD-4418-AF93-9022CAD65C47}" presName="LShape" presStyleLbl="alignNode1" presStyleIdx="6" presStyleCnt="7"/>
      <dgm:spPr/>
    </dgm:pt>
    <dgm:pt modelId="{7C91419F-F3B5-40C8-970F-7F4A2C522A02}" type="pres">
      <dgm:prSet presAssocID="{B5331031-18CD-4418-AF93-9022CAD65C47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53FDF572-2666-4CF9-9233-94180ECE230D}" srcId="{BDF34EFE-8BF4-4037-94D6-FC1CC3419319}" destId="{FDE7D9DB-077B-4B83-B9DE-11D0F15D36C7}" srcOrd="2" destOrd="0" parTransId="{8902119A-CC83-4FED-A508-8F1A7E99B990}" sibTransId="{C6F38D04-8694-4F9B-B3DA-29A564200F49}"/>
    <dgm:cxn modelId="{27F87DB7-C0AA-4255-B258-6BD4E3A9ECBD}" type="presOf" srcId="{B5331031-18CD-4418-AF93-9022CAD65C47}" destId="{7C91419F-F3B5-40C8-970F-7F4A2C522A02}" srcOrd="0" destOrd="0" presId="urn:microsoft.com/office/officeart/2009/3/layout/StepUpProcess"/>
    <dgm:cxn modelId="{C0FE093A-F91B-4D29-8330-B087D0C8FCAF}" type="presOf" srcId="{C0E60EA0-30D6-44D3-B979-BEDD31579E79}" destId="{9790A7A1-B1CE-4C87-A43C-552EA53D25F2}" srcOrd="0" destOrd="0" presId="urn:microsoft.com/office/officeart/2009/3/layout/StepUpProcess"/>
    <dgm:cxn modelId="{46AF2699-D3BE-4D58-B6FF-B6A5C1E1E7E6}" srcId="{BDF34EFE-8BF4-4037-94D6-FC1CC3419319}" destId="{B5331031-18CD-4418-AF93-9022CAD65C47}" srcOrd="3" destOrd="0" parTransId="{4F7A7782-171F-4CDA-B3E9-64DA9EA5AA8C}" sibTransId="{6E6D2C25-7F8F-410E-81E1-3CDAF8472D91}"/>
    <dgm:cxn modelId="{25ECE240-7774-49EC-92AF-DA6D6F30CF73}" type="presOf" srcId="{565A1FEE-61F0-4F8E-A8BB-32D475E4BF00}" destId="{A4B26CD6-7CCA-40DC-9EFA-4B9BDF175D77}" srcOrd="0" destOrd="0" presId="urn:microsoft.com/office/officeart/2009/3/layout/StepUpProcess"/>
    <dgm:cxn modelId="{894428EA-9842-4CEA-B6F4-DDBEB604EF18}" type="presOf" srcId="{FDE7D9DB-077B-4B83-B9DE-11D0F15D36C7}" destId="{C2C8805F-3FBB-4AB4-A85D-6F75CDB08B8D}" srcOrd="0" destOrd="0" presId="urn:microsoft.com/office/officeart/2009/3/layout/StepUpProcess"/>
    <dgm:cxn modelId="{C24AD96F-2CA9-4E80-8333-C11182249E9C}" srcId="{BDF34EFE-8BF4-4037-94D6-FC1CC3419319}" destId="{565A1FEE-61F0-4F8E-A8BB-32D475E4BF00}" srcOrd="1" destOrd="0" parTransId="{F59BAADF-2DB7-4CA2-A4CB-E5D818F71CA3}" sibTransId="{380CC3F3-F320-4670-9606-0DF1686474C5}"/>
    <dgm:cxn modelId="{22F8F952-ACED-489F-93F5-E8DAA9B9E19E}" type="presOf" srcId="{BDF34EFE-8BF4-4037-94D6-FC1CC3419319}" destId="{494831A3-A65E-4D7E-AA42-11D940CF0148}" srcOrd="0" destOrd="0" presId="urn:microsoft.com/office/officeart/2009/3/layout/StepUpProcess"/>
    <dgm:cxn modelId="{46BF4E9B-8C7C-469A-A35D-C7BD0B8F03D8}" srcId="{BDF34EFE-8BF4-4037-94D6-FC1CC3419319}" destId="{C0E60EA0-30D6-44D3-B979-BEDD31579E79}" srcOrd="0" destOrd="0" parTransId="{78AE1FC7-59F8-4E45-B503-E26C5EFC66CB}" sibTransId="{CF46377F-5227-4296-9066-9B17989C7515}"/>
    <dgm:cxn modelId="{A43E0DB1-8AC8-457C-9345-27D679694A0C}" type="presParOf" srcId="{494831A3-A65E-4D7E-AA42-11D940CF0148}" destId="{0847CADF-DA64-4924-9F6E-407FFCF7E45F}" srcOrd="0" destOrd="0" presId="urn:microsoft.com/office/officeart/2009/3/layout/StepUpProcess"/>
    <dgm:cxn modelId="{6DCB8518-F486-4601-9BED-4D46DE8EDA45}" type="presParOf" srcId="{0847CADF-DA64-4924-9F6E-407FFCF7E45F}" destId="{C1BB2B96-8973-459C-89F6-EDC15FA1E484}" srcOrd="0" destOrd="0" presId="urn:microsoft.com/office/officeart/2009/3/layout/StepUpProcess"/>
    <dgm:cxn modelId="{A193B827-F284-400A-A5FB-FB4477B5D8BC}" type="presParOf" srcId="{0847CADF-DA64-4924-9F6E-407FFCF7E45F}" destId="{9790A7A1-B1CE-4C87-A43C-552EA53D25F2}" srcOrd="1" destOrd="0" presId="urn:microsoft.com/office/officeart/2009/3/layout/StepUpProcess"/>
    <dgm:cxn modelId="{1EED0354-F087-44D7-83EC-99BE793BB91C}" type="presParOf" srcId="{0847CADF-DA64-4924-9F6E-407FFCF7E45F}" destId="{20F17E2E-F1AC-4DAB-A306-329242FA5D81}" srcOrd="2" destOrd="0" presId="urn:microsoft.com/office/officeart/2009/3/layout/StepUpProcess"/>
    <dgm:cxn modelId="{47A5BAEB-B7B9-439D-B3DD-1EB9F5CD25D0}" type="presParOf" srcId="{494831A3-A65E-4D7E-AA42-11D940CF0148}" destId="{41FA6AA2-175A-486C-82F3-8766DFF2E601}" srcOrd="1" destOrd="0" presId="urn:microsoft.com/office/officeart/2009/3/layout/StepUpProcess"/>
    <dgm:cxn modelId="{7CAC8831-5939-4969-900C-E8B7EC1F0764}" type="presParOf" srcId="{41FA6AA2-175A-486C-82F3-8766DFF2E601}" destId="{FA7ED9E7-473D-4E4A-9D3F-5F592C7F1234}" srcOrd="0" destOrd="0" presId="urn:microsoft.com/office/officeart/2009/3/layout/StepUpProcess"/>
    <dgm:cxn modelId="{E3663D87-3FE3-4C29-8A16-74B4D6C2346C}" type="presParOf" srcId="{494831A3-A65E-4D7E-AA42-11D940CF0148}" destId="{4418DDB3-D3A8-450D-90A7-024BEF2D8776}" srcOrd="2" destOrd="0" presId="urn:microsoft.com/office/officeart/2009/3/layout/StepUpProcess"/>
    <dgm:cxn modelId="{FAF87A70-6A37-46D4-BAB8-9F17D76B8FCE}" type="presParOf" srcId="{4418DDB3-D3A8-450D-90A7-024BEF2D8776}" destId="{FDF4AA43-D283-469D-AA24-ADE64492683C}" srcOrd="0" destOrd="0" presId="urn:microsoft.com/office/officeart/2009/3/layout/StepUpProcess"/>
    <dgm:cxn modelId="{77D3F724-C0C7-44FE-9D2B-24B1305EA8AE}" type="presParOf" srcId="{4418DDB3-D3A8-450D-90A7-024BEF2D8776}" destId="{A4B26CD6-7CCA-40DC-9EFA-4B9BDF175D77}" srcOrd="1" destOrd="0" presId="urn:microsoft.com/office/officeart/2009/3/layout/StepUpProcess"/>
    <dgm:cxn modelId="{6157E021-4D8B-4FF4-BD6D-5E9FDC6FEF1D}" type="presParOf" srcId="{4418DDB3-D3A8-450D-90A7-024BEF2D8776}" destId="{B3B5FB6A-17B9-4C5A-9E53-0A4A09C246C6}" srcOrd="2" destOrd="0" presId="urn:microsoft.com/office/officeart/2009/3/layout/StepUpProcess"/>
    <dgm:cxn modelId="{09A058DD-D9A4-427D-9B93-13B940908A1E}" type="presParOf" srcId="{494831A3-A65E-4D7E-AA42-11D940CF0148}" destId="{84720A48-6225-4493-B59E-59E66C399EFC}" srcOrd="3" destOrd="0" presId="urn:microsoft.com/office/officeart/2009/3/layout/StepUpProcess"/>
    <dgm:cxn modelId="{EC2DADE2-72B7-4332-AFC3-977FD70DD0AD}" type="presParOf" srcId="{84720A48-6225-4493-B59E-59E66C399EFC}" destId="{C39D2B30-F816-4D4D-9953-E85DE23ACE46}" srcOrd="0" destOrd="0" presId="urn:microsoft.com/office/officeart/2009/3/layout/StepUpProcess"/>
    <dgm:cxn modelId="{23E79155-F932-4013-879C-0B4E3C0372DE}" type="presParOf" srcId="{494831A3-A65E-4D7E-AA42-11D940CF0148}" destId="{4E7DDBD7-CCF0-479A-A5A3-0896548B882A}" srcOrd="4" destOrd="0" presId="urn:microsoft.com/office/officeart/2009/3/layout/StepUpProcess"/>
    <dgm:cxn modelId="{B504F4B5-7642-4098-A428-4D7B65A6BE57}" type="presParOf" srcId="{4E7DDBD7-CCF0-479A-A5A3-0896548B882A}" destId="{501501C4-EDC6-44F6-BC0E-16E35D141464}" srcOrd="0" destOrd="0" presId="urn:microsoft.com/office/officeart/2009/3/layout/StepUpProcess"/>
    <dgm:cxn modelId="{1F59BD6E-416F-4912-8017-89357E2B4BA0}" type="presParOf" srcId="{4E7DDBD7-CCF0-479A-A5A3-0896548B882A}" destId="{C2C8805F-3FBB-4AB4-A85D-6F75CDB08B8D}" srcOrd="1" destOrd="0" presId="urn:microsoft.com/office/officeart/2009/3/layout/StepUpProcess"/>
    <dgm:cxn modelId="{6F25696C-3D3B-4435-A553-CD7F64D9EA36}" type="presParOf" srcId="{4E7DDBD7-CCF0-479A-A5A3-0896548B882A}" destId="{F1712A7A-B495-4983-B809-8CA1302CE523}" srcOrd="2" destOrd="0" presId="urn:microsoft.com/office/officeart/2009/3/layout/StepUpProcess"/>
    <dgm:cxn modelId="{F98074EE-AFC5-4548-9035-611D4C5C227F}" type="presParOf" srcId="{494831A3-A65E-4D7E-AA42-11D940CF0148}" destId="{DE129D1B-B96D-487F-AD42-81C5D848C532}" srcOrd="5" destOrd="0" presId="urn:microsoft.com/office/officeart/2009/3/layout/StepUpProcess"/>
    <dgm:cxn modelId="{3C09477F-FE9B-4166-A3A8-4E94A29E69B8}" type="presParOf" srcId="{DE129D1B-B96D-487F-AD42-81C5D848C532}" destId="{FAE4B675-21D7-4D86-B21A-F31A5E8B7928}" srcOrd="0" destOrd="0" presId="urn:microsoft.com/office/officeart/2009/3/layout/StepUpProcess"/>
    <dgm:cxn modelId="{D9CC5634-4334-42A9-B5CF-0762D705C767}" type="presParOf" srcId="{494831A3-A65E-4D7E-AA42-11D940CF0148}" destId="{7547E8FB-1938-4DC1-AD13-A71F27B3DDAA}" srcOrd="6" destOrd="0" presId="urn:microsoft.com/office/officeart/2009/3/layout/StepUpProcess"/>
    <dgm:cxn modelId="{1A5000E8-F791-4230-961F-6EFEEC951F7F}" type="presParOf" srcId="{7547E8FB-1938-4DC1-AD13-A71F27B3DDAA}" destId="{1E5DA610-B4F5-4DFC-B713-59866D48C960}" srcOrd="0" destOrd="0" presId="urn:microsoft.com/office/officeart/2009/3/layout/StepUpProcess"/>
    <dgm:cxn modelId="{68F677CC-7AF7-466F-8B09-541ACFE43CA5}" type="presParOf" srcId="{7547E8FB-1938-4DC1-AD13-A71F27B3DDAA}" destId="{7C91419F-F3B5-40C8-970F-7F4A2C522A02}" srcOrd="1" destOrd="0" presId="urn:microsoft.com/office/officeart/2009/3/layout/StepUpProcess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60118B-249B-4913-9F1A-6445D33985EF}" type="doc">
      <dgm:prSet loTypeId="urn:microsoft.com/office/officeart/2005/8/layout/chevron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A43A0302-1E60-40E3-98A0-463138071C48}">
      <dgm:prSet phldrT="[Текст]"/>
      <dgm:spPr/>
      <dgm:t>
        <a:bodyPr/>
        <a:lstStyle/>
        <a:p>
          <a:r>
            <a:rPr lang="uk-UA" i="1" dirty="0" smtClean="0"/>
            <a:t>Відкривають існуючий проект за таким алгоритмом:</a:t>
          </a:r>
          <a:endParaRPr lang="uk-UA" dirty="0"/>
        </a:p>
      </dgm:t>
    </dgm:pt>
    <dgm:pt modelId="{37186DA0-A56B-4FA1-83FB-2A3ACA9311B8}" type="parTrans" cxnId="{4252CA5F-E206-4DE1-B7F7-45E4A6B177B7}">
      <dgm:prSet/>
      <dgm:spPr/>
      <dgm:t>
        <a:bodyPr/>
        <a:lstStyle/>
        <a:p>
          <a:endParaRPr lang="uk-UA"/>
        </a:p>
      </dgm:t>
    </dgm:pt>
    <dgm:pt modelId="{337CC941-8AD1-47D4-BE6F-63F65E12C7D0}" type="sibTrans" cxnId="{4252CA5F-E206-4DE1-B7F7-45E4A6B177B7}">
      <dgm:prSet/>
      <dgm:spPr/>
      <dgm:t>
        <a:bodyPr/>
        <a:lstStyle/>
        <a:p>
          <a:endParaRPr lang="uk-UA"/>
        </a:p>
      </dgm:t>
    </dgm:pt>
    <dgm:pt modelId="{50CAFA2C-63FB-4897-8EF6-B1BCD6984E6A}">
      <dgm:prSet/>
      <dgm:spPr/>
      <dgm:t>
        <a:bodyPr/>
        <a:lstStyle/>
        <a:p>
          <a:r>
            <a:rPr lang="uk-UA" i="1" u="none" dirty="0" smtClean="0"/>
            <a:t>У меню</a:t>
          </a:r>
          <a:r>
            <a:rPr lang="uk-UA" b="1" u="none" dirty="0" smtClean="0"/>
            <a:t> Файл</a:t>
          </a:r>
          <a:r>
            <a:rPr lang="uk-UA" i="1" u="none" dirty="0" smtClean="0"/>
            <a:t> обрати вказівку</a:t>
          </a:r>
          <a:r>
            <a:rPr lang="uk-UA" b="1" u="none" dirty="0" smtClean="0"/>
            <a:t> </a:t>
          </a:r>
          <a:r>
            <a:rPr lang="uk-UA" b="1" u="none" dirty="0" err="1" smtClean="0"/>
            <a:t>Вікрити</a:t>
          </a:r>
          <a:r>
            <a:rPr lang="uk-UA" b="1" u="none" dirty="0" smtClean="0"/>
            <a:t>.</a:t>
          </a:r>
          <a:endParaRPr lang="uk-UA" u="none" dirty="0"/>
        </a:p>
      </dgm:t>
    </dgm:pt>
    <dgm:pt modelId="{EB989F11-48AD-440F-A2D3-E9E3989C620D}" type="parTrans" cxnId="{6AFFC4DC-3FBD-42B1-BC26-2A8B38C29072}">
      <dgm:prSet/>
      <dgm:spPr/>
      <dgm:t>
        <a:bodyPr/>
        <a:lstStyle/>
        <a:p>
          <a:endParaRPr lang="uk-UA"/>
        </a:p>
      </dgm:t>
    </dgm:pt>
    <dgm:pt modelId="{79504E8E-A76D-40B5-9694-032DA64960E8}" type="sibTrans" cxnId="{6AFFC4DC-3FBD-42B1-BC26-2A8B38C29072}">
      <dgm:prSet/>
      <dgm:spPr/>
      <dgm:t>
        <a:bodyPr/>
        <a:lstStyle/>
        <a:p>
          <a:endParaRPr lang="uk-UA"/>
        </a:p>
      </dgm:t>
    </dgm:pt>
    <dgm:pt modelId="{337ED481-64E4-4FB5-B53B-0729D5564A43}">
      <dgm:prSet/>
      <dgm:spPr/>
      <dgm:t>
        <a:bodyPr/>
        <a:lstStyle/>
        <a:p>
          <a:r>
            <a:rPr lang="uk-UA" i="1" u="none" dirty="0" smtClean="0"/>
            <a:t>У вікні</a:t>
          </a:r>
          <a:r>
            <a:rPr lang="uk-UA" b="1" u="none" dirty="0" smtClean="0"/>
            <a:t> Відкрити проект</a:t>
          </a:r>
          <a:r>
            <a:rPr lang="uk-UA" i="1" u="none" dirty="0" smtClean="0"/>
            <a:t> вибрати потрібну папку, наприклад, папку</a:t>
          </a:r>
          <a:r>
            <a:rPr lang="uk-UA" b="1" u="none" dirty="0" smtClean="0"/>
            <a:t> Зразки, а в ній </a:t>
          </a:r>
          <a:r>
            <a:rPr lang="en-US" b="1" i="0" dirty="0" smtClean="0"/>
            <a:t>Animation</a:t>
          </a:r>
          <a:r>
            <a:rPr lang="uk-UA" b="1" u="none" dirty="0" smtClean="0"/>
            <a:t>.</a:t>
          </a:r>
          <a:endParaRPr lang="uk-UA" u="none" dirty="0"/>
        </a:p>
      </dgm:t>
    </dgm:pt>
    <dgm:pt modelId="{967DDA0B-B53E-4762-A190-6E83A25C079F}" type="parTrans" cxnId="{0970B7D5-07BA-4435-B45A-D809A00DFF22}">
      <dgm:prSet/>
      <dgm:spPr/>
      <dgm:t>
        <a:bodyPr/>
        <a:lstStyle/>
        <a:p>
          <a:endParaRPr lang="uk-UA"/>
        </a:p>
      </dgm:t>
    </dgm:pt>
    <dgm:pt modelId="{205956E2-171A-4FFD-BC75-F0890886E6CD}" type="sibTrans" cxnId="{0970B7D5-07BA-4435-B45A-D809A00DFF22}">
      <dgm:prSet/>
      <dgm:spPr/>
      <dgm:t>
        <a:bodyPr/>
        <a:lstStyle/>
        <a:p>
          <a:endParaRPr lang="uk-UA"/>
        </a:p>
      </dgm:t>
    </dgm:pt>
    <dgm:pt modelId="{440B06B7-2CB0-4FC1-9878-D8FCB7A297CF}">
      <dgm:prSet/>
      <dgm:spPr/>
      <dgm:t>
        <a:bodyPr/>
        <a:lstStyle/>
        <a:p>
          <a:r>
            <a:rPr lang="uk-UA" i="1" u="none" dirty="0" smtClean="0"/>
            <a:t>Натиснути кнопку</a:t>
          </a:r>
          <a:r>
            <a:rPr lang="uk-UA" b="1" u="none" dirty="0" smtClean="0"/>
            <a:t> Гаразд.</a:t>
          </a:r>
          <a:endParaRPr lang="uk-UA" u="none" dirty="0"/>
        </a:p>
      </dgm:t>
    </dgm:pt>
    <dgm:pt modelId="{DCB10B67-0433-492C-8000-8D3E80231E8E}" type="parTrans" cxnId="{28904101-6D91-409E-9D3F-A5683D0D4611}">
      <dgm:prSet/>
      <dgm:spPr/>
      <dgm:t>
        <a:bodyPr/>
        <a:lstStyle/>
        <a:p>
          <a:endParaRPr lang="uk-UA"/>
        </a:p>
      </dgm:t>
    </dgm:pt>
    <dgm:pt modelId="{EE6504A4-C7DE-4E7D-A115-B0CF9E859DAC}" type="sibTrans" cxnId="{28904101-6D91-409E-9D3F-A5683D0D4611}">
      <dgm:prSet/>
      <dgm:spPr/>
      <dgm:t>
        <a:bodyPr/>
        <a:lstStyle/>
        <a:p>
          <a:endParaRPr lang="uk-UA"/>
        </a:p>
      </dgm:t>
    </dgm:pt>
    <dgm:pt modelId="{3DFB9FC0-7C56-418D-A80A-291BF5BB6FDD}">
      <dgm:prSet/>
      <dgm:spPr/>
      <dgm:t>
        <a:bodyPr/>
        <a:lstStyle/>
        <a:p>
          <a:r>
            <a:rPr lang="uk-UA" i="1" u="none" dirty="0" smtClean="0"/>
            <a:t>Вибрати файл проекту. Знову натиснути кнопку</a:t>
          </a:r>
          <a:r>
            <a:rPr lang="uk-UA" b="1" u="none" dirty="0" smtClean="0"/>
            <a:t> Гаразд.</a:t>
          </a:r>
          <a:endParaRPr lang="uk-UA" u="none" dirty="0"/>
        </a:p>
      </dgm:t>
    </dgm:pt>
    <dgm:pt modelId="{DF02FBB4-1403-410D-AA42-731119FAE708}" type="parTrans" cxnId="{C6E230E9-3EF8-4980-BEDC-7E4D6CB7F8E2}">
      <dgm:prSet/>
      <dgm:spPr/>
      <dgm:t>
        <a:bodyPr/>
        <a:lstStyle/>
        <a:p>
          <a:endParaRPr lang="uk-UA"/>
        </a:p>
      </dgm:t>
    </dgm:pt>
    <dgm:pt modelId="{E86E73F4-9556-4EDB-BA98-2AD5E14218B1}" type="sibTrans" cxnId="{C6E230E9-3EF8-4980-BEDC-7E4D6CB7F8E2}">
      <dgm:prSet/>
      <dgm:spPr/>
      <dgm:t>
        <a:bodyPr/>
        <a:lstStyle/>
        <a:p>
          <a:endParaRPr lang="uk-UA"/>
        </a:p>
      </dgm:t>
    </dgm:pt>
    <dgm:pt modelId="{6800F802-11C6-4B81-A8C5-BDF632788C07}" type="pres">
      <dgm:prSet presAssocID="{2B60118B-249B-4913-9F1A-6445D33985E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5958CE9-97D7-4D5F-98FF-8DA8C813017D}" type="pres">
      <dgm:prSet presAssocID="{A43A0302-1E60-40E3-98A0-463138071C48}" presName="composite" presStyleCnt="0"/>
      <dgm:spPr/>
    </dgm:pt>
    <dgm:pt modelId="{7C4B785F-4958-4FA6-879F-1204786106B1}" type="pres">
      <dgm:prSet presAssocID="{A43A0302-1E60-40E3-98A0-463138071C48}" presName="parentText" presStyleLbl="alignNode1" presStyleIdx="0" presStyleCnt="1" custLinFactNeighborX="-32143" custLinFactNeighborY="570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61B03DF-5B33-4104-A96B-2403479EF20B}" type="pres">
      <dgm:prSet presAssocID="{A43A0302-1E60-40E3-98A0-463138071C48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252CA5F-E206-4DE1-B7F7-45E4A6B177B7}" srcId="{2B60118B-249B-4913-9F1A-6445D33985EF}" destId="{A43A0302-1E60-40E3-98A0-463138071C48}" srcOrd="0" destOrd="0" parTransId="{37186DA0-A56B-4FA1-83FB-2A3ACA9311B8}" sibTransId="{337CC941-8AD1-47D4-BE6F-63F65E12C7D0}"/>
    <dgm:cxn modelId="{70D4CC5E-0F48-41C8-A54E-C6FADD2A3FE6}" type="presOf" srcId="{440B06B7-2CB0-4FC1-9878-D8FCB7A297CF}" destId="{B61B03DF-5B33-4104-A96B-2403479EF20B}" srcOrd="0" destOrd="2" presId="urn:microsoft.com/office/officeart/2005/8/layout/chevron2"/>
    <dgm:cxn modelId="{C6E230E9-3EF8-4980-BEDC-7E4D6CB7F8E2}" srcId="{A43A0302-1E60-40E3-98A0-463138071C48}" destId="{3DFB9FC0-7C56-418D-A80A-291BF5BB6FDD}" srcOrd="3" destOrd="0" parTransId="{DF02FBB4-1403-410D-AA42-731119FAE708}" sibTransId="{E86E73F4-9556-4EDB-BA98-2AD5E14218B1}"/>
    <dgm:cxn modelId="{709A5733-2E79-4564-82A4-2EA9B5ED886D}" type="presOf" srcId="{50CAFA2C-63FB-4897-8EF6-B1BCD6984E6A}" destId="{B61B03DF-5B33-4104-A96B-2403479EF20B}" srcOrd="0" destOrd="0" presId="urn:microsoft.com/office/officeart/2005/8/layout/chevron2"/>
    <dgm:cxn modelId="{6AFFC4DC-3FBD-42B1-BC26-2A8B38C29072}" srcId="{A43A0302-1E60-40E3-98A0-463138071C48}" destId="{50CAFA2C-63FB-4897-8EF6-B1BCD6984E6A}" srcOrd="0" destOrd="0" parTransId="{EB989F11-48AD-440F-A2D3-E9E3989C620D}" sibTransId="{79504E8E-A76D-40B5-9694-032DA64960E8}"/>
    <dgm:cxn modelId="{E50B7EB3-448D-46DC-AA5B-1B5E1B67A1BC}" type="presOf" srcId="{2B60118B-249B-4913-9F1A-6445D33985EF}" destId="{6800F802-11C6-4B81-A8C5-BDF632788C07}" srcOrd="0" destOrd="0" presId="urn:microsoft.com/office/officeart/2005/8/layout/chevron2"/>
    <dgm:cxn modelId="{0970B7D5-07BA-4435-B45A-D809A00DFF22}" srcId="{A43A0302-1E60-40E3-98A0-463138071C48}" destId="{337ED481-64E4-4FB5-B53B-0729D5564A43}" srcOrd="1" destOrd="0" parTransId="{967DDA0B-B53E-4762-A190-6E83A25C079F}" sibTransId="{205956E2-171A-4FFD-BC75-F0890886E6CD}"/>
    <dgm:cxn modelId="{08CA97AD-2EAC-4F3C-B627-503C1EB3082E}" type="presOf" srcId="{A43A0302-1E60-40E3-98A0-463138071C48}" destId="{7C4B785F-4958-4FA6-879F-1204786106B1}" srcOrd="0" destOrd="0" presId="urn:microsoft.com/office/officeart/2005/8/layout/chevron2"/>
    <dgm:cxn modelId="{28904101-6D91-409E-9D3F-A5683D0D4611}" srcId="{A43A0302-1E60-40E3-98A0-463138071C48}" destId="{440B06B7-2CB0-4FC1-9878-D8FCB7A297CF}" srcOrd="2" destOrd="0" parTransId="{DCB10B67-0433-492C-8000-8D3E80231E8E}" sibTransId="{EE6504A4-C7DE-4E7D-A115-B0CF9E859DAC}"/>
    <dgm:cxn modelId="{C6C0EBF5-A407-45B1-BF1B-F0B920A86470}" type="presOf" srcId="{337ED481-64E4-4FB5-B53B-0729D5564A43}" destId="{B61B03DF-5B33-4104-A96B-2403479EF20B}" srcOrd="0" destOrd="1" presId="urn:microsoft.com/office/officeart/2005/8/layout/chevron2"/>
    <dgm:cxn modelId="{78746C0D-E74D-40DF-9B2F-A09EFDEBDA1F}" type="presOf" srcId="{3DFB9FC0-7C56-418D-A80A-291BF5BB6FDD}" destId="{B61B03DF-5B33-4104-A96B-2403479EF20B}" srcOrd="0" destOrd="3" presId="urn:microsoft.com/office/officeart/2005/8/layout/chevron2"/>
    <dgm:cxn modelId="{B1F963ED-F2B8-489A-B8F1-57EAF003EEFA}" type="presParOf" srcId="{6800F802-11C6-4B81-A8C5-BDF632788C07}" destId="{05958CE9-97D7-4D5F-98FF-8DA8C813017D}" srcOrd="0" destOrd="0" presId="urn:microsoft.com/office/officeart/2005/8/layout/chevron2"/>
    <dgm:cxn modelId="{86F31B97-6C93-4C11-AB6E-A670572B030A}" type="presParOf" srcId="{05958CE9-97D7-4D5F-98FF-8DA8C813017D}" destId="{7C4B785F-4958-4FA6-879F-1204786106B1}" srcOrd="0" destOrd="0" presId="urn:microsoft.com/office/officeart/2005/8/layout/chevron2"/>
    <dgm:cxn modelId="{EB812A47-18FB-4C91-BF18-7196CD46DC5D}" type="presParOf" srcId="{05958CE9-97D7-4D5F-98FF-8DA8C813017D}" destId="{B61B03DF-5B33-4104-A96B-2403479EF20B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51D450-1081-4E4B-AED5-343F903851D1}" type="doc">
      <dgm:prSet loTypeId="urn:microsoft.com/office/officeart/2005/8/layout/default#1" loCatId="list" qsTypeId="urn:microsoft.com/office/officeart/2005/8/quickstyle/simple3" qsCatId="simple" csTypeId="urn:microsoft.com/office/officeart/2005/8/colors/colorful1#2" csCatId="colorful" phldr="1"/>
      <dgm:spPr/>
      <dgm:t>
        <a:bodyPr/>
        <a:lstStyle/>
        <a:p>
          <a:endParaRPr lang="uk-UA"/>
        </a:p>
      </dgm:t>
    </dgm:pt>
    <dgm:pt modelId="{7201532F-211A-452E-A034-B36D951669CA}">
      <dgm:prSet phldrT="[Текст]" custT="1"/>
      <dgm:spPr/>
      <dgm:t>
        <a:bodyPr/>
        <a:lstStyle/>
        <a:p>
          <a:r>
            <a:rPr lang="uk-UA" sz="1800" b="1" dirty="0" smtClean="0"/>
            <a:t>Що таке програма? А комп’ютерна програма?</a:t>
          </a:r>
          <a:endParaRPr lang="uk-UA" sz="1800" b="1" dirty="0"/>
        </a:p>
      </dgm:t>
    </dgm:pt>
    <dgm:pt modelId="{05C23397-62F9-45BF-811C-A79BD6CF727C}" type="parTrans" cxnId="{9D68122D-FD8D-4D2C-8A4D-7D2E5753C616}">
      <dgm:prSet/>
      <dgm:spPr/>
      <dgm:t>
        <a:bodyPr/>
        <a:lstStyle/>
        <a:p>
          <a:endParaRPr lang="uk-UA"/>
        </a:p>
      </dgm:t>
    </dgm:pt>
    <dgm:pt modelId="{098AB212-2361-4AEE-BC52-94C1BB50B798}" type="sibTrans" cxnId="{9D68122D-FD8D-4D2C-8A4D-7D2E5753C616}">
      <dgm:prSet/>
      <dgm:spPr/>
      <dgm:t>
        <a:bodyPr/>
        <a:lstStyle/>
        <a:p>
          <a:endParaRPr lang="uk-UA"/>
        </a:p>
      </dgm:t>
    </dgm:pt>
    <dgm:pt modelId="{97DE0217-C2E2-4AC4-86EE-B946608003D6}">
      <dgm:prSet custT="1"/>
      <dgm:spPr/>
      <dgm:t>
        <a:bodyPr/>
        <a:lstStyle/>
        <a:p>
          <a:r>
            <a:rPr lang="uk-UA" sz="1800" b="1" dirty="0" smtClean="0"/>
            <a:t>Що являє собою середовище виконання алгоритму?</a:t>
          </a:r>
          <a:endParaRPr lang="uk-UA" sz="1800" b="1" dirty="0"/>
        </a:p>
      </dgm:t>
    </dgm:pt>
    <dgm:pt modelId="{96B2725A-9D05-4CC8-BE00-EF40EC53FAA1}" type="parTrans" cxnId="{EF45A4F9-19A0-4FA3-9C91-4325069AC105}">
      <dgm:prSet/>
      <dgm:spPr/>
      <dgm:t>
        <a:bodyPr/>
        <a:lstStyle/>
        <a:p>
          <a:endParaRPr lang="uk-UA"/>
        </a:p>
      </dgm:t>
    </dgm:pt>
    <dgm:pt modelId="{D49D336E-2C38-4568-B3A3-6F457C4F2FF9}" type="sibTrans" cxnId="{EF45A4F9-19A0-4FA3-9C91-4325069AC105}">
      <dgm:prSet/>
      <dgm:spPr/>
      <dgm:t>
        <a:bodyPr/>
        <a:lstStyle/>
        <a:p>
          <a:endParaRPr lang="uk-UA"/>
        </a:p>
      </dgm:t>
    </dgm:pt>
    <dgm:pt modelId="{0DCAA965-43DE-4448-AF35-EAD9AE00E48E}">
      <dgm:prSet custT="1"/>
      <dgm:spPr/>
      <dgm:t>
        <a:bodyPr/>
        <a:lstStyle/>
        <a:p>
          <a:r>
            <a:rPr lang="uk-UA" sz="1800" b="1" dirty="0" smtClean="0"/>
            <a:t>Кого називають виконавцем алгоритму в середовищі</a:t>
          </a:r>
          <a:r>
            <a:rPr lang="uk-UA" sz="1800" b="1" i="1" dirty="0" smtClean="0"/>
            <a:t> </a:t>
          </a:r>
          <a:r>
            <a:rPr lang="uk-UA" sz="1800" b="1" i="1" dirty="0" err="1" smtClean="0"/>
            <a:t>Скретч</a:t>
          </a:r>
          <a:r>
            <a:rPr lang="uk-UA" sz="1800" b="1" dirty="0" smtClean="0"/>
            <a:t>? </a:t>
          </a:r>
          <a:endParaRPr lang="uk-UA" sz="1800" b="1" dirty="0"/>
        </a:p>
      </dgm:t>
    </dgm:pt>
    <dgm:pt modelId="{2E0BD26D-9A72-420E-A775-0F85EA7301CD}" type="parTrans" cxnId="{394C5ABC-AEAF-4981-BDF8-A2DD8874BDE8}">
      <dgm:prSet/>
      <dgm:spPr/>
      <dgm:t>
        <a:bodyPr/>
        <a:lstStyle/>
        <a:p>
          <a:endParaRPr lang="uk-UA"/>
        </a:p>
      </dgm:t>
    </dgm:pt>
    <dgm:pt modelId="{F76C0281-65A7-433B-8E34-CCEFEB7CA77B}" type="sibTrans" cxnId="{394C5ABC-AEAF-4981-BDF8-A2DD8874BDE8}">
      <dgm:prSet/>
      <dgm:spPr/>
      <dgm:t>
        <a:bodyPr/>
        <a:lstStyle/>
        <a:p>
          <a:endParaRPr lang="uk-UA"/>
        </a:p>
      </dgm:t>
    </dgm:pt>
    <dgm:pt modelId="{9D8698FD-D817-4793-966B-E276820AF6CD}">
      <dgm:prSet custT="1"/>
      <dgm:spPr/>
      <dgm:t>
        <a:bodyPr/>
        <a:lstStyle/>
        <a:p>
          <a:r>
            <a:rPr lang="uk-UA" sz="1800" b="1" dirty="0" smtClean="0"/>
            <a:t>Як зберегти свій проект, створений у середовищі </a:t>
          </a:r>
          <a:r>
            <a:rPr lang="uk-UA" sz="1800" b="1" dirty="0" err="1" smtClean="0"/>
            <a:t>Скретч</a:t>
          </a:r>
          <a:r>
            <a:rPr lang="uk-UA" sz="1800" b="1" dirty="0" smtClean="0"/>
            <a:t>?</a:t>
          </a:r>
          <a:endParaRPr lang="uk-UA" sz="1800" b="1" dirty="0"/>
        </a:p>
      </dgm:t>
    </dgm:pt>
    <dgm:pt modelId="{56A0D5F8-B2B6-4792-A1FE-33FC7A111BF6}" type="parTrans" cxnId="{C15FE9BF-0D2A-4636-B995-92E948C420DA}">
      <dgm:prSet/>
      <dgm:spPr/>
      <dgm:t>
        <a:bodyPr/>
        <a:lstStyle/>
        <a:p>
          <a:endParaRPr lang="uk-UA"/>
        </a:p>
      </dgm:t>
    </dgm:pt>
    <dgm:pt modelId="{D5F5B3DA-FEB2-4A02-9813-AFD1106FB9F1}" type="sibTrans" cxnId="{C15FE9BF-0D2A-4636-B995-92E948C420DA}">
      <dgm:prSet/>
      <dgm:spPr/>
      <dgm:t>
        <a:bodyPr/>
        <a:lstStyle/>
        <a:p>
          <a:endParaRPr lang="uk-UA"/>
        </a:p>
      </dgm:t>
    </dgm:pt>
    <dgm:pt modelId="{B838D511-2808-4385-8BD0-129E7E1310EF}">
      <dgm:prSet custT="1"/>
      <dgm:spPr/>
      <dgm:t>
        <a:bodyPr/>
        <a:lstStyle/>
        <a:p>
          <a:r>
            <a:rPr lang="uk-UA" sz="1800" b="1" smtClean="0"/>
            <a:t>Як відкрити файл, створений у середовищі</a:t>
          </a:r>
          <a:r>
            <a:rPr lang="uk-UA" sz="1800" b="1" i="1" smtClean="0"/>
            <a:t> Скретч?</a:t>
          </a:r>
          <a:endParaRPr lang="uk-UA" sz="1800" b="1" dirty="0"/>
        </a:p>
      </dgm:t>
    </dgm:pt>
    <dgm:pt modelId="{578C817C-7924-43D5-B4B1-0B82A9EECDAC}" type="parTrans" cxnId="{2206CCD5-A17D-4216-B99C-6B5196B14436}">
      <dgm:prSet/>
      <dgm:spPr/>
      <dgm:t>
        <a:bodyPr/>
        <a:lstStyle/>
        <a:p>
          <a:endParaRPr lang="uk-UA"/>
        </a:p>
      </dgm:t>
    </dgm:pt>
    <dgm:pt modelId="{973733C0-3DD3-4937-B8FC-7B7E4692B75F}" type="sibTrans" cxnId="{2206CCD5-A17D-4216-B99C-6B5196B14436}">
      <dgm:prSet/>
      <dgm:spPr/>
      <dgm:t>
        <a:bodyPr/>
        <a:lstStyle/>
        <a:p>
          <a:endParaRPr lang="uk-UA"/>
        </a:p>
      </dgm:t>
    </dgm:pt>
    <dgm:pt modelId="{7695E1D5-F120-4AF5-AC7D-0BA12E042E79}">
      <dgm:prSet custT="1"/>
      <dgm:spPr/>
      <dgm:t>
        <a:bodyPr/>
        <a:lstStyle/>
        <a:p>
          <a:r>
            <a:rPr lang="uk-UA" sz="1800" b="1" smtClean="0"/>
            <a:t>У яких режимах можна працювати із середовищем</a:t>
          </a:r>
          <a:r>
            <a:rPr lang="uk-UA" sz="1800" b="1" i="1" smtClean="0"/>
            <a:t> Скретч?</a:t>
          </a:r>
          <a:r>
            <a:rPr lang="uk-UA" sz="1800" b="1" smtClean="0"/>
            <a:t> У чому їх особливість?</a:t>
          </a:r>
          <a:endParaRPr lang="uk-UA" sz="1800" b="1" dirty="0"/>
        </a:p>
      </dgm:t>
    </dgm:pt>
    <dgm:pt modelId="{07D57A95-B540-4C6D-8A80-9071E8EE9DC9}" type="parTrans" cxnId="{1AF792F5-C221-45CC-BEB6-AB2300581A98}">
      <dgm:prSet/>
      <dgm:spPr/>
      <dgm:t>
        <a:bodyPr/>
        <a:lstStyle/>
        <a:p>
          <a:endParaRPr lang="uk-UA"/>
        </a:p>
      </dgm:t>
    </dgm:pt>
    <dgm:pt modelId="{61D51C0C-E6FA-41B6-9DC9-32788DB5AD29}" type="sibTrans" cxnId="{1AF792F5-C221-45CC-BEB6-AB2300581A98}">
      <dgm:prSet/>
      <dgm:spPr/>
      <dgm:t>
        <a:bodyPr/>
        <a:lstStyle/>
        <a:p>
          <a:endParaRPr lang="uk-UA"/>
        </a:p>
      </dgm:t>
    </dgm:pt>
    <dgm:pt modelId="{DB9876D0-C70C-4272-9AE2-25F6C9026A70}">
      <dgm:prSet custT="1"/>
      <dgm:spPr/>
      <dgm:t>
        <a:bodyPr/>
        <a:lstStyle/>
        <a:p>
          <a:r>
            <a:rPr lang="uk-UA" sz="1800" b="1" dirty="0" smtClean="0"/>
            <a:t>Як запустити на виконання програму, створену в середовищі</a:t>
          </a:r>
          <a:r>
            <a:rPr lang="uk-UA" sz="1800" b="1" i="1" dirty="0" smtClean="0"/>
            <a:t> </a:t>
          </a:r>
          <a:r>
            <a:rPr lang="uk-UA" sz="1800" b="1" i="1" dirty="0" err="1" smtClean="0"/>
            <a:t>Скретч</a:t>
          </a:r>
          <a:r>
            <a:rPr lang="uk-UA" sz="1800" b="1" i="1" dirty="0" smtClean="0"/>
            <a:t>?</a:t>
          </a:r>
          <a:endParaRPr lang="uk-UA" sz="1800" b="1" dirty="0"/>
        </a:p>
      </dgm:t>
    </dgm:pt>
    <dgm:pt modelId="{BB76DF02-8454-4271-A300-DD076F3AE6FC}" type="parTrans" cxnId="{CA4DFFE0-7C24-4E58-935C-0E7C365370CC}">
      <dgm:prSet/>
      <dgm:spPr/>
      <dgm:t>
        <a:bodyPr/>
        <a:lstStyle/>
        <a:p>
          <a:endParaRPr lang="uk-UA"/>
        </a:p>
      </dgm:t>
    </dgm:pt>
    <dgm:pt modelId="{2AB19D6C-6C81-4AE3-8169-44B7F6096996}" type="sibTrans" cxnId="{CA4DFFE0-7C24-4E58-935C-0E7C365370CC}">
      <dgm:prSet/>
      <dgm:spPr/>
      <dgm:t>
        <a:bodyPr/>
        <a:lstStyle/>
        <a:p>
          <a:endParaRPr lang="uk-UA"/>
        </a:p>
      </dgm:t>
    </dgm:pt>
    <dgm:pt modelId="{FC12111D-B302-4466-A67A-4E5802589CF6}" type="pres">
      <dgm:prSet presAssocID="{9551D450-1081-4E4B-AED5-343F903851D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3F618DC-2E48-4EA7-839E-70A0B80B508D}" type="pres">
      <dgm:prSet presAssocID="{7201532F-211A-452E-A034-B36D951669CA}" presName="node" presStyleLbl="node1" presStyleIdx="0" presStyleCnt="7" custScaleX="22169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34A13E9-9100-4957-8E4C-564E52DCA20D}" type="pres">
      <dgm:prSet presAssocID="{098AB212-2361-4AEE-BC52-94C1BB50B798}" presName="sibTrans" presStyleCnt="0"/>
      <dgm:spPr/>
    </dgm:pt>
    <dgm:pt modelId="{AB6DC38F-4C7E-4AC7-909C-9701C9D21BD2}" type="pres">
      <dgm:prSet presAssocID="{97DE0217-C2E2-4AC4-86EE-B946608003D6}" presName="node" presStyleLbl="node1" presStyleIdx="1" presStyleCnt="7" custScaleX="22169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C74A098-A6E2-4BC8-8C61-C280A41D97F4}" type="pres">
      <dgm:prSet presAssocID="{D49D336E-2C38-4568-B3A3-6F457C4F2FF9}" presName="sibTrans" presStyleCnt="0"/>
      <dgm:spPr/>
    </dgm:pt>
    <dgm:pt modelId="{D215E21A-C36F-40E8-A97B-44945ABA91F7}" type="pres">
      <dgm:prSet presAssocID="{0DCAA965-43DE-4448-AF35-EAD9AE00E48E}" presName="node" presStyleLbl="node1" presStyleIdx="2" presStyleCnt="7" custScaleX="22169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7C7FC72-B6B7-4E7E-B52B-BEB797826CB2}" type="pres">
      <dgm:prSet presAssocID="{F76C0281-65A7-433B-8E34-CCEFEB7CA77B}" presName="sibTrans" presStyleCnt="0"/>
      <dgm:spPr/>
    </dgm:pt>
    <dgm:pt modelId="{BA821A5D-066F-4340-89E7-89FD442871A8}" type="pres">
      <dgm:prSet presAssocID="{9D8698FD-D817-4793-966B-E276820AF6CD}" presName="node" presStyleLbl="node1" presStyleIdx="3" presStyleCnt="7" custScaleX="22169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904D815-D0C3-4808-BDA9-28CA11F0EBD7}" type="pres">
      <dgm:prSet presAssocID="{D5F5B3DA-FEB2-4A02-9813-AFD1106FB9F1}" presName="sibTrans" presStyleCnt="0"/>
      <dgm:spPr/>
    </dgm:pt>
    <dgm:pt modelId="{20C00ADB-4E9D-4B26-9714-806FE64AE247}" type="pres">
      <dgm:prSet presAssocID="{B838D511-2808-4385-8BD0-129E7E1310EF}" presName="node" presStyleLbl="node1" presStyleIdx="4" presStyleCnt="7" custScaleX="22169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11F4D17-33A4-452D-BBB0-EE55195833A3}" type="pres">
      <dgm:prSet presAssocID="{973733C0-3DD3-4937-B8FC-7B7E4692B75F}" presName="sibTrans" presStyleCnt="0"/>
      <dgm:spPr/>
    </dgm:pt>
    <dgm:pt modelId="{76F0DD7A-3F7E-4A32-9176-BF2776778F74}" type="pres">
      <dgm:prSet presAssocID="{7695E1D5-F120-4AF5-AC7D-0BA12E042E79}" presName="node" presStyleLbl="node1" presStyleIdx="5" presStyleCnt="7" custScaleX="22169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E1F0BAD-1E8F-4E12-9E78-F70BE6D7159A}" type="pres">
      <dgm:prSet presAssocID="{61D51C0C-E6FA-41B6-9DC9-32788DB5AD29}" presName="sibTrans" presStyleCnt="0"/>
      <dgm:spPr/>
    </dgm:pt>
    <dgm:pt modelId="{272F907C-438E-4FAD-8B77-A7A840AC2E58}" type="pres">
      <dgm:prSet presAssocID="{DB9876D0-C70C-4272-9AE2-25F6C9026A70}" presName="node" presStyleLbl="node1" presStyleIdx="6" presStyleCnt="7" custScaleX="22169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7B9DCAE-AD25-4D83-836F-7DDDF2A5C2C8}" type="presOf" srcId="{B838D511-2808-4385-8BD0-129E7E1310EF}" destId="{20C00ADB-4E9D-4B26-9714-806FE64AE247}" srcOrd="0" destOrd="0" presId="urn:microsoft.com/office/officeart/2005/8/layout/default#1"/>
    <dgm:cxn modelId="{394C5ABC-AEAF-4981-BDF8-A2DD8874BDE8}" srcId="{9551D450-1081-4E4B-AED5-343F903851D1}" destId="{0DCAA965-43DE-4448-AF35-EAD9AE00E48E}" srcOrd="2" destOrd="0" parTransId="{2E0BD26D-9A72-420E-A775-0F85EA7301CD}" sibTransId="{F76C0281-65A7-433B-8E34-CCEFEB7CA77B}"/>
    <dgm:cxn modelId="{1AF792F5-C221-45CC-BEB6-AB2300581A98}" srcId="{9551D450-1081-4E4B-AED5-343F903851D1}" destId="{7695E1D5-F120-4AF5-AC7D-0BA12E042E79}" srcOrd="5" destOrd="0" parTransId="{07D57A95-B540-4C6D-8A80-9071E8EE9DC9}" sibTransId="{61D51C0C-E6FA-41B6-9DC9-32788DB5AD29}"/>
    <dgm:cxn modelId="{D2CD82B9-A4D0-4B94-A3A1-C7A478A14BC7}" type="presOf" srcId="{97DE0217-C2E2-4AC4-86EE-B946608003D6}" destId="{AB6DC38F-4C7E-4AC7-909C-9701C9D21BD2}" srcOrd="0" destOrd="0" presId="urn:microsoft.com/office/officeart/2005/8/layout/default#1"/>
    <dgm:cxn modelId="{CA4DFFE0-7C24-4E58-935C-0E7C365370CC}" srcId="{9551D450-1081-4E4B-AED5-343F903851D1}" destId="{DB9876D0-C70C-4272-9AE2-25F6C9026A70}" srcOrd="6" destOrd="0" parTransId="{BB76DF02-8454-4271-A300-DD076F3AE6FC}" sibTransId="{2AB19D6C-6C81-4AE3-8169-44B7F6096996}"/>
    <dgm:cxn modelId="{AC395B2A-6769-4708-8AC6-1A0AEE861BB5}" type="presOf" srcId="{DB9876D0-C70C-4272-9AE2-25F6C9026A70}" destId="{272F907C-438E-4FAD-8B77-A7A840AC2E58}" srcOrd="0" destOrd="0" presId="urn:microsoft.com/office/officeart/2005/8/layout/default#1"/>
    <dgm:cxn modelId="{DFA7A5EE-DF4F-45DC-80A7-FF72F4F64E4C}" type="presOf" srcId="{9551D450-1081-4E4B-AED5-343F903851D1}" destId="{FC12111D-B302-4466-A67A-4E5802589CF6}" srcOrd="0" destOrd="0" presId="urn:microsoft.com/office/officeart/2005/8/layout/default#1"/>
    <dgm:cxn modelId="{9D68122D-FD8D-4D2C-8A4D-7D2E5753C616}" srcId="{9551D450-1081-4E4B-AED5-343F903851D1}" destId="{7201532F-211A-452E-A034-B36D951669CA}" srcOrd="0" destOrd="0" parTransId="{05C23397-62F9-45BF-811C-A79BD6CF727C}" sibTransId="{098AB212-2361-4AEE-BC52-94C1BB50B798}"/>
    <dgm:cxn modelId="{C15FE9BF-0D2A-4636-B995-92E948C420DA}" srcId="{9551D450-1081-4E4B-AED5-343F903851D1}" destId="{9D8698FD-D817-4793-966B-E276820AF6CD}" srcOrd="3" destOrd="0" parTransId="{56A0D5F8-B2B6-4792-A1FE-33FC7A111BF6}" sibTransId="{D5F5B3DA-FEB2-4A02-9813-AFD1106FB9F1}"/>
    <dgm:cxn modelId="{EF45A4F9-19A0-4FA3-9C91-4325069AC105}" srcId="{9551D450-1081-4E4B-AED5-343F903851D1}" destId="{97DE0217-C2E2-4AC4-86EE-B946608003D6}" srcOrd="1" destOrd="0" parTransId="{96B2725A-9D05-4CC8-BE00-EF40EC53FAA1}" sibTransId="{D49D336E-2C38-4568-B3A3-6F457C4F2FF9}"/>
    <dgm:cxn modelId="{44DFC678-3D05-42BE-BFF7-C9302AB04186}" type="presOf" srcId="{9D8698FD-D817-4793-966B-E276820AF6CD}" destId="{BA821A5D-066F-4340-89E7-89FD442871A8}" srcOrd="0" destOrd="0" presId="urn:microsoft.com/office/officeart/2005/8/layout/default#1"/>
    <dgm:cxn modelId="{2206CCD5-A17D-4216-B99C-6B5196B14436}" srcId="{9551D450-1081-4E4B-AED5-343F903851D1}" destId="{B838D511-2808-4385-8BD0-129E7E1310EF}" srcOrd="4" destOrd="0" parTransId="{578C817C-7924-43D5-B4B1-0B82A9EECDAC}" sibTransId="{973733C0-3DD3-4937-B8FC-7B7E4692B75F}"/>
    <dgm:cxn modelId="{4B75D83F-FD4D-45F4-8187-9735BBA25324}" type="presOf" srcId="{7201532F-211A-452E-A034-B36D951669CA}" destId="{F3F618DC-2E48-4EA7-839E-70A0B80B508D}" srcOrd="0" destOrd="0" presId="urn:microsoft.com/office/officeart/2005/8/layout/default#1"/>
    <dgm:cxn modelId="{EC975EE6-E858-4084-A537-04B93F4E3EFB}" type="presOf" srcId="{7695E1D5-F120-4AF5-AC7D-0BA12E042E79}" destId="{76F0DD7A-3F7E-4A32-9176-BF2776778F74}" srcOrd="0" destOrd="0" presId="urn:microsoft.com/office/officeart/2005/8/layout/default#1"/>
    <dgm:cxn modelId="{950DE935-C8D2-41D0-92EC-873913C07C72}" type="presOf" srcId="{0DCAA965-43DE-4448-AF35-EAD9AE00E48E}" destId="{D215E21A-C36F-40E8-A97B-44945ABA91F7}" srcOrd="0" destOrd="0" presId="urn:microsoft.com/office/officeart/2005/8/layout/default#1"/>
    <dgm:cxn modelId="{024B0140-4A78-4BCA-B906-DE313995EBE5}" type="presParOf" srcId="{FC12111D-B302-4466-A67A-4E5802589CF6}" destId="{F3F618DC-2E48-4EA7-839E-70A0B80B508D}" srcOrd="0" destOrd="0" presId="urn:microsoft.com/office/officeart/2005/8/layout/default#1"/>
    <dgm:cxn modelId="{20D67315-BCD3-4506-AF90-A8781D6DFB2B}" type="presParOf" srcId="{FC12111D-B302-4466-A67A-4E5802589CF6}" destId="{A34A13E9-9100-4957-8E4C-564E52DCA20D}" srcOrd="1" destOrd="0" presId="urn:microsoft.com/office/officeart/2005/8/layout/default#1"/>
    <dgm:cxn modelId="{A5817993-8436-471D-B2A3-A4E8FC04AE1F}" type="presParOf" srcId="{FC12111D-B302-4466-A67A-4E5802589CF6}" destId="{AB6DC38F-4C7E-4AC7-909C-9701C9D21BD2}" srcOrd="2" destOrd="0" presId="urn:microsoft.com/office/officeart/2005/8/layout/default#1"/>
    <dgm:cxn modelId="{51D677D5-83A1-4E39-9666-01EC4F07B85F}" type="presParOf" srcId="{FC12111D-B302-4466-A67A-4E5802589CF6}" destId="{DC74A098-A6E2-4BC8-8C61-C280A41D97F4}" srcOrd="3" destOrd="0" presId="urn:microsoft.com/office/officeart/2005/8/layout/default#1"/>
    <dgm:cxn modelId="{2A0D7D78-CB43-4417-BE1B-0464CA3F9661}" type="presParOf" srcId="{FC12111D-B302-4466-A67A-4E5802589CF6}" destId="{D215E21A-C36F-40E8-A97B-44945ABA91F7}" srcOrd="4" destOrd="0" presId="urn:microsoft.com/office/officeart/2005/8/layout/default#1"/>
    <dgm:cxn modelId="{8DEE782F-F45D-45E9-ACEE-055279452210}" type="presParOf" srcId="{FC12111D-B302-4466-A67A-4E5802589CF6}" destId="{97C7FC72-B6B7-4E7E-B52B-BEB797826CB2}" srcOrd="5" destOrd="0" presId="urn:microsoft.com/office/officeart/2005/8/layout/default#1"/>
    <dgm:cxn modelId="{3653EA1E-AC1A-4B0E-B299-CAA36CF24100}" type="presParOf" srcId="{FC12111D-B302-4466-A67A-4E5802589CF6}" destId="{BA821A5D-066F-4340-89E7-89FD442871A8}" srcOrd="6" destOrd="0" presId="urn:microsoft.com/office/officeart/2005/8/layout/default#1"/>
    <dgm:cxn modelId="{4E7C6F3C-055E-4D1E-B7E3-30E2A8BB3131}" type="presParOf" srcId="{FC12111D-B302-4466-A67A-4E5802589CF6}" destId="{F904D815-D0C3-4808-BDA9-28CA11F0EBD7}" srcOrd="7" destOrd="0" presId="urn:microsoft.com/office/officeart/2005/8/layout/default#1"/>
    <dgm:cxn modelId="{56F78CE0-5375-4C87-B6D1-A4563C8A65CF}" type="presParOf" srcId="{FC12111D-B302-4466-A67A-4E5802589CF6}" destId="{20C00ADB-4E9D-4B26-9714-806FE64AE247}" srcOrd="8" destOrd="0" presId="urn:microsoft.com/office/officeart/2005/8/layout/default#1"/>
    <dgm:cxn modelId="{DAF28496-6CC2-455D-9E2A-A962C82E4F31}" type="presParOf" srcId="{FC12111D-B302-4466-A67A-4E5802589CF6}" destId="{411F4D17-33A4-452D-BBB0-EE55195833A3}" srcOrd="9" destOrd="0" presId="urn:microsoft.com/office/officeart/2005/8/layout/default#1"/>
    <dgm:cxn modelId="{F035C1EB-7FF5-432E-BE9F-BCB4A8BA41A1}" type="presParOf" srcId="{FC12111D-B302-4466-A67A-4E5802589CF6}" destId="{76F0DD7A-3F7E-4A32-9176-BF2776778F74}" srcOrd="10" destOrd="0" presId="urn:microsoft.com/office/officeart/2005/8/layout/default#1"/>
    <dgm:cxn modelId="{30A3EEF3-54F1-4D2A-B9E0-829824B69EBD}" type="presParOf" srcId="{FC12111D-B302-4466-A67A-4E5802589CF6}" destId="{EE1F0BAD-1E8F-4E12-9E78-F70BE6D7159A}" srcOrd="11" destOrd="0" presId="urn:microsoft.com/office/officeart/2005/8/layout/default#1"/>
    <dgm:cxn modelId="{18C6BEBB-C734-469D-862C-16194119350F}" type="presParOf" srcId="{FC12111D-B302-4466-A67A-4E5802589CF6}" destId="{272F907C-438E-4FAD-8B77-A7A840AC2E58}" srcOrd="1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43662DF-08CC-43F0-8839-094FD4D8714A}" type="doc">
      <dgm:prSet loTypeId="urn:microsoft.com/office/officeart/2005/8/layout/hierarchy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0CC7DBA6-411B-4CDF-BCD3-43B397A53A25}">
      <dgm:prSet phldrT="[Текст]"/>
      <dgm:spPr/>
      <dgm:t>
        <a:bodyPr/>
        <a:lstStyle/>
        <a:p>
          <a:r>
            <a:rPr lang="uk-UA" dirty="0" smtClean="0"/>
            <a:t>1. </a:t>
          </a:r>
          <a:r>
            <a:rPr lang="uk-UA" b="1" dirty="0" smtClean="0"/>
            <a:t>Обговоріть, як можна продовжити такі речення:</a:t>
          </a:r>
          <a:endParaRPr lang="uk-UA" b="1" dirty="0"/>
        </a:p>
      </dgm:t>
    </dgm:pt>
    <dgm:pt modelId="{4536AB23-8236-4701-846C-E4197CDE4F32}" type="parTrans" cxnId="{80FF9AF1-07BC-4E93-8C6C-095C2BB3DC26}">
      <dgm:prSet/>
      <dgm:spPr/>
      <dgm:t>
        <a:bodyPr/>
        <a:lstStyle/>
        <a:p>
          <a:endParaRPr lang="uk-UA"/>
        </a:p>
      </dgm:t>
    </dgm:pt>
    <dgm:pt modelId="{AC6D2092-4582-42C5-80BF-A33F7C619BF4}" type="sibTrans" cxnId="{80FF9AF1-07BC-4E93-8C6C-095C2BB3DC26}">
      <dgm:prSet/>
      <dgm:spPr/>
      <dgm:t>
        <a:bodyPr/>
        <a:lstStyle/>
        <a:p>
          <a:endParaRPr lang="uk-UA"/>
        </a:p>
      </dgm:t>
    </dgm:pt>
    <dgm:pt modelId="{E86B552A-3C09-4E35-9FBC-E320119068E4}">
      <dgm:prSet/>
      <dgm:spPr/>
      <dgm:t>
        <a:bodyPr/>
        <a:lstStyle/>
        <a:p>
          <a:r>
            <a:rPr lang="uk-UA" dirty="0" smtClean="0"/>
            <a:t>Зображення якого </a:t>
          </a:r>
          <a:r>
            <a:rPr lang="uk-UA" dirty="0" err="1" smtClean="0"/>
            <a:t>спрайта</a:t>
          </a:r>
          <a:r>
            <a:rPr lang="uk-UA" dirty="0" smtClean="0"/>
            <a:t> з’являється першим при завантаженні середовища</a:t>
          </a:r>
          <a:r>
            <a:rPr lang="uk-UA" i="1" dirty="0" smtClean="0"/>
            <a:t> </a:t>
          </a:r>
          <a:r>
            <a:rPr lang="uk-UA" i="1" dirty="0" err="1" smtClean="0"/>
            <a:t>Скретч</a:t>
          </a:r>
          <a:endParaRPr lang="uk-UA" dirty="0"/>
        </a:p>
      </dgm:t>
    </dgm:pt>
    <dgm:pt modelId="{DD0A33D2-9AE3-45AC-B788-A6F768548E48}" type="parTrans" cxnId="{FEE96BE2-B01F-4DFC-B933-4D329C91F972}">
      <dgm:prSet/>
      <dgm:spPr/>
      <dgm:t>
        <a:bodyPr/>
        <a:lstStyle/>
        <a:p>
          <a:endParaRPr lang="uk-UA"/>
        </a:p>
      </dgm:t>
    </dgm:pt>
    <dgm:pt modelId="{A54DCEBF-932E-4DCB-80D6-B19157EB1B14}" type="sibTrans" cxnId="{FEE96BE2-B01F-4DFC-B933-4D329C91F972}">
      <dgm:prSet/>
      <dgm:spPr/>
      <dgm:t>
        <a:bodyPr/>
        <a:lstStyle/>
        <a:p>
          <a:endParaRPr lang="uk-UA"/>
        </a:p>
      </dgm:t>
    </dgm:pt>
    <dgm:pt modelId="{FCFBD3F2-3839-483D-BE06-CA4A63F335A1}">
      <dgm:prSet/>
      <dgm:spPr/>
      <dgm:t>
        <a:bodyPr/>
        <a:lstStyle/>
        <a:p>
          <a:r>
            <a:rPr lang="uk-UA" dirty="0" smtClean="0"/>
            <a:t>Після натискання кнопки         виконання команд програми буде...</a:t>
          </a:r>
          <a:endParaRPr lang="uk-UA" dirty="0"/>
        </a:p>
      </dgm:t>
    </dgm:pt>
    <dgm:pt modelId="{C490699B-0A43-4596-ACC7-7E8DBDCC4113}" type="parTrans" cxnId="{DD871BE0-F1A9-4B6D-83D8-13A888BCFC4E}">
      <dgm:prSet/>
      <dgm:spPr/>
      <dgm:t>
        <a:bodyPr/>
        <a:lstStyle/>
        <a:p>
          <a:endParaRPr lang="uk-UA"/>
        </a:p>
      </dgm:t>
    </dgm:pt>
    <dgm:pt modelId="{AFB74C15-7876-4BB5-A4DD-A8B12447A1F1}" type="sibTrans" cxnId="{DD871BE0-F1A9-4B6D-83D8-13A888BCFC4E}">
      <dgm:prSet/>
      <dgm:spPr/>
      <dgm:t>
        <a:bodyPr/>
        <a:lstStyle/>
        <a:p>
          <a:endParaRPr lang="uk-UA"/>
        </a:p>
      </dgm:t>
    </dgm:pt>
    <dgm:pt modelId="{A2CB2F58-B909-4521-9C18-2033979EBED3}">
      <dgm:prSet/>
      <dgm:spPr/>
      <dgm:t>
        <a:bodyPr/>
        <a:lstStyle/>
        <a:p>
          <a:r>
            <a:rPr lang="uk-UA" dirty="0" smtClean="0"/>
            <a:t>Якщо натиснути кнопку          то...</a:t>
          </a:r>
          <a:endParaRPr lang="uk-UA" dirty="0"/>
        </a:p>
      </dgm:t>
    </dgm:pt>
    <dgm:pt modelId="{3ACDD3AC-0BD2-4968-AF96-DE485B2F4C80}" type="parTrans" cxnId="{497CF69E-92F6-48FE-87D9-468FD8D0D759}">
      <dgm:prSet/>
      <dgm:spPr/>
      <dgm:t>
        <a:bodyPr/>
        <a:lstStyle/>
        <a:p>
          <a:endParaRPr lang="uk-UA"/>
        </a:p>
      </dgm:t>
    </dgm:pt>
    <dgm:pt modelId="{345309ED-937C-4491-8491-0767AE6E1150}" type="sibTrans" cxnId="{497CF69E-92F6-48FE-87D9-468FD8D0D759}">
      <dgm:prSet/>
      <dgm:spPr/>
      <dgm:t>
        <a:bodyPr/>
        <a:lstStyle/>
        <a:p>
          <a:endParaRPr lang="uk-UA"/>
        </a:p>
      </dgm:t>
    </dgm:pt>
    <dgm:pt modelId="{2778B883-35AD-44B7-8BBC-2E71CCDE425E}">
      <dgm:prSet/>
      <dgm:spPr/>
      <dgm:t>
        <a:bodyPr/>
        <a:lstStyle/>
        <a:p>
          <a:r>
            <a:rPr lang="uk-UA" dirty="0" smtClean="0"/>
            <a:t>Якщо двічі клацнути лівою кнопкою миші на команді в контейнері </a:t>
          </a:r>
          <a:r>
            <a:rPr lang="uk-UA" dirty="0" err="1" smtClean="0"/>
            <a:t>скриптів</a:t>
          </a:r>
          <a:r>
            <a:rPr lang="uk-UA" dirty="0" smtClean="0"/>
            <a:t>, то …</a:t>
          </a:r>
          <a:endParaRPr lang="uk-UA" dirty="0"/>
        </a:p>
      </dgm:t>
    </dgm:pt>
    <dgm:pt modelId="{C089BAB1-8EED-41B8-BC07-CFEA8E8EDBA8}" type="parTrans" cxnId="{F43ABF14-7E1F-472A-B226-673373AA015A}">
      <dgm:prSet/>
      <dgm:spPr/>
      <dgm:t>
        <a:bodyPr/>
        <a:lstStyle/>
        <a:p>
          <a:endParaRPr lang="uk-UA"/>
        </a:p>
      </dgm:t>
    </dgm:pt>
    <dgm:pt modelId="{17E49994-CF64-4E4D-AC85-921A62EBA5FF}" type="sibTrans" cxnId="{F43ABF14-7E1F-472A-B226-673373AA015A}">
      <dgm:prSet/>
      <dgm:spPr/>
      <dgm:t>
        <a:bodyPr/>
        <a:lstStyle/>
        <a:p>
          <a:endParaRPr lang="uk-UA"/>
        </a:p>
      </dgm:t>
    </dgm:pt>
    <dgm:pt modelId="{ABAA79C4-6CB0-48BA-B7DD-74A1E6F7D4CD}" type="pres">
      <dgm:prSet presAssocID="{543662DF-08CC-43F0-8839-094FD4D8714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D079B700-D572-4F7C-9F61-6B9375EDE307}" type="pres">
      <dgm:prSet presAssocID="{0CC7DBA6-411B-4CDF-BCD3-43B397A53A25}" presName="root" presStyleCnt="0"/>
      <dgm:spPr/>
    </dgm:pt>
    <dgm:pt modelId="{12E2F5BB-75BA-4BDF-8E60-FE3B3B768604}" type="pres">
      <dgm:prSet presAssocID="{0CC7DBA6-411B-4CDF-BCD3-43B397A53A25}" presName="rootComposite" presStyleCnt="0"/>
      <dgm:spPr/>
    </dgm:pt>
    <dgm:pt modelId="{F111D7DD-B382-4548-AAE4-138D187872B0}" type="pres">
      <dgm:prSet presAssocID="{0CC7DBA6-411B-4CDF-BCD3-43B397A53A25}" presName="rootText" presStyleLbl="node1" presStyleIdx="0" presStyleCnt="1" custScaleX="495781"/>
      <dgm:spPr/>
      <dgm:t>
        <a:bodyPr/>
        <a:lstStyle/>
        <a:p>
          <a:endParaRPr lang="uk-UA"/>
        </a:p>
      </dgm:t>
    </dgm:pt>
    <dgm:pt modelId="{C74B201A-FC56-40AF-895F-61F1B34E832E}" type="pres">
      <dgm:prSet presAssocID="{0CC7DBA6-411B-4CDF-BCD3-43B397A53A25}" presName="rootConnector" presStyleLbl="node1" presStyleIdx="0" presStyleCnt="1"/>
      <dgm:spPr/>
      <dgm:t>
        <a:bodyPr/>
        <a:lstStyle/>
        <a:p>
          <a:endParaRPr lang="uk-UA"/>
        </a:p>
      </dgm:t>
    </dgm:pt>
    <dgm:pt modelId="{6684F510-05F2-44A0-BE24-401DA8343B6A}" type="pres">
      <dgm:prSet presAssocID="{0CC7DBA6-411B-4CDF-BCD3-43B397A53A25}" presName="childShape" presStyleCnt="0"/>
      <dgm:spPr/>
    </dgm:pt>
    <dgm:pt modelId="{808F65E6-FE10-4305-BD0F-108989B84EBC}" type="pres">
      <dgm:prSet presAssocID="{DD0A33D2-9AE3-45AC-B788-A6F768548E48}" presName="Name13" presStyleLbl="parChTrans1D2" presStyleIdx="0" presStyleCnt="4"/>
      <dgm:spPr/>
      <dgm:t>
        <a:bodyPr/>
        <a:lstStyle/>
        <a:p>
          <a:endParaRPr lang="uk-UA"/>
        </a:p>
      </dgm:t>
    </dgm:pt>
    <dgm:pt modelId="{26AB2879-460F-4F0D-BE8F-5987C9FBBC7F}" type="pres">
      <dgm:prSet presAssocID="{E86B552A-3C09-4E35-9FBC-E320119068E4}" presName="childText" presStyleLbl="bgAcc1" presStyleIdx="0" presStyleCnt="4" custScaleX="58164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C25B0BA-8A89-4B38-8C3A-66A1857B2660}" type="pres">
      <dgm:prSet presAssocID="{C490699B-0A43-4596-ACC7-7E8DBDCC4113}" presName="Name13" presStyleLbl="parChTrans1D2" presStyleIdx="1" presStyleCnt="4"/>
      <dgm:spPr/>
      <dgm:t>
        <a:bodyPr/>
        <a:lstStyle/>
        <a:p>
          <a:endParaRPr lang="uk-UA"/>
        </a:p>
      </dgm:t>
    </dgm:pt>
    <dgm:pt modelId="{293EA061-EDB6-4663-A6C8-2177818AE07C}" type="pres">
      <dgm:prSet presAssocID="{FCFBD3F2-3839-483D-BE06-CA4A63F335A1}" presName="childText" presStyleLbl="bgAcc1" presStyleIdx="1" presStyleCnt="4" custScaleX="58164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16B6486-16E2-4BAD-BDC6-70A13AD9D3ED}" type="pres">
      <dgm:prSet presAssocID="{3ACDD3AC-0BD2-4968-AF96-DE485B2F4C80}" presName="Name13" presStyleLbl="parChTrans1D2" presStyleIdx="2" presStyleCnt="4"/>
      <dgm:spPr/>
      <dgm:t>
        <a:bodyPr/>
        <a:lstStyle/>
        <a:p>
          <a:endParaRPr lang="uk-UA"/>
        </a:p>
      </dgm:t>
    </dgm:pt>
    <dgm:pt modelId="{4C65BEB0-DDD4-489B-A4FD-298CBF16F1AC}" type="pres">
      <dgm:prSet presAssocID="{A2CB2F58-B909-4521-9C18-2033979EBED3}" presName="childText" presStyleLbl="bgAcc1" presStyleIdx="2" presStyleCnt="4" custScaleX="58164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C071DE1-1CDE-47EB-8626-8449B73ECC49}" type="pres">
      <dgm:prSet presAssocID="{C089BAB1-8EED-41B8-BC07-CFEA8E8EDBA8}" presName="Name13" presStyleLbl="parChTrans1D2" presStyleIdx="3" presStyleCnt="4"/>
      <dgm:spPr/>
      <dgm:t>
        <a:bodyPr/>
        <a:lstStyle/>
        <a:p>
          <a:endParaRPr lang="uk-UA"/>
        </a:p>
      </dgm:t>
    </dgm:pt>
    <dgm:pt modelId="{6A6CA8C9-C6BC-47F2-9D42-97A595BA23A5}" type="pres">
      <dgm:prSet presAssocID="{2778B883-35AD-44B7-8BBC-2E71CCDE425E}" presName="childText" presStyleLbl="bgAcc1" presStyleIdx="3" presStyleCnt="4" custScaleX="58164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B36D69F2-0E4C-4251-ACB9-2ADAEDC0E8D9}" type="presOf" srcId="{C089BAB1-8EED-41B8-BC07-CFEA8E8EDBA8}" destId="{6C071DE1-1CDE-47EB-8626-8449B73ECC49}" srcOrd="0" destOrd="0" presId="urn:microsoft.com/office/officeart/2005/8/layout/hierarchy3"/>
    <dgm:cxn modelId="{382CCB25-C602-4981-A6BC-BD786C7CE6DF}" type="presOf" srcId="{C490699B-0A43-4596-ACC7-7E8DBDCC4113}" destId="{BC25B0BA-8A89-4B38-8C3A-66A1857B2660}" srcOrd="0" destOrd="0" presId="urn:microsoft.com/office/officeart/2005/8/layout/hierarchy3"/>
    <dgm:cxn modelId="{2718DF86-A6A8-4C42-BA6D-BB5E2EB4684F}" type="presOf" srcId="{DD0A33D2-9AE3-45AC-B788-A6F768548E48}" destId="{808F65E6-FE10-4305-BD0F-108989B84EBC}" srcOrd="0" destOrd="0" presId="urn:microsoft.com/office/officeart/2005/8/layout/hierarchy3"/>
    <dgm:cxn modelId="{FEE96BE2-B01F-4DFC-B933-4D329C91F972}" srcId="{0CC7DBA6-411B-4CDF-BCD3-43B397A53A25}" destId="{E86B552A-3C09-4E35-9FBC-E320119068E4}" srcOrd="0" destOrd="0" parTransId="{DD0A33D2-9AE3-45AC-B788-A6F768548E48}" sibTransId="{A54DCEBF-932E-4DCB-80D6-B19157EB1B14}"/>
    <dgm:cxn modelId="{497CF69E-92F6-48FE-87D9-468FD8D0D759}" srcId="{0CC7DBA6-411B-4CDF-BCD3-43B397A53A25}" destId="{A2CB2F58-B909-4521-9C18-2033979EBED3}" srcOrd="2" destOrd="0" parTransId="{3ACDD3AC-0BD2-4968-AF96-DE485B2F4C80}" sibTransId="{345309ED-937C-4491-8491-0767AE6E1150}"/>
    <dgm:cxn modelId="{14C5EF21-7086-4E23-9B0C-526C260B953C}" type="presOf" srcId="{E86B552A-3C09-4E35-9FBC-E320119068E4}" destId="{26AB2879-460F-4F0D-BE8F-5987C9FBBC7F}" srcOrd="0" destOrd="0" presId="urn:microsoft.com/office/officeart/2005/8/layout/hierarchy3"/>
    <dgm:cxn modelId="{9A6E5D06-7BA3-4509-B952-8F6DEC1F7A42}" type="presOf" srcId="{2778B883-35AD-44B7-8BBC-2E71CCDE425E}" destId="{6A6CA8C9-C6BC-47F2-9D42-97A595BA23A5}" srcOrd="0" destOrd="0" presId="urn:microsoft.com/office/officeart/2005/8/layout/hierarchy3"/>
    <dgm:cxn modelId="{90297BD7-258B-49A9-BE8B-382E2184047E}" type="presOf" srcId="{543662DF-08CC-43F0-8839-094FD4D8714A}" destId="{ABAA79C4-6CB0-48BA-B7DD-74A1E6F7D4CD}" srcOrd="0" destOrd="0" presId="urn:microsoft.com/office/officeart/2005/8/layout/hierarchy3"/>
    <dgm:cxn modelId="{DD871BE0-F1A9-4B6D-83D8-13A888BCFC4E}" srcId="{0CC7DBA6-411B-4CDF-BCD3-43B397A53A25}" destId="{FCFBD3F2-3839-483D-BE06-CA4A63F335A1}" srcOrd="1" destOrd="0" parTransId="{C490699B-0A43-4596-ACC7-7E8DBDCC4113}" sibTransId="{AFB74C15-7876-4BB5-A4DD-A8B12447A1F1}"/>
    <dgm:cxn modelId="{293E3700-5BCD-45AD-9689-199220F7551E}" type="presOf" srcId="{3ACDD3AC-0BD2-4968-AF96-DE485B2F4C80}" destId="{616B6486-16E2-4BAD-BDC6-70A13AD9D3ED}" srcOrd="0" destOrd="0" presId="urn:microsoft.com/office/officeart/2005/8/layout/hierarchy3"/>
    <dgm:cxn modelId="{80FF9AF1-07BC-4E93-8C6C-095C2BB3DC26}" srcId="{543662DF-08CC-43F0-8839-094FD4D8714A}" destId="{0CC7DBA6-411B-4CDF-BCD3-43B397A53A25}" srcOrd="0" destOrd="0" parTransId="{4536AB23-8236-4701-846C-E4197CDE4F32}" sibTransId="{AC6D2092-4582-42C5-80BF-A33F7C619BF4}"/>
    <dgm:cxn modelId="{59982FAD-47AD-4544-9ED6-972E1AC4E9B7}" type="presOf" srcId="{A2CB2F58-B909-4521-9C18-2033979EBED3}" destId="{4C65BEB0-DDD4-489B-A4FD-298CBF16F1AC}" srcOrd="0" destOrd="0" presId="urn:microsoft.com/office/officeart/2005/8/layout/hierarchy3"/>
    <dgm:cxn modelId="{0DCFB4A0-D975-4262-B8FC-90BDE5D95AFE}" type="presOf" srcId="{FCFBD3F2-3839-483D-BE06-CA4A63F335A1}" destId="{293EA061-EDB6-4663-A6C8-2177818AE07C}" srcOrd="0" destOrd="0" presId="urn:microsoft.com/office/officeart/2005/8/layout/hierarchy3"/>
    <dgm:cxn modelId="{D8A6852C-06E4-48A3-B9D3-7E4071C86811}" type="presOf" srcId="{0CC7DBA6-411B-4CDF-BCD3-43B397A53A25}" destId="{C74B201A-FC56-40AF-895F-61F1B34E832E}" srcOrd="1" destOrd="0" presId="urn:microsoft.com/office/officeart/2005/8/layout/hierarchy3"/>
    <dgm:cxn modelId="{D4431F10-95D2-4582-BCB9-7126A70915D2}" type="presOf" srcId="{0CC7DBA6-411B-4CDF-BCD3-43B397A53A25}" destId="{F111D7DD-B382-4548-AAE4-138D187872B0}" srcOrd="0" destOrd="0" presId="urn:microsoft.com/office/officeart/2005/8/layout/hierarchy3"/>
    <dgm:cxn modelId="{F43ABF14-7E1F-472A-B226-673373AA015A}" srcId="{0CC7DBA6-411B-4CDF-BCD3-43B397A53A25}" destId="{2778B883-35AD-44B7-8BBC-2E71CCDE425E}" srcOrd="3" destOrd="0" parTransId="{C089BAB1-8EED-41B8-BC07-CFEA8E8EDBA8}" sibTransId="{17E49994-CF64-4E4D-AC85-921A62EBA5FF}"/>
    <dgm:cxn modelId="{11572B99-72BC-48BB-A8DD-E513400A7934}" type="presParOf" srcId="{ABAA79C4-6CB0-48BA-B7DD-74A1E6F7D4CD}" destId="{D079B700-D572-4F7C-9F61-6B9375EDE307}" srcOrd="0" destOrd="0" presId="urn:microsoft.com/office/officeart/2005/8/layout/hierarchy3"/>
    <dgm:cxn modelId="{B4D706F8-08D9-4C96-AE64-A9CAA773CAB8}" type="presParOf" srcId="{D079B700-D572-4F7C-9F61-6B9375EDE307}" destId="{12E2F5BB-75BA-4BDF-8E60-FE3B3B768604}" srcOrd="0" destOrd="0" presId="urn:microsoft.com/office/officeart/2005/8/layout/hierarchy3"/>
    <dgm:cxn modelId="{687FE4FA-ACC1-41D3-A1B7-C8154B5AE9B6}" type="presParOf" srcId="{12E2F5BB-75BA-4BDF-8E60-FE3B3B768604}" destId="{F111D7DD-B382-4548-AAE4-138D187872B0}" srcOrd="0" destOrd="0" presId="urn:microsoft.com/office/officeart/2005/8/layout/hierarchy3"/>
    <dgm:cxn modelId="{306897D6-36EF-45E9-A531-1A9E72C7A8D6}" type="presParOf" srcId="{12E2F5BB-75BA-4BDF-8E60-FE3B3B768604}" destId="{C74B201A-FC56-40AF-895F-61F1B34E832E}" srcOrd="1" destOrd="0" presId="urn:microsoft.com/office/officeart/2005/8/layout/hierarchy3"/>
    <dgm:cxn modelId="{45CCCBD7-5C84-48A0-9AAE-F038720AE8C3}" type="presParOf" srcId="{D079B700-D572-4F7C-9F61-6B9375EDE307}" destId="{6684F510-05F2-44A0-BE24-401DA8343B6A}" srcOrd="1" destOrd="0" presId="urn:microsoft.com/office/officeart/2005/8/layout/hierarchy3"/>
    <dgm:cxn modelId="{637E0039-E301-4807-A3F6-9A94B27A4884}" type="presParOf" srcId="{6684F510-05F2-44A0-BE24-401DA8343B6A}" destId="{808F65E6-FE10-4305-BD0F-108989B84EBC}" srcOrd="0" destOrd="0" presId="urn:microsoft.com/office/officeart/2005/8/layout/hierarchy3"/>
    <dgm:cxn modelId="{A314B48B-AE43-491B-AB52-1A33AEFB5D7D}" type="presParOf" srcId="{6684F510-05F2-44A0-BE24-401DA8343B6A}" destId="{26AB2879-460F-4F0D-BE8F-5987C9FBBC7F}" srcOrd="1" destOrd="0" presId="urn:microsoft.com/office/officeart/2005/8/layout/hierarchy3"/>
    <dgm:cxn modelId="{2791297E-5A63-4C7A-8E9B-924B407A580C}" type="presParOf" srcId="{6684F510-05F2-44A0-BE24-401DA8343B6A}" destId="{BC25B0BA-8A89-4B38-8C3A-66A1857B2660}" srcOrd="2" destOrd="0" presId="urn:microsoft.com/office/officeart/2005/8/layout/hierarchy3"/>
    <dgm:cxn modelId="{B0F4C5FC-B8E4-44BD-A04F-14AE7D385F4B}" type="presParOf" srcId="{6684F510-05F2-44A0-BE24-401DA8343B6A}" destId="{293EA061-EDB6-4663-A6C8-2177818AE07C}" srcOrd="3" destOrd="0" presId="urn:microsoft.com/office/officeart/2005/8/layout/hierarchy3"/>
    <dgm:cxn modelId="{FCE4D761-20A8-4D90-ADA9-C7805657D679}" type="presParOf" srcId="{6684F510-05F2-44A0-BE24-401DA8343B6A}" destId="{616B6486-16E2-4BAD-BDC6-70A13AD9D3ED}" srcOrd="4" destOrd="0" presId="urn:microsoft.com/office/officeart/2005/8/layout/hierarchy3"/>
    <dgm:cxn modelId="{77C42FDD-05F0-4447-A017-F00441C4174E}" type="presParOf" srcId="{6684F510-05F2-44A0-BE24-401DA8343B6A}" destId="{4C65BEB0-DDD4-489B-A4FD-298CBF16F1AC}" srcOrd="5" destOrd="0" presId="urn:microsoft.com/office/officeart/2005/8/layout/hierarchy3"/>
    <dgm:cxn modelId="{5D2AC2BA-8EF0-4C9F-BB47-16CB46AB1F02}" type="presParOf" srcId="{6684F510-05F2-44A0-BE24-401DA8343B6A}" destId="{6C071DE1-1CDE-47EB-8626-8449B73ECC49}" srcOrd="6" destOrd="0" presId="urn:microsoft.com/office/officeart/2005/8/layout/hierarchy3"/>
    <dgm:cxn modelId="{665B9E21-AA68-4D97-B6B5-D692D7FD8908}" type="presParOf" srcId="{6684F510-05F2-44A0-BE24-401DA8343B6A}" destId="{6A6CA8C9-C6BC-47F2-9D42-97A595BA23A5}" srcOrd="7" destOrd="0" presId="urn:microsoft.com/office/officeart/2005/8/layout/hierarchy3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DF34EFE-8BF4-4037-94D6-FC1CC3419319}" type="doc">
      <dgm:prSet loTypeId="urn:microsoft.com/office/officeart/2009/3/layout/StepUpProcess" loCatId="process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uk-UA"/>
        </a:p>
      </dgm:t>
    </dgm:pt>
    <dgm:pt modelId="{C0E60EA0-30D6-44D3-B979-BEDD31579E79}">
      <dgm:prSet phldrT="[Текст]"/>
      <dgm:spPr/>
      <dgm:t>
        <a:bodyPr/>
        <a:lstStyle/>
        <a:p>
          <a:r>
            <a:rPr lang="uk-UA" b="0" i="0" u="none" dirty="0" smtClean="0"/>
            <a:t>Що називають</a:t>
          </a:r>
          <a:endParaRPr lang="uk-UA" dirty="0" smtClean="0"/>
        </a:p>
        <a:p>
          <a:r>
            <a:rPr lang="uk-UA" dirty="0" smtClean="0"/>
            <a:t>програмою</a:t>
          </a:r>
          <a:r>
            <a:rPr lang="en-US" dirty="0" smtClean="0"/>
            <a:t>.</a:t>
          </a:r>
          <a:endParaRPr lang="uk-UA" dirty="0"/>
        </a:p>
      </dgm:t>
    </dgm:pt>
    <dgm:pt modelId="{78AE1FC7-59F8-4E45-B503-E26C5EFC66CB}" type="parTrans" cxnId="{46BF4E9B-8C7C-469A-A35D-C7BD0B8F03D8}">
      <dgm:prSet/>
      <dgm:spPr/>
      <dgm:t>
        <a:bodyPr/>
        <a:lstStyle/>
        <a:p>
          <a:endParaRPr lang="uk-UA"/>
        </a:p>
      </dgm:t>
    </dgm:pt>
    <dgm:pt modelId="{CF46377F-5227-4296-9066-9B17989C7515}" type="sibTrans" cxnId="{46BF4E9B-8C7C-469A-A35D-C7BD0B8F03D8}">
      <dgm:prSet/>
      <dgm:spPr/>
      <dgm:t>
        <a:bodyPr/>
        <a:lstStyle/>
        <a:p>
          <a:endParaRPr lang="uk-UA"/>
        </a:p>
      </dgm:t>
    </dgm:pt>
    <dgm:pt modelId="{B5331031-18CD-4418-AF93-9022CAD65C47}">
      <dgm:prSet/>
      <dgm:spPr/>
      <dgm:t>
        <a:bodyPr/>
        <a:lstStyle/>
        <a:p>
          <a:r>
            <a:rPr lang="uk-UA" b="0" i="0" u="none" dirty="0" smtClean="0"/>
            <a:t>Які особливості режимів</a:t>
          </a:r>
          <a:endParaRPr lang="uk-UA" dirty="0" smtClean="0"/>
        </a:p>
        <a:p>
          <a:r>
            <a:rPr lang="uk-UA" dirty="0" smtClean="0"/>
            <a:t>роботи в середовищі </a:t>
          </a:r>
          <a:r>
            <a:rPr lang="uk-UA" b="0" i="1" u="none" dirty="0" err="1" smtClean="0"/>
            <a:t>Скретч</a:t>
          </a:r>
          <a:endParaRPr lang="uk-UA" dirty="0" smtClean="0"/>
        </a:p>
      </dgm:t>
    </dgm:pt>
    <dgm:pt modelId="{4F7A7782-171F-4CDA-B3E9-64DA9EA5AA8C}" type="parTrans" cxnId="{46AF2699-D3BE-4D58-B6FF-B6A5C1E1E7E6}">
      <dgm:prSet/>
      <dgm:spPr/>
      <dgm:t>
        <a:bodyPr/>
        <a:lstStyle/>
        <a:p>
          <a:endParaRPr lang="uk-UA"/>
        </a:p>
      </dgm:t>
    </dgm:pt>
    <dgm:pt modelId="{6E6D2C25-7F8F-410E-81E1-3CDAF8472D91}" type="sibTrans" cxnId="{46AF2699-D3BE-4D58-B6FF-B6A5C1E1E7E6}">
      <dgm:prSet/>
      <dgm:spPr/>
      <dgm:t>
        <a:bodyPr/>
        <a:lstStyle/>
        <a:p>
          <a:endParaRPr lang="uk-UA"/>
        </a:p>
      </dgm:t>
    </dgm:pt>
    <dgm:pt modelId="{565A1FEE-61F0-4F8E-A8BB-32D475E4BF00}">
      <dgm:prSet phldrT="[Текст]"/>
      <dgm:spPr/>
      <dgm:t>
        <a:bodyPr/>
        <a:lstStyle/>
        <a:p>
          <a:r>
            <a:rPr lang="uk-UA" dirty="0" smtClean="0"/>
            <a:t>Що називають середовищем виконання алгоритму</a:t>
          </a:r>
          <a:endParaRPr lang="uk-UA" dirty="0"/>
        </a:p>
      </dgm:t>
    </dgm:pt>
    <dgm:pt modelId="{F59BAADF-2DB7-4CA2-A4CB-E5D818F71CA3}" type="parTrans" cxnId="{C24AD96F-2CA9-4E80-8333-C11182249E9C}">
      <dgm:prSet/>
      <dgm:spPr/>
      <dgm:t>
        <a:bodyPr/>
        <a:lstStyle/>
        <a:p>
          <a:endParaRPr lang="uk-UA"/>
        </a:p>
      </dgm:t>
    </dgm:pt>
    <dgm:pt modelId="{380CC3F3-F320-4670-9606-0DF1686474C5}" type="sibTrans" cxnId="{C24AD96F-2CA9-4E80-8333-C11182249E9C}">
      <dgm:prSet/>
      <dgm:spPr/>
      <dgm:t>
        <a:bodyPr/>
        <a:lstStyle/>
        <a:p>
          <a:endParaRPr lang="uk-UA"/>
        </a:p>
      </dgm:t>
    </dgm:pt>
    <dgm:pt modelId="{FDE7D9DB-077B-4B83-B9DE-11D0F15D36C7}">
      <dgm:prSet phldrT="[Текст]"/>
      <dgm:spPr/>
      <dgm:t>
        <a:bodyPr/>
        <a:lstStyle/>
        <a:p>
          <a:r>
            <a:rPr lang="uk-UA" dirty="0" smtClean="0"/>
            <a:t>Як завантажити проект у середовищі </a:t>
          </a:r>
          <a:r>
            <a:rPr lang="uk-UA" b="0" i="1" u="none" dirty="0" err="1" smtClean="0"/>
            <a:t>Скретч</a:t>
          </a:r>
          <a:r>
            <a:rPr lang="uk-UA" b="0" i="1" u="none" dirty="0" smtClean="0"/>
            <a:t> </a:t>
          </a:r>
          <a:endParaRPr lang="uk-UA" dirty="0"/>
        </a:p>
      </dgm:t>
    </dgm:pt>
    <dgm:pt modelId="{8902119A-CC83-4FED-A508-8F1A7E99B990}" type="parTrans" cxnId="{53FDF572-2666-4CF9-9233-94180ECE230D}">
      <dgm:prSet/>
      <dgm:spPr/>
      <dgm:t>
        <a:bodyPr/>
        <a:lstStyle/>
        <a:p>
          <a:endParaRPr lang="uk-UA"/>
        </a:p>
      </dgm:t>
    </dgm:pt>
    <dgm:pt modelId="{C6F38D04-8694-4F9B-B3DA-29A564200F49}" type="sibTrans" cxnId="{53FDF572-2666-4CF9-9233-94180ECE230D}">
      <dgm:prSet/>
      <dgm:spPr/>
      <dgm:t>
        <a:bodyPr/>
        <a:lstStyle/>
        <a:p>
          <a:endParaRPr lang="uk-UA"/>
        </a:p>
      </dgm:t>
    </dgm:pt>
    <dgm:pt modelId="{494831A3-A65E-4D7E-AA42-11D940CF0148}" type="pres">
      <dgm:prSet presAssocID="{BDF34EFE-8BF4-4037-94D6-FC1CC3419319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0847CADF-DA64-4924-9F6E-407FFCF7E45F}" type="pres">
      <dgm:prSet presAssocID="{C0E60EA0-30D6-44D3-B979-BEDD31579E79}" presName="composite" presStyleCnt="0"/>
      <dgm:spPr/>
    </dgm:pt>
    <dgm:pt modelId="{C1BB2B96-8973-459C-89F6-EDC15FA1E484}" type="pres">
      <dgm:prSet presAssocID="{C0E60EA0-30D6-44D3-B979-BEDD31579E79}" presName="LShape" presStyleLbl="alignNode1" presStyleIdx="0" presStyleCnt="7"/>
      <dgm:spPr/>
    </dgm:pt>
    <dgm:pt modelId="{9790A7A1-B1CE-4C87-A43C-552EA53D25F2}" type="pres">
      <dgm:prSet presAssocID="{C0E60EA0-30D6-44D3-B979-BEDD31579E79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0F17E2E-F1AC-4DAB-A306-329242FA5D81}" type="pres">
      <dgm:prSet presAssocID="{C0E60EA0-30D6-44D3-B979-BEDD31579E79}" presName="Triangle" presStyleLbl="alignNode1" presStyleIdx="1" presStyleCnt="7"/>
      <dgm:spPr/>
    </dgm:pt>
    <dgm:pt modelId="{41FA6AA2-175A-486C-82F3-8766DFF2E601}" type="pres">
      <dgm:prSet presAssocID="{CF46377F-5227-4296-9066-9B17989C7515}" presName="sibTrans" presStyleCnt="0"/>
      <dgm:spPr/>
    </dgm:pt>
    <dgm:pt modelId="{FA7ED9E7-473D-4E4A-9D3F-5F592C7F1234}" type="pres">
      <dgm:prSet presAssocID="{CF46377F-5227-4296-9066-9B17989C7515}" presName="space" presStyleCnt="0"/>
      <dgm:spPr/>
    </dgm:pt>
    <dgm:pt modelId="{4418DDB3-D3A8-450D-90A7-024BEF2D8776}" type="pres">
      <dgm:prSet presAssocID="{565A1FEE-61F0-4F8E-A8BB-32D475E4BF00}" presName="composite" presStyleCnt="0"/>
      <dgm:spPr/>
    </dgm:pt>
    <dgm:pt modelId="{FDF4AA43-D283-469D-AA24-ADE64492683C}" type="pres">
      <dgm:prSet presAssocID="{565A1FEE-61F0-4F8E-A8BB-32D475E4BF00}" presName="LShape" presStyleLbl="alignNode1" presStyleIdx="2" presStyleCnt="7"/>
      <dgm:spPr/>
    </dgm:pt>
    <dgm:pt modelId="{A4B26CD6-7CCA-40DC-9EFA-4B9BDF175D77}" type="pres">
      <dgm:prSet presAssocID="{565A1FEE-61F0-4F8E-A8BB-32D475E4BF00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B5FB6A-17B9-4C5A-9E53-0A4A09C246C6}" type="pres">
      <dgm:prSet presAssocID="{565A1FEE-61F0-4F8E-A8BB-32D475E4BF00}" presName="Triangle" presStyleLbl="alignNode1" presStyleIdx="3" presStyleCnt="7"/>
      <dgm:spPr/>
    </dgm:pt>
    <dgm:pt modelId="{84720A48-6225-4493-B59E-59E66C399EFC}" type="pres">
      <dgm:prSet presAssocID="{380CC3F3-F320-4670-9606-0DF1686474C5}" presName="sibTrans" presStyleCnt="0"/>
      <dgm:spPr/>
    </dgm:pt>
    <dgm:pt modelId="{C39D2B30-F816-4D4D-9953-E85DE23ACE46}" type="pres">
      <dgm:prSet presAssocID="{380CC3F3-F320-4670-9606-0DF1686474C5}" presName="space" presStyleCnt="0"/>
      <dgm:spPr/>
    </dgm:pt>
    <dgm:pt modelId="{4E7DDBD7-CCF0-479A-A5A3-0896548B882A}" type="pres">
      <dgm:prSet presAssocID="{FDE7D9DB-077B-4B83-B9DE-11D0F15D36C7}" presName="composite" presStyleCnt="0"/>
      <dgm:spPr/>
    </dgm:pt>
    <dgm:pt modelId="{501501C4-EDC6-44F6-BC0E-16E35D141464}" type="pres">
      <dgm:prSet presAssocID="{FDE7D9DB-077B-4B83-B9DE-11D0F15D36C7}" presName="LShape" presStyleLbl="alignNode1" presStyleIdx="4" presStyleCnt="7"/>
      <dgm:spPr/>
    </dgm:pt>
    <dgm:pt modelId="{C2C8805F-3FBB-4AB4-A85D-6F75CDB08B8D}" type="pres">
      <dgm:prSet presAssocID="{FDE7D9DB-077B-4B83-B9DE-11D0F15D36C7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1712A7A-B495-4983-B809-8CA1302CE523}" type="pres">
      <dgm:prSet presAssocID="{FDE7D9DB-077B-4B83-B9DE-11D0F15D36C7}" presName="Triangle" presStyleLbl="alignNode1" presStyleIdx="5" presStyleCnt="7"/>
      <dgm:spPr/>
    </dgm:pt>
    <dgm:pt modelId="{DE129D1B-B96D-487F-AD42-81C5D848C532}" type="pres">
      <dgm:prSet presAssocID="{C6F38D04-8694-4F9B-B3DA-29A564200F49}" presName="sibTrans" presStyleCnt="0"/>
      <dgm:spPr/>
    </dgm:pt>
    <dgm:pt modelId="{FAE4B675-21D7-4D86-B21A-F31A5E8B7928}" type="pres">
      <dgm:prSet presAssocID="{C6F38D04-8694-4F9B-B3DA-29A564200F49}" presName="space" presStyleCnt="0"/>
      <dgm:spPr/>
    </dgm:pt>
    <dgm:pt modelId="{7547E8FB-1938-4DC1-AD13-A71F27B3DDAA}" type="pres">
      <dgm:prSet presAssocID="{B5331031-18CD-4418-AF93-9022CAD65C47}" presName="composite" presStyleCnt="0"/>
      <dgm:spPr/>
    </dgm:pt>
    <dgm:pt modelId="{1E5DA610-B4F5-4DFC-B713-59866D48C960}" type="pres">
      <dgm:prSet presAssocID="{B5331031-18CD-4418-AF93-9022CAD65C47}" presName="LShape" presStyleLbl="alignNode1" presStyleIdx="6" presStyleCnt="7"/>
      <dgm:spPr/>
    </dgm:pt>
    <dgm:pt modelId="{7C91419F-F3B5-40C8-970F-7F4A2C522A02}" type="pres">
      <dgm:prSet presAssocID="{B5331031-18CD-4418-AF93-9022CAD65C47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53FDF572-2666-4CF9-9233-94180ECE230D}" srcId="{BDF34EFE-8BF4-4037-94D6-FC1CC3419319}" destId="{FDE7D9DB-077B-4B83-B9DE-11D0F15D36C7}" srcOrd="2" destOrd="0" parTransId="{8902119A-CC83-4FED-A508-8F1A7E99B990}" sibTransId="{C6F38D04-8694-4F9B-B3DA-29A564200F49}"/>
    <dgm:cxn modelId="{AA6698A1-9F7F-4671-942F-F98E48A66A45}" type="presOf" srcId="{FDE7D9DB-077B-4B83-B9DE-11D0F15D36C7}" destId="{C2C8805F-3FBB-4AB4-A85D-6F75CDB08B8D}" srcOrd="0" destOrd="0" presId="urn:microsoft.com/office/officeart/2009/3/layout/StepUpProcess"/>
    <dgm:cxn modelId="{46AF2699-D3BE-4D58-B6FF-B6A5C1E1E7E6}" srcId="{BDF34EFE-8BF4-4037-94D6-FC1CC3419319}" destId="{B5331031-18CD-4418-AF93-9022CAD65C47}" srcOrd="3" destOrd="0" parTransId="{4F7A7782-171F-4CDA-B3E9-64DA9EA5AA8C}" sibTransId="{6E6D2C25-7F8F-410E-81E1-3CDAF8472D91}"/>
    <dgm:cxn modelId="{23CEC0E9-3305-4035-B325-E30245A9EE8B}" type="presOf" srcId="{BDF34EFE-8BF4-4037-94D6-FC1CC3419319}" destId="{494831A3-A65E-4D7E-AA42-11D940CF0148}" srcOrd="0" destOrd="0" presId="urn:microsoft.com/office/officeart/2009/3/layout/StepUpProcess"/>
    <dgm:cxn modelId="{179AF350-8EC0-4097-8FDE-D7E74EED1259}" type="presOf" srcId="{C0E60EA0-30D6-44D3-B979-BEDD31579E79}" destId="{9790A7A1-B1CE-4C87-A43C-552EA53D25F2}" srcOrd="0" destOrd="0" presId="urn:microsoft.com/office/officeart/2009/3/layout/StepUpProcess"/>
    <dgm:cxn modelId="{3CF05015-AF79-4A5A-995D-72551689DD40}" type="presOf" srcId="{B5331031-18CD-4418-AF93-9022CAD65C47}" destId="{7C91419F-F3B5-40C8-970F-7F4A2C522A02}" srcOrd="0" destOrd="0" presId="urn:microsoft.com/office/officeart/2009/3/layout/StepUpProcess"/>
    <dgm:cxn modelId="{C24AD96F-2CA9-4E80-8333-C11182249E9C}" srcId="{BDF34EFE-8BF4-4037-94D6-FC1CC3419319}" destId="{565A1FEE-61F0-4F8E-A8BB-32D475E4BF00}" srcOrd="1" destOrd="0" parTransId="{F59BAADF-2DB7-4CA2-A4CB-E5D818F71CA3}" sibTransId="{380CC3F3-F320-4670-9606-0DF1686474C5}"/>
    <dgm:cxn modelId="{35609199-8972-4D65-B146-900B20CA25B5}" type="presOf" srcId="{565A1FEE-61F0-4F8E-A8BB-32D475E4BF00}" destId="{A4B26CD6-7CCA-40DC-9EFA-4B9BDF175D77}" srcOrd="0" destOrd="0" presId="urn:microsoft.com/office/officeart/2009/3/layout/StepUpProcess"/>
    <dgm:cxn modelId="{46BF4E9B-8C7C-469A-A35D-C7BD0B8F03D8}" srcId="{BDF34EFE-8BF4-4037-94D6-FC1CC3419319}" destId="{C0E60EA0-30D6-44D3-B979-BEDD31579E79}" srcOrd="0" destOrd="0" parTransId="{78AE1FC7-59F8-4E45-B503-E26C5EFC66CB}" sibTransId="{CF46377F-5227-4296-9066-9B17989C7515}"/>
    <dgm:cxn modelId="{B9395B42-9F62-4E2E-A981-3199118327DF}" type="presParOf" srcId="{494831A3-A65E-4D7E-AA42-11D940CF0148}" destId="{0847CADF-DA64-4924-9F6E-407FFCF7E45F}" srcOrd="0" destOrd="0" presId="urn:microsoft.com/office/officeart/2009/3/layout/StepUpProcess"/>
    <dgm:cxn modelId="{B1CFD930-AA0E-437E-B9D5-D7815BFD9E81}" type="presParOf" srcId="{0847CADF-DA64-4924-9F6E-407FFCF7E45F}" destId="{C1BB2B96-8973-459C-89F6-EDC15FA1E484}" srcOrd="0" destOrd="0" presId="urn:microsoft.com/office/officeart/2009/3/layout/StepUpProcess"/>
    <dgm:cxn modelId="{D3B3ED7D-5683-491E-9038-EF152E0F9AB2}" type="presParOf" srcId="{0847CADF-DA64-4924-9F6E-407FFCF7E45F}" destId="{9790A7A1-B1CE-4C87-A43C-552EA53D25F2}" srcOrd="1" destOrd="0" presId="urn:microsoft.com/office/officeart/2009/3/layout/StepUpProcess"/>
    <dgm:cxn modelId="{D7A6D957-C681-413A-A68B-E3DE5EE86CA2}" type="presParOf" srcId="{0847CADF-DA64-4924-9F6E-407FFCF7E45F}" destId="{20F17E2E-F1AC-4DAB-A306-329242FA5D81}" srcOrd="2" destOrd="0" presId="urn:microsoft.com/office/officeart/2009/3/layout/StepUpProcess"/>
    <dgm:cxn modelId="{8FDCA25B-3E52-43D5-AEE2-69FADDA5A6A3}" type="presParOf" srcId="{494831A3-A65E-4D7E-AA42-11D940CF0148}" destId="{41FA6AA2-175A-486C-82F3-8766DFF2E601}" srcOrd="1" destOrd="0" presId="urn:microsoft.com/office/officeart/2009/3/layout/StepUpProcess"/>
    <dgm:cxn modelId="{C7A1BC57-0DD0-4AAB-9C7F-FCABF07AB133}" type="presParOf" srcId="{41FA6AA2-175A-486C-82F3-8766DFF2E601}" destId="{FA7ED9E7-473D-4E4A-9D3F-5F592C7F1234}" srcOrd="0" destOrd="0" presId="urn:microsoft.com/office/officeart/2009/3/layout/StepUpProcess"/>
    <dgm:cxn modelId="{9EEA9BB1-9D59-48AC-BCCF-FCF0BF2CDC3D}" type="presParOf" srcId="{494831A3-A65E-4D7E-AA42-11D940CF0148}" destId="{4418DDB3-D3A8-450D-90A7-024BEF2D8776}" srcOrd="2" destOrd="0" presId="urn:microsoft.com/office/officeart/2009/3/layout/StepUpProcess"/>
    <dgm:cxn modelId="{9F50F654-1DAB-4980-8EDC-76C0F4452DEA}" type="presParOf" srcId="{4418DDB3-D3A8-450D-90A7-024BEF2D8776}" destId="{FDF4AA43-D283-469D-AA24-ADE64492683C}" srcOrd="0" destOrd="0" presId="urn:microsoft.com/office/officeart/2009/3/layout/StepUpProcess"/>
    <dgm:cxn modelId="{4145004F-4BCD-437F-BC32-6FA907053750}" type="presParOf" srcId="{4418DDB3-D3A8-450D-90A7-024BEF2D8776}" destId="{A4B26CD6-7CCA-40DC-9EFA-4B9BDF175D77}" srcOrd="1" destOrd="0" presId="urn:microsoft.com/office/officeart/2009/3/layout/StepUpProcess"/>
    <dgm:cxn modelId="{04E933A1-1A68-4E2B-AA25-EE50B6EAAB1A}" type="presParOf" srcId="{4418DDB3-D3A8-450D-90A7-024BEF2D8776}" destId="{B3B5FB6A-17B9-4C5A-9E53-0A4A09C246C6}" srcOrd="2" destOrd="0" presId="urn:microsoft.com/office/officeart/2009/3/layout/StepUpProcess"/>
    <dgm:cxn modelId="{33158AA8-24DE-4DDE-8C7C-3E1026FB676F}" type="presParOf" srcId="{494831A3-A65E-4D7E-AA42-11D940CF0148}" destId="{84720A48-6225-4493-B59E-59E66C399EFC}" srcOrd="3" destOrd="0" presId="urn:microsoft.com/office/officeart/2009/3/layout/StepUpProcess"/>
    <dgm:cxn modelId="{E8946C76-4278-4D73-9B50-BC3C9341106F}" type="presParOf" srcId="{84720A48-6225-4493-B59E-59E66C399EFC}" destId="{C39D2B30-F816-4D4D-9953-E85DE23ACE46}" srcOrd="0" destOrd="0" presId="urn:microsoft.com/office/officeart/2009/3/layout/StepUpProcess"/>
    <dgm:cxn modelId="{B0003A5F-4D92-4C5D-BB34-BDE4EF55F9D5}" type="presParOf" srcId="{494831A3-A65E-4D7E-AA42-11D940CF0148}" destId="{4E7DDBD7-CCF0-479A-A5A3-0896548B882A}" srcOrd="4" destOrd="0" presId="urn:microsoft.com/office/officeart/2009/3/layout/StepUpProcess"/>
    <dgm:cxn modelId="{7B1E3640-D1B8-4E76-8564-D195949E0032}" type="presParOf" srcId="{4E7DDBD7-CCF0-479A-A5A3-0896548B882A}" destId="{501501C4-EDC6-44F6-BC0E-16E35D141464}" srcOrd="0" destOrd="0" presId="urn:microsoft.com/office/officeart/2009/3/layout/StepUpProcess"/>
    <dgm:cxn modelId="{1395DEBC-B0D5-4885-AD78-782EF74623E1}" type="presParOf" srcId="{4E7DDBD7-CCF0-479A-A5A3-0896548B882A}" destId="{C2C8805F-3FBB-4AB4-A85D-6F75CDB08B8D}" srcOrd="1" destOrd="0" presId="urn:microsoft.com/office/officeart/2009/3/layout/StepUpProcess"/>
    <dgm:cxn modelId="{BB0A3807-ABF0-49E7-B93C-FC567D7B79C3}" type="presParOf" srcId="{4E7DDBD7-CCF0-479A-A5A3-0896548B882A}" destId="{F1712A7A-B495-4983-B809-8CA1302CE523}" srcOrd="2" destOrd="0" presId="urn:microsoft.com/office/officeart/2009/3/layout/StepUpProcess"/>
    <dgm:cxn modelId="{E400AFC1-C047-44BC-A8EE-D6047D37CAF0}" type="presParOf" srcId="{494831A3-A65E-4D7E-AA42-11D940CF0148}" destId="{DE129D1B-B96D-487F-AD42-81C5D848C532}" srcOrd="5" destOrd="0" presId="urn:microsoft.com/office/officeart/2009/3/layout/StepUpProcess"/>
    <dgm:cxn modelId="{C3AC30E7-430D-43DE-8C49-2DEB517CB81E}" type="presParOf" srcId="{DE129D1B-B96D-487F-AD42-81C5D848C532}" destId="{FAE4B675-21D7-4D86-B21A-F31A5E8B7928}" srcOrd="0" destOrd="0" presId="urn:microsoft.com/office/officeart/2009/3/layout/StepUpProcess"/>
    <dgm:cxn modelId="{5FD0B51F-5FD2-4876-8915-E0786467E986}" type="presParOf" srcId="{494831A3-A65E-4D7E-AA42-11D940CF0148}" destId="{7547E8FB-1938-4DC1-AD13-A71F27B3DDAA}" srcOrd="6" destOrd="0" presId="urn:microsoft.com/office/officeart/2009/3/layout/StepUpProcess"/>
    <dgm:cxn modelId="{128AF90A-48B8-4245-9D29-547B0AFD1FD8}" type="presParOf" srcId="{7547E8FB-1938-4DC1-AD13-A71F27B3DDAA}" destId="{1E5DA610-B4F5-4DFC-B713-59866D48C960}" srcOrd="0" destOrd="0" presId="urn:microsoft.com/office/officeart/2009/3/layout/StepUpProcess"/>
    <dgm:cxn modelId="{2D5C51A4-CA2D-4166-985D-7F415BC42172}" type="presParOf" srcId="{7547E8FB-1938-4DC1-AD13-A71F27B3DDAA}" destId="{7C91419F-F3B5-40C8-970F-7F4A2C522A02}" srcOrd="1" destOrd="0" presId="urn:microsoft.com/office/officeart/2009/3/layout/StepUpProcess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1BB2B96-8973-459C-89F6-EDC15FA1E484}">
      <dsp:nvSpPr>
        <dsp:cNvPr id="0" name=""/>
        <dsp:cNvSpPr/>
      </dsp:nvSpPr>
      <dsp:spPr>
        <a:xfrm rot="5400000">
          <a:off x="440582" y="1264988"/>
          <a:ext cx="1223196" cy="203537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790A7A1-B1CE-4C87-A43C-552EA53D25F2}">
      <dsp:nvSpPr>
        <dsp:cNvPr id="0" name=""/>
        <dsp:cNvSpPr/>
      </dsp:nvSpPr>
      <dsp:spPr>
        <a:xfrm>
          <a:off x="236400" y="1873125"/>
          <a:ext cx="1837545" cy="161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0" i="0" u="none" kern="1200" dirty="0" smtClean="0"/>
            <a:t>Що називають</a:t>
          </a:r>
          <a:endParaRPr lang="uk-UA" sz="1900" kern="1200" dirty="0" smtClean="0"/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програмою</a:t>
          </a:r>
          <a:r>
            <a:rPr lang="en-US" sz="1900" kern="1200" dirty="0" smtClean="0"/>
            <a:t>.</a:t>
          </a:r>
          <a:endParaRPr lang="uk-UA" sz="1900" kern="1200" dirty="0"/>
        </a:p>
      </dsp:txBody>
      <dsp:txXfrm>
        <a:off x="236400" y="1873125"/>
        <a:ext cx="1837545" cy="1610716"/>
      </dsp:txXfrm>
    </dsp:sp>
    <dsp:sp modelId="{20F17E2E-F1AC-4DAB-A306-329242FA5D81}">
      <dsp:nvSpPr>
        <dsp:cNvPr id="0" name=""/>
        <dsp:cNvSpPr/>
      </dsp:nvSpPr>
      <dsp:spPr>
        <a:xfrm>
          <a:off x="1727239" y="1115141"/>
          <a:ext cx="346706" cy="34670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DF4AA43-D283-469D-AA24-ADE64492683C}">
      <dsp:nvSpPr>
        <dsp:cNvPr id="0" name=""/>
        <dsp:cNvSpPr/>
      </dsp:nvSpPr>
      <dsp:spPr>
        <a:xfrm rot="5400000">
          <a:off x="2690097" y="708343"/>
          <a:ext cx="1223196" cy="203537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4B26CD6-7CCA-40DC-9EFA-4B9BDF175D77}">
      <dsp:nvSpPr>
        <dsp:cNvPr id="0" name=""/>
        <dsp:cNvSpPr/>
      </dsp:nvSpPr>
      <dsp:spPr>
        <a:xfrm>
          <a:off x="2485915" y="1316481"/>
          <a:ext cx="1837545" cy="161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Що називають середовищем виконання алгоритму</a:t>
          </a:r>
          <a:endParaRPr lang="uk-UA" sz="1900" kern="1200" dirty="0"/>
        </a:p>
      </dsp:txBody>
      <dsp:txXfrm>
        <a:off x="2485915" y="1316481"/>
        <a:ext cx="1837545" cy="1610716"/>
      </dsp:txXfrm>
    </dsp:sp>
    <dsp:sp modelId="{B3B5FB6A-17B9-4C5A-9E53-0A4A09C246C6}">
      <dsp:nvSpPr>
        <dsp:cNvPr id="0" name=""/>
        <dsp:cNvSpPr/>
      </dsp:nvSpPr>
      <dsp:spPr>
        <a:xfrm>
          <a:off x="3976753" y="558497"/>
          <a:ext cx="346706" cy="34670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01501C4-EDC6-44F6-BC0E-16E35D141464}">
      <dsp:nvSpPr>
        <dsp:cNvPr id="0" name=""/>
        <dsp:cNvSpPr/>
      </dsp:nvSpPr>
      <dsp:spPr>
        <a:xfrm rot="5400000">
          <a:off x="4939611" y="151699"/>
          <a:ext cx="1223196" cy="203537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2C8805F-3FBB-4AB4-A85D-6F75CDB08B8D}">
      <dsp:nvSpPr>
        <dsp:cNvPr id="0" name=""/>
        <dsp:cNvSpPr/>
      </dsp:nvSpPr>
      <dsp:spPr>
        <a:xfrm>
          <a:off x="4735429" y="759836"/>
          <a:ext cx="1837545" cy="161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Як завантажити проект у середовищі </a:t>
          </a:r>
          <a:r>
            <a:rPr lang="uk-UA" sz="1900" b="0" i="1" u="none" kern="1200" dirty="0" err="1" smtClean="0"/>
            <a:t>Скретч</a:t>
          </a:r>
          <a:r>
            <a:rPr lang="uk-UA" sz="1900" b="0" i="1" u="none" kern="1200" dirty="0" smtClean="0"/>
            <a:t> </a:t>
          </a:r>
          <a:endParaRPr lang="uk-UA" sz="1900" kern="1200" dirty="0"/>
        </a:p>
      </dsp:txBody>
      <dsp:txXfrm>
        <a:off x="4735429" y="759836"/>
        <a:ext cx="1837545" cy="1610716"/>
      </dsp:txXfrm>
    </dsp:sp>
    <dsp:sp modelId="{F1712A7A-B495-4983-B809-8CA1302CE523}">
      <dsp:nvSpPr>
        <dsp:cNvPr id="0" name=""/>
        <dsp:cNvSpPr/>
      </dsp:nvSpPr>
      <dsp:spPr>
        <a:xfrm>
          <a:off x="6226267" y="1852"/>
          <a:ext cx="346706" cy="34670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E5DA610-B4F5-4DFC-B713-59866D48C960}">
      <dsp:nvSpPr>
        <dsp:cNvPr id="0" name=""/>
        <dsp:cNvSpPr/>
      </dsp:nvSpPr>
      <dsp:spPr>
        <a:xfrm rot="5400000">
          <a:off x="7189125" y="-404945"/>
          <a:ext cx="1223196" cy="203537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C91419F-F3B5-40C8-970F-7F4A2C522A02}">
      <dsp:nvSpPr>
        <dsp:cNvPr id="0" name=""/>
        <dsp:cNvSpPr/>
      </dsp:nvSpPr>
      <dsp:spPr>
        <a:xfrm>
          <a:off x="6984943" y="203192"/>
          <a:ext cx="1837545" cy="161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0" i="0" u="none" kern="1200" dirty="0" smtClean="0"/>
            <a:t>Які особливості режимів</a:t>
          </a:r>
          <a:endParaRPr lang="uk-UA" sz="1900" kern="1200" dirty="0" smtClean="0"/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роботи в середовищі </a:t>
          </a:r>
          <a:r>
            <a:rPr lang="uk-UA" sz="1900" b="0" i="1" u="none" kern="1200" dirty="0" err="1" smtClean="0"/>
            <a:t>Скретч</a:t>
          </a:r>
          <a:endParaRPr lang="uk-UA" sz="1900" kern="1200" dirty="0" smtClean="0"/>
        </a:p>
      </dsp:txBody>
      <dsp:txXfrm>
        <a:off x="6984943" y="203192"/>
        <a:ext cx="1837545" cy="161071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4B785F-4958-4FA6-879F-1204786106B1}">
      <dsp:nvSpPr>
        <dsp:cNvPr id="0" name=""/>
        <dsp:cNvSpPr/>
      </dsp:nvSpPr>
      <dsp:spPr>
        <a:xfrm rot="5400000">
          <a:off x="-1023888" y="1023888"/>
          <a:ext cx="4064000" cy="2016224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i="1" kern="1200" dirty="0" smtClean="0"/>
            <a:t>Відкривають існуючий проект за таким алгоритмом:</a:t>
          </a:r>
          <a:endParaRPr lang="uk-UA" sz="2600" kern="1200" dirty="0"/>
        </a:p>
      </dsp:txBody>
      <dsp:txXfrm rot="5400000">
        <a:off x="-1023888" y="1023888"/>
        <a:ext cx="4064000" cy="2016224"/>
      </dsp:txXfrm>
    </dsp:sp>
    <dsp:sp modelId="{B61B03DF-5B33-4104-A96B-2403479EF20B}">
      <dsp:nvSpPr>
        <dsp:cNvPr id="0" name=""/>
        <dsp:cNvSpPr/>
      </dsp:nvSpPr>
      <dsp:spPr>
        <a:xfrm rot="5400000">
          <a:off x="2000448" y="15776"/>
          <a:ext cx="3055888" cy="30243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i="1" u="none" kern="1200" dirty="0" smtClean="0"/>
            <a:t>У меню</a:t>
          </a:r>
          <a:r>
            <a:rPr lang="uk-UA" sz="1700" b="1" u="none" kern="1200" dirty="0" smtClean="0"/>
            <a:t> Файл</a:t>
          </a:r>
          <a:r>
            <a:rPr lang="uk-UA" sz="1700" i="1" u="none" kern="1200" dirty="0" smtClean="0"/>
            <a:t> обрати вказівку</a:t>
          </a:r>
          <a:r>
            <a:rPr lang="uk-UA" sz="1700" b="1" u="none" kern="1200" dirty="0" smtClean="0"/>
            <a:t> </a:t>
          </a:r>
          <a:r>
            <a:rPr lang="uk-UA" sz="1700" b="1" u="none" kern="1200" dirty="0" err="1" smtClean="0"/>
            <a:t>Вікрити</a:t>
          </a:r>
          <a:r>
            <a:rPr lang="uk-UA" sz="1700" b="1" u="none" kern="1200" dirty="0" smtClean="0"/>
            <a:t>.</a:t>
          </a:r>
          <a:endParaRPr lang="uk-UA" sz="1700" u="none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i="1" u="none" kern="1200" dirty="0" smtClean="0"/>
            <a:t>У вікні</a:t>
          </a:r>
          <a:r>
            <a:rPr lang="uk-UA" sz="1700" b="1" u="none" kern="1200" dirty="0" smtClean="0"/>
            <a:t> Відкрити проект</a:t>
          </a:r>
          <a:r>
            <a:rPr lang="uk-UA" sz="1700" i="1" u="none" kern="1200" dirty="0" smtClean="0"/>
            <a:t> вибрати потрібну папку, наприклад, папку</a:t>
          </a:r>
          <a:r>
            <a:rPr lang="uk-UA" sz="1700" b="1" u="none" kern="1200" dirty="0" smtClean="0"/>
            <a:t> Зразки, а в ній </a:t>
          </a:r>
          <a:r>
            <a:rPr lang="en-US" sz="1700" b="1" i="0" kern="1200" dirty="0" smtClean="0"/>
            <a:t>Animation</a:t>
          </a:r>
          <a:r>
            <a:rPr lang="uk-UA" sz="1700" b="1" u="none" kern="1200" dirty="0" smtClean="0"/>
            <a:t>.</a:t>
          </a:r>
          <a:endParaRPr lang="uk-UA" sz="1700" u="none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i="1" u="none" kern="1200" dirty="0" smtClean="0"/>
            <a:t>Натиснути кнопку</a:t>
          </a:r>
          <a:r>
            <a:rPr lang="uk-UA" sz="1700" b="1" u="none" kern="1200" dirty="0" smtClean="0"/>
            <a:t> Гаразд.</a:t>
          </a:r>
          <a:endParaRPr lang="uk-UA" sz="1700" u="none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i="1" u="none" kern="1200" dirty="0" smtClean="0"/>
            <a:t>Вибрати файл проекту. Знову натиснути кнопку</a:t>
          </a:r>
          <a:r>
            <a:rPr lang="uk-UA" sz="1700" b="1" u="none" kern="1200" dirty="0" smtClean="0"/>
            <a:t> Гаразд.</a:t>
          </a:r>
          <a:endParaRPr lang="uk-UA" sz="1700" u="none" kern="1200" dirty="0"/>
        </a:p>
      </dsp:txBody>
      <dsp:txXfrm rot="5400000">
        <a:off x="2000448" y="15776"/>
        <a:ext cx="3055888" cy="302433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3F618DC-2E48-4EA7-839E-70A0B80B508D}">
      <dsp:nvSpPr>
        <dsp:cNvPr id="0" name=""/>
        <dsp:cNvSpPr/>
      </dsp:nvSpPr>
      <dsp:spPr>
        <a:xfrm>
          <a:off x="202673" y="1208"/>
          <a:ext cx="3926753" cy="106273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Що таке програма? А комп’ютерна програма?</a:t>
          </a:r>
          <a:endParaRPr lang="uk-UA" sz="1800" b="1" kern="1200" dirty="0"/>
        </a:p>
      </dsp:txBody>
      <dsp:txXfrm>
        <a:off x="202673" y="1208"/>
        <a:ext cx="3926753" cy="1062735"/>
      </dsp:txXfrm>
    </dsp:sp>
    <dsp:sp modelId="{AB6DC38F-4C7E-4AC7-909C-9701C9D21BD2}">
      <dsp:nvSpPr>
        <dsp:cNvPr id="0" name=""/>
        <dsp:cNvSpPr/>
      </dsp:nvSpPr>
      <dsp:spPr>
        <a:xfrm>
          <a:off x="4306548" y="1208"/>
          <a:ext cx="3926753" cy="106273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Що являє собою середовище виконання алгоритму?</a:t>
          </a:r>
          <a:endParaRPr lang="uk-UA" sz="1800" b="1" kern="1200" dirty="0"/>
        </a:p>
      </dsp:txBody>
      <dsp:txXfrm>
        <a:off x="4306548" y="1208"/>
        <a:ext cx="3926753" cy="1062735"/>
      </dsp:txXfrm>
    </dsp:sp>
    <dsp:sp modelId="{D215E21A-C36F-40E8-A97B-44945ABA91F7}">
      <dsp:nvSpPr>
        <dsp:cNvPr id="0" name=""/>
        <dsp:cNvSpPr/>
      </dsp:nvSpPr>
      <dsp:spPr>
        <a:xfrm>
          <a:off x="202673" y="1241066"/>
          <a:ext cx="3926753" cy="106273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Кого називають виконавцем алгоритму в середовищі</a:t>
          </a:r>
          <a:r>
            <a:rPr lang="uk-UA" sz="1800" b="1" i="1" kern="1200" dirty="0" smtClean="0"/>
            <a:t> </a:t>
          </a:r>
          <a:r>
            <a:rPr lang="uk-UA" sz="1800" b="1" i="1" kern="1200" dirty="0" err="1" smtClean="0"/>
            <a:t>Скретч</a:t>
          </a:r>
          <a:r>
            <a:rPr lang="uk-UA" sz="1800" b="1" kern="1200" dirty="0" smtClean="0"/>
            <a:t>? </a:t>
          </a:r>
          <a:endParaRPr lang="uk-UA" sz="1800" b="1" kern="1200" dirty="0"/>
        </a:p>
      </dsp:txBody>
      <dsp:txXfrm>
        <a:off x="202673" y="1241066"/>
        <a:ext cx="3926753" cy="1062735"/>
      </dsp:txXfrm>
    </dsp:sp>
    <dsp:sp modelId="{BA821A5D-066F-4340-89E7-89FD442871A8}">
      <dsp:nvSpPr>
        <dsp:cNvPr id="0" name=""/>
        <dsp:cNvSpPr/>
      </dsp:nvSpPr>
      <dsp:spPr>
        <a:xfrm>
          <a:off x="4306548" y="1241066"/>
          <a:ext cx="3926753" cy="106273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Як зберегти свій проект, створений у середовищі </a:t>
          </a:r>
          <a:r>
            <a:rPr lang="uk-UA" sz="1800" b="1" kern="1200" dirty="0" err="1" smtClean="0"/>
            <a:t>Скретч</a:t>
          </a:r>
          <a:r>
            <a:rPr lang="uk-UA" sz="1800" b="1" kern="1200" dirty="0" smtClean="0"/>
            <a:t>?</a:t>
          </a:r>
          <a:endParaRPr lang="uk-UA" sz="1800" b="1" kern="1200" dirty="0"/>
        </a:p>
      </dsp:txBody>
      <dsp:txXfrm>
        <a:off x="4306548" y="1241066"/>
        <a:ext cx="3926753" cy="1062735"/>
      </dsp:txXfrm>
    </dsp:sp>
    <dsp:sp modelId="{20C00ADB-4E9D-4B26-9714-806FE64AE247}">
      <dsp:nvSpPr>
        <dsp:cNvPr id="0" name=""/>
        <dsp:cNvSpPr/>
      </dsp:nvSpPr>
      <dsp:spPr>
        <a:xfrm>
          <a:off x="202673" y="2480923"/>
          <a:ext cx="3926753" cy="1062735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smtClean="0"/>
            <a:t>Як відкрити файл, створений у середовищі</a:t>
          </a:r>
          <a:r>
            <a:rPr lang="uk-UA" sz="1800" b="1" i="1" kern="1200" smtClean="0"/>
            <a:t> Скретч?</a:t>
          </a:r>
          <a:endParaRPr lang="uk-UA" sz="1800" b="1" kern="1200" dirty="0"/>
        </a:p>
      </dsp:txBody>
      <dsp:txXfrm>
        <a:off x="202673" y="2480923"/>
        <a:ext cx="3926753" cy="1062735"/>
      </dsp:txXfrm>
    </dsp:sp>
    <dsp:sp modelId="{76F0DD7A-3F7E-4A32-9176-BF2776778F74}">
      <dsp:nvSpPr>
        <dsp:cNvPr id="0" name=""/>
        <dsp:cNvSpPr/>
      </dsp:nvSpPr>
      <dsp:spPr>
        <a:xfrm>
          <a:off x="4306548" y="2480923"/>
          <a:ext cx="3926753" cy="106273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smtClean="0"/>
            <a:t>У яких режимах можна працювати із середовищем</a:t>
          </a:r>
          <a:r>
            <a:rPr lang="uk-UA" sz="1800" b="1" i="1" kern="1200" smtClean="0"/>
            <a:t> Скретч?</a:t>
          </a:r>
          <a:r>
            <a:rPr lang="uk-UA" sz="1800" b="1" kern="1200" smtClean="0"/>
            <a:t> У чому їх особливість?</a:t>
          </a:r>
          <a:endParaRPr lang="uk-UA" sz="1800" b="1" kern="1200" dirty="0"/>
        </a:p>
      </dsp:txBody>
      <dsp:txXfrm>
        <a:off x="4306548" y="2480923"/>
        <a:ext cx="3926753" cy="1062735"/>
      </dsp:txXfrm>
    </dsp:sp>
    <dsp:sp modelId="{272F907C-438E-4FAD-8B77-A7A840AC2E58}">
      <dsp:nvSpPr>
        <dsp:cNvPr id="0" name=""/>
        <dsp:cNvSpPr/>
      </dsp:nvSpPr>
      <dsp:spPr>
        <a:xfrm>
          <a:off x="2254610" y="3720781"/>
          <a:ext cx="3926753" cy="106273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Як запустити на виконання програму, створену в середовищі</a:t>
          </a:r>
          <a:r>
            <a:rPr lang="uk-UA" sz="1800" b="1" i="1" kern="1200" dirty="0" smtClean="0"/>
            <a:t> </a:t>
          </a:r>
          <a:r>
            <a:rPr lang="uk-UA" sz="1800" b="1" i="1" kern="1200" dirty="0" err="1" smtClean="0"/>
            <a:t>Скретч</a:t>
          </a:r>
          <a:r>
            <a:rPr lang="uk-UA" sz="1800" b="1" i="1" kern="1200" dirty="0" smtClean="0"/>
            <a:t>?</a:t>
          </a:r>
          <a:endParaRPr lang="uk-UA" sz="1800" b="1" kern="1200" dirty="0"/>
        </a:p>
      </dsp:txBody>
      <dsp:txXfrm>
        <a:off x="2254610" y="3720781"/>
        <a:ext cx="3926753" cy="106273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11D7DD-B382-4548-AAE4-138D187872B0}">
      <dsp:nvSpPr>
        <dsp:cNvPr id="0" name=""/>
        <dsp:cNvSpPr/>
      </dsp:nvSpPr>
      <dsp:spPr>
        <a:xfrm>
          <a:off x="836132" y="2512"/>
          <a:ext cx="5750297" cy="5799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1. </a:t>
          </a:r>
          <a:r>
            <a:rPr lang="uk-UA" sz="2000" b="1" kern="1200" dirty="0" smtClean="0"/>
            <a:t>Обговоріть, як можна продовжити такі речення:</a:t>
          </a:r>
          <a:endParaRPr lang="uk-UA" sz="2000" b="1" kern="1200" dirty="0"/>
        </a:p>
      </dsp:txBody>
      <dsp:txXfrm>
        <a:off x="836132" y="2512"/>
        <a:ext cx="5750297" cy="579923"/>
      </dsp:txXfrm>
    </dsp:sp>
    <dsp:sp modelId="{808F65E6-FE10-4305-BD0F-108989B84EBC}">
      <dsp:nvSpPr>
        <dsp:cNvPr id="0" name=""/>
        <dsp:cNvSpPr/>
      </dsp:nvSpPr>
      <dsp:spPr>
        <a:xfrm>
          <a:off x="1411162" y="582435"/>
          <a:ext cx="575029" cy="4349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4942"/>
              </a:lnTo>
              <a:lnTo>
                <a:pt x="575029" y="4349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AB2879-460F-4F0D-BE8F-5987C9FBBC7F}">
      <dsp:nvSpPr>
        <dsp:cNvPr id="0" name=""/>
        <dsp:cNvSpPr/>
      </dsp:nvSpPr>
      <dsp:spPr>
        <a:xfrm>
          <a:off x="1986192" y="727416"/>
          <a:ext cx="5396931" cy="5799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Зображення якого </a:t>
          </a:r>
          <a:r>
            <a:rPr lang="uk-UA" sz="1700" kern="1200" dirty="0" err="1" smtClean="0"/>
            <a:t>спрайта</a:t>
          </a:r>
          <a:r>
            <a:rPr lang="uk-UA" sz="1700" kern="1200" dirty="0" smtClean="0"/>
            <a:t> з’являється першим при завантаженні середовища</a:t>
          </a:r>
          <a:r>
            <a:rPr lang="uk-UA" sz="1700" i="1" kern="1200" dirty="0" smtClean="0"/>
            <a:t> </a:t>
          </a:r>
          <a:r>
            <a:rPr lang="uk-UA" sz="1700" i="1" kern="1200" dirty="0" err="1" smtClean="0"/>
            <a:t>Скретч</a:t>
          </a:r>
          <a:endParaRPr lang="uk-UA" sz="1700" kern="1200" dirty="0"/>
        </a:p>
      </dsp:txBody>
      <dsp:txXfrm>
        <a:off x="1986192" y="727416"/>
        <a:ext cx="5396931" cy="579923"/>
      </dsp:txXfrm>
    </dsp:sp>
    <dsp:sp modelId="{BC25B0BA-8A89-4B38-8C3A-66A1857B2660}">
      <dsp:nvSpPr>
        <dsp:cNvPr id="0" name=""/>
        <dsp:cNvSpPr/>
      </dsp:nvSpPr>
      <dsp:spPr>
        <a:xfrm>
          <a:off x="1411162" y="582435"/>
          <a:ext cx="575029" cy="1159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59846"/>
              </a:lnTo>
              <a:lnTo>
                <a:pt x="575029" y="11598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3EA061-EDB6-4663-A6C8-2177818AE07C}">
      <dsp:nvSpPr>
        <dsp:cNvPr id="0" name=""/>
        <dsp:cNvSpPr/>
      </dsp:nvSpPr>
      <dsp:spPr>
        <a:xfrm>
          <a:off x="1986192" y="1452319"/>
          <a:ext cx="5396931" cy="5799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Після натискання кнопки         виконання команд програми буде...</a:t>
          </a:r>
          <a:endParaRPr lang="uk-UA" sz="1700" kern="1200" dirty="0"/>
        </a:p>
      </dsp:txBody>
      <dsp:txXfrm>
        <a:off x="1986192" y="1452319"/>
        <a:ext cx="5396931" cy="579923"/>
      </dsp:txXfrm>
    </dsp:sp>
    <dsp:sp modelId="{616B6486-16E2-4BAD-BDC6-70A13AD9D3ED}">
      <dsp:nvSpPr>
        <dsp:cNvPr id="0" name=""/>
        <dsp:cNvSpPr/>
      </dsp:nvSpPr>
      <dsp:spPr>
        <a:xfrm>
          <a:off x="1411162" y="582435"/>
          <a:ext cx="575029" cy="18847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4750"/>
              </a:lnTo>
              <a:lnTo>
                <a:pt x="575029" y="188475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65BEB0-DDD4-489B-A4FD-298CBF16F1AC}">
      <dsp:nvSpPr>
        <dsp:cNvPr id="0" name=""/>
        <dsp:cNvSpPr/>
      </dsp:nvSpPr>
      <dsp:spPr>
        <a:xfrm>
          <a:off x="1986192" y="2177223"/>
          <a:ext cx="5396931" cy="5799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Якщо натиснути кнопку          то...</a:t>
          </a:r>
          <a:endParaRPr lang="uk-UA" sz="1700" kern="1200" dirty="0"/>
        </a:p>
      </dsp:txBody>
      <dsp:txXfrm>
        <a:off x="1986192" y="2177223"/>
        <a:ext cx="5396931" cy="579923"/>
      </dsp:txXfrm>
    </dsp:sp>
    <dsp:sp modelId="{6C071DE1-1CDE-47EB-8626-8449B73ECC49}">
      <dsp:nvSpPr>
        <dsp:cNvPr id="0" name=""/>
        <dsp:cNvSpPr/>
      </dsp:nvSpPr>
      <dsp:spPr>
        <a:xfrm>
          <a:off x="1411162" y="582435"/>
          <a:ext cx="575029" cy="2609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09653"/>
              </a:lnTo>
              <a:lnTo>
                <a:pt x="575029" y="26096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6CA8C9-C6BC-47F2-9D42-97A595BA23A5}">
      <dsp:nvSpPr>
        <dsp:cNvPr id="0" name=""/>
        <dsp:cNvSpPr/>
      </dsp:nvSpPr>
      <dsp:spPr>
        <a:xfrm>
          <a:off x="1986192" y="2902127"/>
          <a:ext cx="5396931" cy="5799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Якщо двічі клацнути лівою кнопкою миші на команді в контейнері </a:t>
          </a:r>
          <a:r>
            <a:rPr lang="uk-UA" sz="1700" kern="1200" dirty="0" err="1" smtClean="0"/>
            <a:t>скриптів</a:t>
          </a:r>
          <a:r>
            <a:rPr lang="uk-UA" sz="1700" kern="1200" dirty="0" smtClean="0"/>
            <a:t>, то …</a:t>
          </a:r>
          <a:endParaRPr lang="uk-UA" sz="1700" kern="1200" dirty="0"/>
        </a:p>
      </dsp:txBody>
      <dsp:txXfrm>
        <a:off x="1986192" y="2902127"/>
        <a:ext cx="5396931" cy="57992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1BB2B96-8973-459C-89F6-EDC15FA1E484}">
      <dsp:nvSpPr>
        <dsp:cNvPr id="0" name=""/>
        <dsp:cNvSpPr/>
      </dsp:nvSpPr>
      <dsp:spPr>
        <a:xfrm rot="5400000">
          <a:off x="440582" y="1264988"/>
          <a:ext cx="1223196" cy="203537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790A7A1-B1CE-4C87-A43C-552EA53D25F2}">
      <dsp:nvSpPr>
        <dsp:cNvPr id="0" name=""/>
        <dsp:cNvSpPr/>
      </dsp:nvSpPr>
      <dsp:spPr>
        <a:xfrm>
          <a:off x="236400" y="1873125"/>
          <a:ext cx="1837545" cy="161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0" i="0" u="none" kern="1200" dirty="0" smtClean="0"/>
            <a:t>Що називають</a:t>
          </a:r>
          <a:endParaRPr lang="uk-UA" sz="1900" kern="1200" dirty="0" smtClean="0"/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програмою</a:t>
          </a:r>
          <a:r>
            <a:rPr lang="en-US" sz="1900" kern="1200" dirty="0" smtClean="0"/>
            <a:t>.</a:t>
          </a:r>
          <a:endParaRPr lang="uk-UA" sz="1900" kern="1200" dirty="0"/>
        </a:p>
      </dsp:txBody>
      <dsp:txXfrm>
        <a:off x="236400" y="1873125"/>
        <a:ext cx="1837545" cy="1610716"/>
      </dsp:txXfrm>
    </dsp:sp>
    <dsp:sp modelId="{20F17E2E-F1AC-4DAB-A306-329242FA5D81}">
      <dsp:nvSpPr>
        <dsp:cNvPr id="0" name=""/>
        <dsp:cNvSpPr/>
      </dsp:nvSpPr>
      <dsp:spPr>
        <a:xfrm>
          <a:off x="1727239" y="1115141"/>
          <a:ext cx="346706" cy="34670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DF4AA43-D283-469D-AA24-ADE64492683C}">
      <dsp:nvSpPr>
        <dsp:cNvPr id="0" name=""/>
        <dsp:cNvSpPr/>
      </dsp:nvSpPr>
      <dsp:spPr>
        <a:xfrm rot="5400000">
          <a:off x="2690097" y="708343"/>
          <a:ext cx="1223196" cy="203537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4B26CD6-7CCA-40DC-9EFA-4B9BDF175D77}">
      <dsp:nvSpPr>
        <dsp:cNvPr id="0" name=""/>
        <dsp:cNvSpPr/>
      </dsp:nvSpPr>
      <dsp:spPr>
        <a:xfrm>
          <a:off x="2485915" y="1316481"/>
          <a:ext cx="1837545" cy="161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Що називають середовищем виконання алгоритму</a:t>
          </a:r>
          <a:endParaRPr lang="uk-UA" sz="1900" kern="1200" dirty="0"/>
        </a:p>
      </dsp:txBody>
      <dsp:txXfrm>
        <a:off x="2485915" y="1316481"/>
        <a:ext cx="1837545" cy="1610716"/>
      </dsp:txXfrm>
    </dsp:sp>
    <dsp:sp modelId="{B3B5FB6A-17B9-4C5A-9E53-0A4A09C246C6}">
      <dsp:nvSpPr>
        <dsp:cNvPr id="0" name=""/>
        <dsp:cNvSpPr/>
      </dsp:nvSpPr>
      <dsp:spPr>
        <a:xfrm>
          <a:off x="3976753" y="558497"/>
          <a:ext cx="346706" cy="34670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01501C4-EDC6-44F6-BC0E-16E35D141464}">
      <dsp:nvSpPr>
        <dsp:cNvPr id="0" name=""/>
        <dsp:cNvSpPr/>
      </dsp:nvSpPr>
      <dsp:spPr>
        <a:xfrm rot="5400000">
          <a:off x="4939611" y="151699"/>
          <a:ext cx="1223196" cy="203537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2C8805F-3FBB-4AB4-A85D-6F75CDB08B8D}">
      <dsp:nvSpPr>
        <dsp:cNvPr id="0" name=""/>
        <dsp:cNvSpPr/>
      </dsp:nvSpPr>
      <dsp:spPr>
        <a:xfrm>
          <a:off x="4735429" y="759836"/>
          <a:ext cx="1837545" cy="161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Як завантажити проект у середовищі </a:t>
          </a:r>
          <a:r>
            <a:rPr lang="uk-UA" sz="1900" b="0" i="1" u="none" kern="1200" dirty="0" err="1" smtClean="0"/>
            <a:t>Скретч</a:t>
          </a:r>
          <a:r>
            <a:rPr lang="uk-UA" sz="1900" b="0" i="1" u="none" kern="1200" dirty="0" smtClean="0"/>
            <a:t> </a:t>
          </a:r>
          <a:endParaRPr lang="uk-UA" sz="1900" kern="1200" dirty="0"/>
        </a:p>
      </dsp:txBody>
      <dsp:txXfrm>
        <a:off x="4735429" y="759836"/>
        <a:ext cx="1837545" cy="1610716"/>
      </dsp:txXfrm>
    </dsp:sp>
    <dsp:sp modelId="{F1712A7A-B495-4983-B809-8CA1302CE523}">
      <dsp:nvSpPr>
        <dsp:cNvPr id="0" name=""/>
        <dsp:cNvSpPr/>
      </dsp:nvSpPr>
      <dsp:spPr>
        <a:xfrm>
          <a:off x="6226267" y="1852"/>
          <a:ext cx="346706" cy="34670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E5DA610-B4F5-4DFC-B713-59866D48C960}">
      <dsp:nvSpPr>
        <dsp:cNvPr id="0" name=""/>
        <dsp:cNvSpPr/>
      </dsp:nvSpPr>
      <dsp:spPr>
        <a:xfrm rot="5400000">
          <a:off x="7189125" y="-404945"/>
          <a:ext cx="1223196" cy="203537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C91419F-F3B5-40C8-970F-7F4A2C522A02}">
      <dsp:nvSpPr>
        <dsp:cNvPr id="0" name=""/>
        <dsp:cNvSpPr/>
      </dsp:nvSpPr>
      <dsp:spPr>
        <a:xfrm>
          <a:off x="6984943" y="203192"/>
          <a:ext cx="1837545" cy="161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0" i="0" u="none" kern="1200" dirty="0" smtClean="0"/>
            <a:t>Які особливості режимів</a:t>
          </a:r>
          <a:endParaRPr lang="uk-UA" sz="1900" kern="1200" dirty="0" smtClean="0"/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роботи в середовищі </a:t>
          </a:r>
          <a:r>
            <a:rPr lang="uk-UA" sz="1900" b="0" i="1" u="none" kern="1200" dirty="0" err="1" smtClean="0"/>
            <a:t>Скретч</a:t>
          </a:r>
          <a:endParaRPr lang="uk-UA" sz="1900" kern="1200" dirty="0" smtClean="0"/>
        </a:p>
      </dsp:txBody>
      <dsp:txXfrm>
        <a:off x="6984943" y="203192"/>
        <a:ext cx="1837545" cy="16107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114BB-CB28-440F-9BE2-614F5228B7BF}" type="datetimeFigureOut">
              <a:rPr lang="uk-UA" smtClean="0"/>
              <a:pPr/>
              <a:t>23.10.2014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F503B-FD48-4D05-AA13-597E5974C61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089771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F503B-FD48-4D05-AA13-597E5974C618}" type="slidenum">
              <a:rPr lang="uk-UA" smtClean="0"/>
              <a:pPr/>
              <a:t>16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23B41-1ABF-4AAE-96AE-3E2A171D41E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89776" cy="1470025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7356" y="2112941"/>
            <a:ext cx="5429288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CF2C4-8767-419D-95DF-98ECFD4AE481}" type="datetime1">
              <a:rPr lang="uk-UA" smtClean="0"/>
              <a:pPr/>
              <a:t>23.10.2014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AE3D-98D2-4FE3-8E76-07823426C260}" type="datetime1">
              <a:rPr lang="uk-UA" smtClean="0"/>
              <a:pPr/>
              <a:t>23.10.2014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389C3-1FBB-4D9A-8BCB-A54EA6D925FA}" type="datetime1">
              <a:rPr lang="uk-UA" smtClean="0"/>
              <a:pPr/>
              <a:t>23.10.2014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C3399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3F70-FFBE-40AC-A356-3B918FED3743}" type="datetime1">
              <a:rPr lang="uk-UA" smtClean="0"/>
              <a:pPr/>
              <a:t>23.10.2014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78604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28586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055AD-F43E-450D-983B-2B0DEC708F09}" type="datetime1">
              <a:rPr lang="uk-UA" smtClean="0"/>
              <a:pPr/>
              <a:t>23.10.2014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C5C1F-AC55-4380-BF6B-07816E5F433E}" type="datetime1">
              <a:rPr lang="uk-UA" smtClean="0"/>
              <a:pPr/>
              <a:t>23.10.2014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01133-1DF1-4681-A71F-57B665ABCC27}" type="datetime1">
              <a:rPr lang="uk-UA" smtClean="0"/>
              <a:pPr/>
              <a:t>23.10.2014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A7F0B-CF6B-4ED6-A1BB-47B483908A77}" type="datetime1">
              <a:rPr lang="uk-UA" smtClean="0"/>
              <a:pPr/>
              <a:t>23.10.2014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8F700-A7D4-40C1-B427-FEB64797956B}" type="datetime1">
              <a:rPr lang="uk-UA" smtClean="0"/>
              <a:pPr/>
              <a:t>23.10.2014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D9D7-0A7D-4700-B8E6-9FC53D00EC12}" type="datetime1">
              <a:rPr lang="uk-UA" smtClean="0"/>
              <a:pPr/>
              <a:t>23.10.2014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2C82-2F3D-417E-B6C2-594DCFEF7063}" type="datetime1">
              <a:rPr lang="uk-UA" smtClean="0"/>
              <a:pPr/>
              <a:t>23.10.2014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9D667-CD15-4869-AA02-A22743573EDB}" type="datetime1">
              <a:rPr lang="uk-UA" smtClean="0"/>
              <a:pPr/>
              <a:t>23.10.2014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ru"/>
  </p:transition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pn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6.gif" Type="http://schemas.openxmlformats.org/officeDocument/2006/relationships/image"/><Relationship Id="rId4" Target="../media/image13.pn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3.xml.rels><?xml version="1.0" encoding="UTF-8" standalone="yes" ?><Relationships xmlns="http://schemas.openxmlformats.org/package/2006/relationships"><Relationship Id="rId3" Target="../media/image19.png" Type="http://schemas.openxmlformats.org/officeDocument/2006/relationships/image"/><Relationship Id="rId2" Target="../media/image18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15.xml.rels><?xml version="1.0" encoding="UTF-8" standalone="yes" ?><Relationships xmlns="http://schemas.openxmlformats.org/package/2006/relationships"><Relationship Id="rId3" Target="../media/image23.png" Type="http://schemas.openxmlformats.org/officeDocument/2006/relationships/image"/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6.gif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27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6.gif" Type="http://schemas.openxmlformats.org/officeDocument/2006/relationships/image"/><Relationship Id="rId4" Target="../media/image29.jpeg" Type="http://schemas.openxmlformats.org/officeDocument/2006/relationships/image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diagramLayout" Target="../diagrams/layout3.xml"/><Relationship Id="rId7" Type="http://schemas.openxmlformats.org/officeDocument/2006/relationships/hyperlink" Target="geometr1.sb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6.gif"/></Relationships>
</file>

<file path=ppt/slides/_rels/slide24.xml.rels><?xml version="1.0" encoding="UTF-8" standalone="yes" ?><Relationships xmlns="http://schemas.openxmlformats.org/package/2006/relationships"><Relationship Id="rId8" Target="../media/image34.png" Type="http://schemas.openxmlformats.org/officeDocument/2006/relationships/image"/><Relationship Id="rId13" Target="../media/image37.gif" Type="http://schemas.openxmlformats.org/officeDocument/2006/relationships/image"/><Relationship Id="rId3" Target="../diagrams/layout4.xml" Type="http://schemas.openxmlformats.org/officeDocument/2006/relationships/diagramLayout"/><Relationship Id="rId7" Target="../media/image33.jpeg" Type="http://schemas.openxmlformats.org/officeDocument/2006/relationships/image"/><Relationship Id="rId12" Target="../media/image6.gif" Type="http://schemas.openxmlformats.org/officeDocument/2006/relationships/image"/><Relationship Id="rId2" Target="../diagrams/data4.xml" Type="http://schemas.openxmlformats.org/officeDocument/2006/relationships/diagramData"/><Relationship Id="rId1" Target="../slideLayouts/slideLayout4.xml" Type="http://schemas.openxmlformats.org/officeDocument/2006/relationships/slideLayout"/><Relationship Id="rId6" Target="../diagrams/drawing4.xml" Type="http://schemas.microsoft.com/office/2007/relationships/diagramDrawing"/><Relationship Id="rId11" Target="../media/image36.jpeg" Type="http://schemas.openxmlformats.org/officeDocument/2006/relationships/image"/><Relationship Id="rId5" Target="../diagrams/colors4.xml" Type="http://schemas.openxmlformats.org/officeDocument/2006/relationships/diagramColors"/><Relationship Id="rId10" Target="geometrvo.sb" TargetMode="External" Type="http://schemas.openxmlformats.org/officeDocument/2006/relationships/hyperlink"/><Relationship Id="rId4" Target="../diagrams/quickStyle4.xml" Type="http://schemas.openxmlformats.org/officeDocument/2006/relationships/diagramQuickStyle"/><Relationship Id="rId9" Target="../media/image35.png" Type="http://schemas.openxmlformats.org/officeDocument/2006/relationships/image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diagramLayout" Target="../diagrams/layout5.xml"/><Relationship Id="rId7" Type="http://schemas.openxmlformats.org/officeDocument/2006/relationships/image" Target="../media/image6.gif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gif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 ?><Relationships xmlns="http://schemas.openxmlformats.org/package/2006/relationships"><Relationship Id="rId3" Target="../media/image6.gif" Type="http://schemas.openxmlformats.org/officeDocument/2006/relationships/image"/><Relationship Id="rId2" Target="../media/image7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6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8F700-A7D4-40C1-B427-FEB64797956B}" type="datetime1">
              <a:rPr lang="uk-UA" smtClean="0"/>
              <a:pPr/>
              <a:t>23.10.2014</a:t>
            </a:fld>
            <a:endParaRPr 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44035" name="Picture 3" descr="C:\Documents and Settings\User\Мои документы\Мои рисунки\картинки 11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692696"/>
            <a:ext cx="961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solidFill>
                  <a:srgbClr val="FFFF00"/>
                </a:solidFill>
                <a:latin typeface="Monotype Corsiva" pitchFamily="66" charset="0"/>
              </a:rPr>
              <a:t>Середовище виконання алгоритмів</a:t>
            </a:r>
            <a:endParaRPr lang="ru-RU" sz="72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80" y="3933056"/>
            <a:ext cx="56166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smtClean="0">
                <a:solidFill>
                  <a:srgbClr val="0070C0"/>
                </a:solidFill>
                <a:latin typeface="Monotype Corsiva" pitchFamily="66" charset="0"/>
              </a:rPr>
              <a:t>6 клас</a:t>
            </a:r>
          </a:p>
          <a:p>
            <a:pPr algn="ctr"/>
            <a:endParaRPr lang="ru-RU" sz="80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9" name="Picture 5" descr="D:\Робочий стіл 11.12.2013\Мои рисунки\vipusknoj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72816"/>
            <a:ext cx="2732663" cy="277950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b="1" dirty="0" lang="uk-UA" smtClean="0"/>
              <a:t>Відкривання проекту</a:t>
            </a:r>
            <a:endParaRPr b="1" dirty="0"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dirty="0" lang="uk-UA" smtClean="0"/>
              <a:t>30.09.2014</a:t>
            </a:r>
            <a:endParaRPr dirty="0" lang="en-US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2370544" cy="2309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/>
          <p:cNvPicPr>
            <a:picLocks noChangeArrowheads="1" noChangeAspect="1"/>
          </p:cNvPicPr>
          <p:nvPr/>
        </p:nvPicPr>
        <p:blipFill>
          <a:blip cstate="print" r:embed="rId3"/>
          <a:srcRect b="81" r="59"/>
          <a:stretch>
            <a:fillRect/>
          </a:stretch>
        </p:blipFill>
        <p:spPr bwMode="auto">
          <a:xfrm>
            <a:off x="3923928" y="3501008"/>
            <a:ext cx="4876164" cy="2558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rrowheads="1" noChangeAspect="1"/>
          </p:cNvPicPr>
          <p:nvPr/>
        </p:nvPicPr>
        <p:blipFill>
          <a:blip cstate="print" r:embed="rId4"/>
          <a:srcRect b="81" r="59"/>
          <a:stretch>
            <a:fillRect/>
          </a:stretch>
        </p:blipFill>
        <p:spPr bwMode="auto">
          <a:xfrm>
            <a:off x="2699792" y="980728"/>
            <a:ext cx="4680520" cy="2456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899592" y="4005064"/>
            <a:ext cx="2952328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>
                <a:solidFill>
                  <a:srgbClr val="CC3399"/>
                </a:solidFill>
              </a:rPr>
              <a:t>Відкриваємо папку, в якій знаходиться готовий проект</a:t>
            </a:r>
            <a:endParaRPr b="1" dirty="0" lang="ru-RU" sz="2400">
              <a:solidFill>
                <a:srgbClr val="CC3399"/>
              </a:solidFill>
            </a:endParaRPr>
          </a:p>
        </p:txBody>
      </p:sp>
      <p:pic>
        <p:nvPicPr>
          <p:cNvPr descr="C:\Documents and Settings\User\Мои документы\Мои рисунки\картинки1\637673622.gif" id="22532" name="Picture 4"/>
          <p:cNvPicPr>
            <a:picLocks noChangeArrowheads="1" noChangeAspect="1" noCrop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7524328" y="404664"/>
            <a:ext cx="1224136" cy="30603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17655345"/>
      </p:ext>
    </p:extLst>
  </p:cSld>
  <p:clrMapOvr>
    <a:masterClrMapping/>
  </p:clrMapOvr>
  <p:transition>
    <p:strips dir="ru"/>
  </p:transition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Місце для вмісту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8772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15416"/>
            <a:ext cx="8686800" cy="1143000"/>
          </a:xfrm>
        </p:spPr>
        <p:txBody>
          <a:bodyPr>
            <a:normAutofit/>
          </a:bodyPr>
          <a:lstStyle/>
          <a:p>
            <a:r>
              <a:rPr lang="ru-RU" sz="2800" b="1" dirty="0" err="1"/>
              <a:t>Які</a:t>
            </a:r>
            <a:r>
              <a:rPr lang="ru-RU" sz="2800" b="1" dirty="0"/>
              <a:t> </a:t>
            </a:r>
            <a:r>
              <a:rPr lang="ru-RU" sz="2800" b="1" dirty="0" err="1"/>
              <a:t>особливості</a:t>
            </a:r>
            <a:r>
              <a:rPr lang="ru-RU" sz="2800" b="1" dirty="0"/>
              <a:t> </a:t>
            </a:r>
            <a:r>
              <a:rPr lang="ru-RU" sz="2800" b="1" dirty="0" err="1"/>
              <a:t>режимів</a:t>
            </a:r>
            <a:r>
              <a:rPr lang="ru-RU" sz="2800" b="1" dirty="0"/>
              <a:t> </a:t>
            </a:r>
            <a:r>
              <a:rPr lang="ru-RU" sz="2800" b="1" dirty="0" err="1"/>
              <a:t>роботи</a:t>
            </a:r>
            <a:r>
              <a:rPr lang="ru-RU" sz="2800" b="1" dirty="0"/>
              <a:t> в </a:t>
            </a:r>
            <a:r>
              <a:rPr lang="ru-RU" sz="2800" b="1" dirty="0" err="1"/>
              <a:t>середовищі</a:t>
            </a:r>
            <a:r>
              <a:rPr lang="ru-RU" sz="2800" b="1" dirty="0"/>
              <a:t> </a:t>
            </a:r>
            <a:r>
              <a:rPr lang="ru-RU" sz="2800" b="1" dirty="0" err="1"/>
              <a:t>Скретч</a:t>
            </a:r>
            <a:r>
              <a:rPr lang="ru-RU" sz="2800" b="1" dirty="0" smtClean="0"/>
              <a:t>?</a:t>
            </a:r>
            <a:endParaRPr lang="uk-UA" sz="2800" b="1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140968"/>
            <a:ext cx="2623910" cy="995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круглена прямокутна виноска 9"/>
          <p:cNvSpPr/>
          <p:nvPr/>
        </p:nvSpPr>
        <p:spPr>
          <a:xfrm>
            <a:off x="1259632" y="3429000"/>
            <a:ext cx="1512168" cy="936104"/>
          </a:xfrm>
          <a:prstGeom prst="wedgeRoundRectCallout">
            <a:avLst>
              <a:gd name="adj1" fmla="val 91831"/>
              <a:gd name="adj2" fmla="val -2901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У зменшений розмір</a:t>
            </a:r>
            <a:endParaRPr lang="uk-UA" dirty="0"/>
          </a:p>
        </p:txBody>
      </p:sp>
      <p:sp>
        <p:nvSpPr>
          <p:cNvPr id="11" name="Округлена прямокутна виноска 10"/>
          <p:cNvSpPr/>
          <p:nvPr/>
        </p:nvSpPr>
        <p:spPr>
          <a:xfrm>
            <a:off x="4355976" y="2204864"/>
            <a:ext cx="1328725" cy="648072"/>
          </a:xfrm>
          <a:prstGeom prst="wedgeRoundRectCallout">
            <a:avLst>
              <a:gd name="adj1" fmla="val -33148"/>
              <a:gd name="adj2" fmla="val 115968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У повний розмір</a:t>
            </a:r>
            <a:endParaRPr lang="uk-UA" dirty="0"/>
          </a:p>
        </p:txBody>
      </p:sp>
      <p:sp>
        <p:nvSpPr>
          <p:cNvPr id="12" name="Округлена прямокутна виноска 11"/>
          <p:cNvSpPr/>
          <p:nvPr/>
        </p:nvSpPr>
        <p:spPr>
          <a:xfrm>
            <a:off x="6228184" y="2924944"/>
            <a:ext cx="1800200" cy="1139538"/>
          </a:xfrm>
          <a:prstGeom prst="wedgeRoundRectCallout">
            <a:avLst>
              <a:gd name="adj1" fmla="val -88305"/>
              <a:gd name="adj2" fmla="val -1684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У режим перегляду</a:t>
            </a:r>
            <a:endParaRPr lang="uk-UA" dirty="0"/>
          </a:p>
        </p:txBody>
      </p:sp>
      <p:cxnSp>
        <p:nvCxnSpPr>
          <p:cNvPr id="19" name="Скругленная соединительная линия 18"/>
          <p:cNvCxnSpPr/>
          <p:nvPr/>
        </p:nvCxnSpPr>
        <p:spPr>
          <a:xfrm flipV="1">
            <a:off x="5220072" y="1412776"/>
            <a:ext cx="3096344" cy="1728192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15686903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rrowheads="1" noChangeAspect="1" noGrp="1"/>
          </p:cNvPicPr>
          <p:nvPr>
            <p:ph idx="4" sz="quarter"/>
          </p:nvPr>
        </p:nvPicPr>
        <p:blipFill>
          <a:blip cstate="print" r:embed="rId2"/>
          <a:stretch>
            <a:fillRect/>
          </a:stretch>
        </p:blipFill>
        <p:spPr bwMode="auto">
          <a:xfrm>
            <a:off x="4644008" y="1844824"/>
            <a:ext cx="3744416" cy="2875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/>
          <p:cNvPicPr>
            <a:picLocks noChangeArrowheads="1" noChangeAspect="1" noGrp="1"/>
          </p:cNvPicPr>
          <p:nvPr>
            <p:ph idx="2" sz="half"/>
          </p:nvPr>
        </p:nvPicPr>
        <p:blipFill>
          <a:blip cstate="print" r:embed="rId3"/>
          <a:stretch>
            <a:fillRect/>
          </a:stretch>
        </p:blipFill>
        <p:spPr bwMode="auto">
          <a:xfrm>
            <a:off x="251520" y="1988840"/>
            <a:ext cx="3856584" cy="2822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6"/>
            <a:ext cx="8229600" cy="1143000"/>
          </a:xfrm>
        </p:spPr>
        <p:txBody>
          <a:bodyPr>
            <a:normAutofit fontScale="90000"/>
          </a:bodyPr>
          <a:lstStyle/>
          <a:p>
            <a:r>
              <a:rPr dirty="0" err="1" lang="ru-RU">
                <a:solidFill>
                  <a:srgbClr val="CC3399"/>
                </a:solidFill>
              </a:rPr>
              <a:t>Які</a:t>
            </a:r>
            <a:r>
              <a:rPr dirty="0" lang="ru-RU">
                <a:solidFill>
                  <a:srgbClr val="CC3399"/>
                </a:solidFill>
              </a:rPr>
              <a:t> </a:t>
            </a:r>
            <a:r>
              <a:rPr dirty="0" err="1" lang="ru-RU">
                <a:solidFill>
                  <a:srgbClr val="CC3399"/>
                </a:solidFill>
              </a:rPr>
              <a:t>особливості</a:t>
            </a:r>
            <a:r>
              <a:rPr dirty="0" lang="ru-RU">
                <a:solidFill>
                  <a:srgbClr val="CC3399"/>
                </a:solidFill>
              </a:rPr>
              <a:t> </a:t>
            </a:r>
            <a:r>
              <a:rPr dirty="0" err="1" lang="ru-RU">
                <a:solidFill>
                  <a:srgbClr val="CC3399"/>
                </a:solidFill>
              </a:rPr>
              <a:t>режимів</a:t>
            </a:r>
            <a:r>
              <a:rPr dirty="0" lang="ru-RU">
                <a:solidFill>
                  <a:srgbClr val="CC3399"/>
                </a:solidFill>
              </a:rPr>
              <a:t> </a:t>
            </a:r>
            <a:r>
              <a:rPr dirty="0" err="1" lang="ru-RU">
                <a:solidFill>
                  <a:srgbClr val="CC3399"/>
                </a:solidFill>
              </a:rPr>
              <a:t>роботи</a:t>
            </a:r>
            <a:r>
              <a:rPr dirty="0" lang="ru-RU">
                <a:solidFill>
                  <a:srgbClr val="CC3399"/>
                </a:solidFill>
              </a:rPr>
              <a:t> в </a:t>
            </a:r>
            <a:r>
              <a:rPr dirty="0" err="1" lang="ru-RU">
                <a:solidFill>
                  <a:srgbClr val="CC3399"/>
                </a:solidFill>
              </a:rPr>
              <a:t>середовищі</a:t>
            </a:r>
            <a:r>
              <a:rPr dirty="0" lang="ru-RU">
                <a:solidFill>
                  <a:srgbClr val="CC3399"/>
                </a:solidFill>
              </a:rPr>
              <a:t> </a:t>
            </a:r>
            <a:r>
              <a:rPr dirty="0" err="1" lang="ru-RU">
                <a:solidFill>
                  <a:srgbClr val="CC3399"/>
                </a:solidFill>
              </a:rPr>
              <a:t>Скретч</a:t>
            </a:r>
            <a:r>
              <a:rPr dirty="0" lang="ru-RU" smtClean="0">
                <a:solidFill>
                  <a:srgbClr val="CC3399"/>
                </a:solidFill>
              </a:rPr>
              <a:t>?</a:t>
            </a:r>
            <a:endParaRPr dirty="0" lang="uk-UA">
              <a:solidFill>
                <a:srgbClr val="CC3399"/>
              </a:solidFill>
            </a:endParaRPr>
          </a:p>
        </p:txBody>
      </p:sp>
      <p:sp>
        <p:nvSpPr>
          <p:cNvPr id="7" name="Місце для тексту 6"/>
          <p:cNvSpPr>
            <a:spLocks noGrp="1"/>
          </p:cNvSpPr>
          <p:nvPr>
            <p:ph idx="1" type="body"/>
          </p:nvPr>
        </p:nvSpPr>
        <p:spPr>
          <a:xfrm>
            <a:off x="467544" y="1268760"/>
            <a:ext cx="4040188" cy="639762"/>
          </a:xfrm>
        </p:spPr>
        <p:txBody>
          <a:bodyPr/>
          <a:lstStyle/>
          <a:p>
            <a:r>
              <a:rPr dirty="0" lang="uk-UA" smtClean="0"/>
              <a:t>Режим </a:t>
            </a:r>
            <a:r>
              <a:rPr dirty="0" i="1" lang="uk-UA" smtClean="0"/>
              <a:t>Зменшений розмір</a:t>
            </a:r>
            <a:endParaRPr dirty="0" i="1" lang="uk-UA"/>
          </a:p>
        </p:txBody>
      </p:sp>
      <p:sp>
        <p:nvSpPr>
          <p:cNvPr id="8" name="Місце для тексту 7"/>
          <p:cNvSpPr>
            <a:spLocks noGrp="1"/>
          </p:cNvSpPr>
          <p:nvPr>
            <p:ph idx="3" sz="quarter" type="body"/>
          </p:nvPr>
        </p:nvSpPr>
        <p:spPr>
          <a:xfrm>
            <a:off x="4644008" y="1196752"/>
            <a:ext cx="4041775" cy="639762"/>
          </a:xfrm>
        </p:spPr>
        <p:txBody>
          <a:bodyPr/>
          <a:lstStyle/>
          <a:p>
            <a:r>
              <a:rPr dirty="0" lang="uk-UA" smtClean="0"/>
              <a:t>Режим </a:t>
            </a:r>
            <a:r>
              <a:rPr dirty="0" i="1" lang="uk-UA" smtClean="0"/>
              <a:t>У повний розмір</a:t>
            </a:r>
            <a:endParaRPr dirty="0" i="1"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dirty="0" lang="uk-UA" smtClean="0"/>
              <a:t>30.09.2014</a:t>
            </a:r>
            <a:endParaRPr dirty="0" lang="en-US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9221" name="Picture 5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861048"/>
            <a:ext cx="4164013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22001838"/>
      </p:ext>
    </p:extLst>
  </p:cSld>
  <p:clrMapOvr>
    <a:masterClrMapping/>
  </p:clrMapOvr>
  <p:transition>
    <p:strips dir="ru"/>
  </p:transition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07504" y="1600199"/>
            <a:ext cx="4680520" cy="296408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uk-UA" dirty="0"/>
              <a:t>У </a:t>
            </a:r>
            <a:r>
              <a:rPr lang="uk-UA" b="1" dirty="0"/>
              <a:t>режимі перегляду</a:t>
            </a:r>
            <a:r>
              <a:rPr lang="uk-UA" b="1" i="1" dirty="0"/>
              <a:t> </a:t>
            </a:r>
            <a:r>
              <a:rPr lang="uk-UA" i="1" dirty="0" smtClean="0"/>
              <a:t>ми бачимо </a:t>
            </a:r>
            <a:r>
              <a:rPr lang="uk-UA" i="1" dirty="0"/>
              <a:t>тільки сцену виконання </a:t>
            </a:r>
            <a:r>
              <a:rPr lang="uk-UA" i="1" dirty="0" smtClean="0"/>
              <a:t>алгоритму</a:t>
            </a:r>
            <a:r>
              <a:rPr lang="uk-UA" i="1" dirty="0"/>
              <a:t>, що займає весь екран. Вийти з нього можна, натиснувши кнопку повернення у верхньому </a:t>
            </a:r>
            <a:r>
              <a:rPr lang="uk-UA" i="1" dirty="0" smtClean="0"/>
              <a:t>лівому </a:t>
            </a:r>
            <a:r>
              <a:rPr lang="uk-UA" i="1" dirty="0"/>
              <a:t>кутку </a:t>
            </a:r>
            <a:r>
              <a:rPr lang="uk-UA" i="1" dirty="0" smtClean="0"/>
              <a:t>екрана. </a:t>
            </a:r>
            <a:r>
              <a:rPr lang="uk-UA" i="1" dirty="0"/>
              <a:t>Щоб виконавець алгоритму розпочав виконувати команди на сцені, натискають на </a:t>
            </a:r>
            <a:r>
              <a:rPr lang="uk-UA" i="1" dirty="0">
                <a:solidFill>
                  <a:srgbClr val="00B050"/>
                </a:solidFill>
              </a:rPr>
              <a:t>зелений </a:t>
            </a:r>
            <a:r>
              <a:rPr lang="uk-UA" i="1" dirty="0" smtClean="0">
                <a:solidFill>
                  <a:srgbClr val="00B050"/>
                </a:solidFill>
              </a:rPr>
              <a:t>прапорець</a:t>
            </a:r>
            <a:r>
              <a:rPr lang="uk-UA" dirty="0" smtClean="0"/>
              <a:t>.</a:t>
            </a:r>
            <a:r>
              <a:rPr lang="uk-UA" i="1" dirty="0" smtClean="0"/>
              <a:t> </a:t>
            </a:r>
            <a:r>
              <a:rPr lang="uk-UA" i="1" dirty="0"/>
              <a:t>Кнопка</a:t>
            </a:r>
            <a:r>
              <a:rPr lang="uk-UA" dirty="0"/>
              <a:t> </a:t>
            </a:r>
            <a:r>
              <a:rPr lang="uk-UA" dirty="0">
                <a:solidFill>
                  <a:srgbClr val="C00000"/>
                </a:solidFill>
              </a:rPr>
              <a:t>Зупинити все</a:t>
            </a:r>
            <a:r>
              <a:rPr lang="uk-UA" i="1" dirty="0">
                <a:solidFill>
                  <a:srgbClr val="C00000"/>
                </a:solidFill>
              </a:rPr>
              <a:t> </a:t>
            </a:r>
            <a:r>
              <a:rPr lang="uk-UA" i="1" dirty="0"/>
              <a:t>припиняє виконання алгоритму</a:t>
            </a:r>
            <a:r>
              <a:rPr lang="uk-UA" i="1" dirty="0" smtClean="0"/>
              <a:t>.</a:t>
            </a:r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360" y="4941168"/>
            <a:ext cx="2311536" cy="760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/>
              <a:t>Які</a:t>
            </a:r>
            <a:r>
              <a:rPr lang="ru-RU" b="1" dirty="0"/>
              <a:t> </a:t>
            </a:r>
            <a:r>
              <a:rPr lang="ru-RU" b="1" dirty="0" err="1"/>
              <a:t>особливості</a:t>
            </a:r>
            <a:r>
              <a:rPr lang="ru-RU" b="1" dirty="0"/>
              <a:t> </a:t>
            </a:r>
            <a:r>
              <a:rPr lang="ru-RU" b="1" dirty="0" err="1"/>
              <a:t>режимів</a:t>
            </a:r>
            <a:r>
              <a:rPr lang="ru-RU" b="1" dirty="0"/>
              <a:t> </a:t>
            </a:r>
            <a:r>
              <a:rPr lang="ru-RU" b="1" dirty="0" err="1"/>
              <a:t>роботи</a:t>
            </a:r>
            <a:r>
              <a:rPr lang="ru-RU" b="1" dirty="0"/>
              <a:t> в </a:t>
            </a:r>
            <a:r>
              <a:rPr lang="ru-RU" b="1" dirty="0" err="1"/>
              <a:t>середовищі</a:t>
            </a:r>
            <a:r>
              <a:rPr lang="ru-RU" b="1" dirty="0"/>
              <a:t> </a:t>
            </a:r>
            <a:r>
              <a:rPr lang="ru-RU" b="1" dirty="0" err="1"/>
              <a:t>Скретч</a:t>
            </a:r>
            <a:r>
              <a:rPr lang="ru-RU" b="1" dirty="0" smtClean="0"/>
              <a:t>?</a:t>
            </a:r>
            <a:endParaRPr lang="uk-UA" b="1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0" name="Округлена прямокутна виноска 9"/>
          <p:cNvSpPr/>
          <p:nvPr/>
        </p:nvSpPr>
        <p:spPr>
          <a:xfrm>
            <a:off x="1206279" y="4564283"/>
            <a:ext cx="1512168" cy="761519"/>
          </a:xfrm>
          <a:prstGeom prst="wedgeRoundRectCallout">
            <a:avLst>
              <a:gd name="adj1" fmla="val 123021"/>
              <a:gd name="adj2" fmla="val 35765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Запуск програми</a:t>
            </a:r>
            <a:endParaRPr lang="uk-UA" dirty="0"/>
          </a:p>
        </p:txBody>
      </p:sp>
      <p:sp>
        <p:nvSpPr>
          <p:cNvPr id="12" name="Округлена прямокутна виноска 11"/>
          <p:cNvSpPr/>
          <p:nvPr/>
        </p:nvSpPr>
        <p:spPr>
          <a:xfrm>
            <a:off x="5811031" y="4725144"/>
            <a:ext cx="1656184" cy="792088"/>
          </a:xfrm>
          <a:prstGeom prst="wedgeRoundRectCallout">
            <a:avLst>
              <a:gd name="adj1" fmla="val -95279"/>
              <a:gd name="adj2" fmla="val 1832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Зупинити все</a:t>
            </a:r>
            <a:endParaRPr lang="uk-UA" dirty="0"/>
          </a:p>
        </p:txBody>
      </p:sp>
      <p:sp>
        <p:nvSpPr>
          <p:cNvPr id="6" name="Стрілка вниз 5"/>
          <p:cNvSpPr/>
          <p:nvPr/>
        </p:nvSpPr>
        <p:spPr>
          <a:xfrm>
            <a:off x="8100392" y="1340768"/>
            <a:ext cx="216024" cy="71195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132856"/>
            <a:ext cx="3816424" cy="228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51149496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dirty="0" lang="uk-UA" smtClean="0"/>
              <a:t>30.09.2014</a:t>
            </a:r>
            <a:endParaRPr dirty="0" lang="en-US"/>
          </a:p>
        </p:txBody>
      </p:sp>
      <p:sp>
        <p:nvSpPr>
          <p:cNvPr id="3" name="Номер слайда 2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24578" name="Picture 2"/>
          <p:cNvPicPr>
            <a:picLocks noChangeArrowheads="1" noChangeAspect="1"/>
          </p:cNvPicPr>
          <p:nvPr/>
        </p:nvPicPr>
        <p:blipFill>
          <a:blip cstate="print" r:embed="rId2"/>
          <a:srcRect r="52"/>
          <a:stretch>
            <a:fillRect/>
          </a:stretch>
        </p:blipFill>
        <p:spPr bwMode="auto">
          <a:xfrm>
            <a:off x="0" y="0"/>
            <a:ext cx="676875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G:\МО-2014 Скретч\картинки\i (10).jpg" id="5" name="Рисунок 4"/>
          <p:cNvPicPr/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4077072"/>
            <a:ext cx="2952328" cy="2209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User\Мои документы\Мои рисунки\картинки1\637673622.gif" id="24579" name="Picture 3"/>
          <p:cNvPicPr>
            <a:picLocks noChangeArrowheads="1" noChangeAspect="1" noCrop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7308304" y="548680"/>
            <a:ext cx="1280458" cy="320114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дати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dirty="0" lang="uk-UA" smtClean="0"/>
              <a:t>30.09.2014</a:t>
            </a:r>
            <a:endParaRPr dirty="0" lang="en-US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5" name="Округлений прямокутник 14"/>
          <p:cNvSpPr/>
          <p:nvPr/>
        </p:nvSpPr>
        <p:spPr>
          <a:xfrm>
            <a:off x="971600" y="4725144"/>
            <a:ext cx="7992888" cy="936104"/>
          </a:xfrm>
          <a:prstGeom prst="roundRect">
            <a:avLst>
              <a:gd fmla="val 36717" name="adj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uk-UA" sz="1600"/>
              <a:t>У цьому середовищі виконавцем алгоритму є</a:t>
            </a:r>
            <a:r>
              <a:rPr dirty="0" i="1" lang="uk-UA" sz="1600"/>
              <a:t> Рудий кіт.</a:t>
            </a:r>
            <a:r>
              <a:rPr dirty="0" lang="uk-UA" sz="1600"/>
              <a:t> Для нього існує своя система команд. З кожною командою пов'язана певна подія, яка відтворюється на</a:t>
            </a:r>
            <a:r>
              <a:rPr b="1" dirty="0" lang="uk-UA" sz="1600"/>
              <a:t> </a:t>
            </a:r>
            <a:r>
              <a:rPr b="1" dirty="0" lang="uk-UA" smtClean="0" sz="1600"/>
              <a:t>сцені</a:t>
            </a:r>
            <a:r>
              <a:rPr dirty="0" lang="uk-UA" smtClean="0" sz="1600"/>
              <a:t> </a:t>
            </a:r>
          </a:p>
        </p:txBody>
      </p:sp>
      <p:pic>
        <p:nvPicPr>
          <p:cNvPr id="3076" name="Picture 4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90363"/>
            <a:ext cx="1778794" cy="161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rrowheads="1" noChangeAspect="1"/>
          </p:cNvPicPr>
          <p:nvPr/>
        </p:nvPicPr>
        <p:blipFill>
          <a:blip cstate="print" r:embed="rId3"/>
          <a:srcRect b="77"/>
          <a:stretch>
            <a:fillRect/>
          </a:stretch>
        </p:blipFill>
        <p:spPr bwMode="auto">
          <a:xfrm>
            <a:off x="1619672" y="0"/>
            <a:ext cx="6264696" cy="449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User\Мои документы\Мои рисунки\картинки1\637673622.gif" id="39938" name="Picture 2"/>
          <p:cNvPicPr>
            <a:picLocks noChangeArrowheads="1" noChangeAspect="1" noCrop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7812360" y="1844824"/>
            <a:ext cx="1078835" cy="26970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87194364"/>
      </p:ext>
    </p:extLst>
  </p:cSld>
  <p:clrMapOvr>
    <a:masterClrMapping/>
  </p:clrMapOvr>
  <p:transition>
    <p:strips dir="ru"/>
  </p:transition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dirty="0" lang="uk-UA" smtClean="0"/>
              <a:t>30.09.2014</a:t>
            </a:r>
            <a:endParaRPr dirty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27650" name="Picture 2"/>
          <p:cNvPicPr>
            <a:picLocks noChangeArrowheads="1" noChangeAspect="1"/>
          </p:cNvPicPr>
          <p:nvPr/>
        </p:nvPicPr>
        <p:blipFill>
          <a:blip cstate="print" r:embed="rId3"/>
          <a:srcRect b="24" r="57"/>
          <a:stretch>
            <a:fillRect/>
          </a:stretch>
        </p:blipFill>
        <p:spPr bwMode="auto">
          <a:xfrm>
            <a:off x="1979712" y="1052736"/>
            <a:ext cx="6949280" cy="542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 flipH="1">
            <a:off x="1475656" y="1772816"/>
            <a:ext cx="2880320" cy="5040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6588224" y="1052736"/>
            <a:ext cx="1224136" cy="5040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23528" y="1628800"/>
            <a:ext cx="165618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51520" y="1700808"/>
            <a:ext cx="1763688" cy="9233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Намалювати свого </a:t>
            </a:r>
          </a:p>
          <a:p>
            <a:pPr algn="ctr"/>
            <a:r>
              <a:rPr b="1" dirty="0" err="1" lang="uk-UA" smtClean="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спрайта</a:t>
            </a:r>
            <a:endParaRPr b="1" dirty="0" lang="ru-RU">
              <a:solidFill>
                <a:schemeClr val="bg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36296" y="476672"/>
            <a:ext cx="1728192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7380312" y="764704"/>
            <a:ext cx="1440160" cy="9233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З’явиться випадковий </a:t>
            </a:r>
            <a:r>
              <a:rPr b="1" dirty="0" err="1" lang="uk-UA" smtClean="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спрайт</a:t>
            </a:r>
            <a:endParaRPr b="1" dirty="0" lang="ru-RU">
              <a:solidFill>
                <a:schemeClr val="bg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Documents and Settings\User\Мои документы\Мои рисунки\картинки1\637673622.gif" id="27651" name="Picture 3"/>
          <p:cNvPicPr>
            <a:picLocks noChangeArrowheads="1" noChangeAspect="1" noCrop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823019" y="3145532"/>
            <a:ext cx="833467" cy="2083668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95536" y="260648"/>
            <a:ext cx="6552728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3600">
                <a:solidFill>
                  <a:srgbClr val="CC3399"/>
                </a:solidFill>
              </a:rPr>
              <a:t>Створення нового </a:t>
            </a:r>
            <a:r>
              <a:rPr b="1" dirty="0" err="1" lang="uk-UA" smtClean="0" sz="3600">
                <a:solidFill>
                  <a:srgbClr val="CC3399"/>
                </a:solidFill>
              </a:rPr>
              <a:t>спрайта</a:t>
            </a:r>
            <a:endParaRPr b="1" dirty="0" lang="ru-RU" sz="3600">
              <a:solidFill>
                <a:srgbClr val="CC3399"/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32770" name="Picture 2" descr="C:\Documents and Settings\User\Мои документы\Мои рисунки\картинки1\1095d872fa5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149080"/>
            <a:ext cx="4032448" cy="157874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5536" y="1556792"/>
            <a:ext cx="8748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err="1" smtClean="0">
                <a:solidFill>
                  <a:srgbClr val="0000FF"/>
                </a:solidFill>
                <a:latin typeface="Comic Sans MS" pitchFamily="66" charset="0"/>
              </a:rPr>
              <a:t>Фізкультхвилинка</a:t>
            </a:r>
            <a:endParaRPr lang="ru-RU" sz="7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32771" name="Picture 3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877444" y="811188"/>
            <a:ext cx="1029072" cy="4968552"/>
          </a:xfrm>
          <a:prstGeom prst="rect">
            <a:avLst/>
          </a:prstGeom>
          <a:noFill/>
        </p:spPr>
      </p:pic>
      <p:pic>
        <p:nvPicPr>
          <p:cNvPr id="32772" name="Picture 4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756941" y="-1012524"/>
            <a:ext cx="1697563" cy="424390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РМЦ 2013-2014\Для засідання РМЦ 29.08.2013\2 клас\К урокам по Технике безопасности\Plakat.jpg" id="13" name="Picture 1"/>
          <p:cNvPicPr>
            <a:picLocks noChangeArrowheads="1" noChangeAspect="1"/>
          </p:cNvPicPr>
          <p:nvPr/>
        </p:nvPicPr>
        <p:blipFill>
          <a:blip cstate="print" r:embed="rId3"/>
          <a:srcRect b="27" t="67913"/>
          <a:stretch>
            <a:fillRect/>
          </a:stretch>
        </p:blipFill>
        <p:spPr bwMode="auto">
          <a:xfrm>
            <a:off x="6551712" y="404664"/>
            <a:ext cx="2592288" cy="22322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b="1" dirty="0" lang="uk-UA" smtClean="0">
                <a:solidFill>
                  <a:srgbClr val="FF0000"/>
                </a:solidFill>
                <a:latin charset="0" pitchFamily="66" typeface="Comic Sans MS"/>
              </a:rPr>
              <a:t>Створюємо проект!</a:t>
            </a:r>
            <a:endParaRPr b="1" dirty="0" lang="ru-RU">
              <a:solidFill>
                <a:srgbClr val="FF0000"/>
              </a:solidFill>
              <a:latin charset="0" pitchFamily="66" typeface="Comic Sans M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 lang="uk-UA" smtClean="0">
                <a:solidFill>
                  <a:srgbClr val="002060"/>
                </a:solidFill>
              </a:rPr>
              <a:t>На виконання проекту </a:t>
            </a:r>
            <a:r>
              <a:rPr b="1" dirty="0" lang="uk-UA" smtClean="0">
                <a:solidFill>
                  <a:srgbClr val="C00000"/>
                </a:solidFill>
              </a:rPr>
              <a:t>14 хвилин.</a:t>
            </a:r>
          </a:p>
          <a:p>
            <a:r>
              <a:rPr dirty="0" lang="uk-UA" smtClean="0">
                <a:solidFill>
                  <a:srgbClr val="002060"/>
                </a:solidFill>
              </a:rPr>
              <a:t>Вправи для очей  </a:t>
            </a:r>
            <a:r>
              <a:rPr b="1" dirty="0" lang="uk-UA" smtClean="0">
                <a:solidFill>
                  <a:srgbClr val="C00000"/>
                </a:solidFill>
              </a:rPr>
              <a:t>1 хвилини.</a:t>
            </a:r>
          </a:p>
          <a:p>
            <a:r>
              <a:rPr dirty="0" err="1" lang="uk-UA" smtClean="0">
                <a:solidFill>
                  <a:srgbClr val="002060"/>
                </a:solidFill>
              </a:rPr>
              <a:t>Пам</a:t>
            </a:r>
            <a:r>
              <a:rPr dirty="0" lang="en-US" smtClean="0">
                <a:solidFill>
                  <a:srgbClr val="002060"/>
                </a:solidFill>
              </a:rPr>
              <a:t>’</a:t>
            </a:r>
            <a:r>
              <a:rPr dirty="0" err="1" lang="uk-UA" smtClean="0">
                <a:solidFill>
                  <a:srgbClr val="002060"/>
                </a:solidFill>
              </a:rPr>
              <a:t>ятаємо</a:t>
            </a:r>
            <a:r>
              <a:rPr dirty="0" lang="uk-UA" smtClean="0">
                <a:solidFill>
                  <a:srgbClr val="002060"/>
                </a:solidFill>
              </a:rPr>
              <a:t> правила безпеки при роботі за </a:t>
            </a:r>
            <a:r>
              <a:rPr dirty="0" err="1" lang="uk-UA" smtClean="0">
                <a:solidFill>
                  <a:srgbClr val="002060"/>
                </a:solidFill>
              </a:rPr>
              <a:t>комп</a:t>
            </a:r>
            <a:r>
              <a:rPr dirty="0" lang="en-US" smtClean="0">
                <a:solidFill>
                  <a:srgbClr val="002060"/>
                </a:solidFill>
              </a:rPr>
              <a:t>’</a:t>
            </a:r>
            <a:r>
              <a:rPr dirty="0" err="1" lang="uk-UA" smtClean="0">
                <a:solidFill>
                  <a:srgbClr val="002060"/>
                </a:solidFill>
              </a:rPr>
              <a:t>ютером</a:t>
            </a:r>
            <a:r>
              <a:rPr dirty="0" lang="uk-UA" smtClean="0">
                <a:solidFill>
                  <a:srgbClr val="002060"/>
                </a:solidFill>
              </a:rPr>
              <a:t>.</a:t>
            </a:r>
            <a:endParaRPr dirty="0" lang="ru-RU">
              <a:solidFill>
                <a:srgbClr val="002060"/>
              </a:solidFill>
            </a:endParaRPr>
          </a:p>
        </p:txBody>
      </p:sp>
      <p:pic>
        <p:nvPicPr>
          <p:cNvPr descr="D:\РМЦ 2013-2014\Для засідання РМЦ 29.08.2013\2 клас\К урокам по Технике безопасности\Plakat.jpg" id="3073" name="Picture 1"/>
          <p:cNvPicPr>
            <a:picLocks noChangeArrowheads="1" noChangeAspect="1"/>
          </p:cNvPicPr>
          <p:nvPr/>
        </p:nvPicPr>
        <p:blipFill>
          <a:blip cstate="print" r:embed="rId3"/>
          <a:srcRect b="92802" l="20197" r="63519"/>
          <a:stretch>
            <a:fillRect/>
          </a:stretch>
        </p:blipFill>
        <p:spPr bwMode="auto">
          <a:xfrm>
            <a:off x="2051720" y="3861048"/>
            <a:ext cx="1512168" cy="1224136"/>
          </a:xfrm>
          <a:prstGeom prst="rect">
            <a:avLst/>
          </a:prstGeom>
          <a:noFill/>
        </p:spPr>
      </p:pic>
      <p:pic>
        <p:nvPicPr>
          <p:cNvPr descr="D:\РМЦ 2013-2014\Для засідання РМЦ 29.08.2013\2 клас\К урокам по Технике безопасности\Plakat.jpg" id="6" name="Picture 1"/>
          <p:cNvPicPr>
            <a:picLocks noChangeArrowheads="1" noChangeAspect="1"/>
          </p:cNvPicPr>
          <p:nvPr/>
        </p:nvPicPr>
        <p:blipFill>
          <a:blip cstate="print" r:embed="rId3"/>
          <a:srcRect b="79408" l="18649" r="63519" t="14206"/>
          <a:stretch>
            <a:fillRect/>
          </a:stretch>
        </p:blipFill>
        <p:spPr bwMode="auto">
          <a:xfrm>
            <a:off x="5724128" y="3429000"/>
            <a:ext cx="1584176" cy="1296144"/>
          </a:xfrm>
          <a:prstGeom prst="rect">
            <a:avLst/>
          </a:prstGeom>
          <a:noFill/>
        </p:spPr>
      </p:pic>
      <p:pic>
        <p:nvPicPr>
          <p:cNvPr descr="D:\РМЦ 2013-2014\Для засідання РМЦ 29.08.2013\2 клас\К урокам по Технике безопасности\Plakat.jpg" id="7" name="Picture 1"/>
          <p:cNvPicPr>
            <a:picLocks noChangeArrowheads="1" noChangeAspect="1"/>
          </p:cNvPicPr>
          <p:nvPr/>
        </p:nvPicPr>
        <p:blipFill>
          <a:blip cstate="print" r:embed="rId3"/>
          <a:srcRect b="72400" l="17837" r="64031" t="20852"/>
          <a:stretch>
            <a:fillRect/>
          </a:stretch>
        </p:blipFill>
        <p:spPr bwMode="auto">
          <a:xfrm>
            <a:off x="7343800" y="3429000"/>
            <a:ext cx="1800200" cy="1224136"/>
          </a:xfrm>
          <a:prstGeom prst="rect">
            <a:avLst/>
          </a:prstGeom>
          <a:noFill/>
        </p:spPr>
      </p:pic>
      <p:pic>
        <p:nvPicPr>
          <p:cNvPr descr="D:\РМЦ 2013-2014\Для засідання РМЦ 29.08.2013\2 клас\К урокам по Технике безопасности\Plakat.jpg" id="8" name="Picture 1"/>
          <p:cNvPicPr>
            <a:picLocks noChangeArrowheads="1" noChangeAspect="1"/>
          </p:cNvPicPr>
          <p:nvPr/>
        </p:nvPicPr>
        <p:blipFill>
          <a:blip cstate="print" r:embed="rId3"/>
          <a:srcRect b="65245" l="17832" r="63519" t="27426"/>
          <a:stretch>
            <a:fillRect/>
          </a:stretch>
        </p:blipFill>
        <p:spPr bwMode="auto">
          <a:xfrm>
            <a:off x="3203848" y="5085184"/>
            <a:ext cx="1656184" cy="1368152"/>
          </a:xfrm>
          <a:prstGeom prst="rect">
            <a:avLst/>
          </a:prstGeom>
          <a:noFill/>
        </p:spPr>
      </p:pic>
      <p:pic>
        <p:nvPicPr>
          <p:cNvPr descr="D:\РМЦ 2013-2014\Для засідання РМЦ 29.08.2013\2 клас\К урокам по Технике безопасности\Plakat.jpg" id="9" name="Picture 1"/>
          <p:cNvPicPr>
            <a:picLocks noChangeArrowheads="1" noChangeAspect="1"/>
          </p:cNvPicPr>
          <p:nvPr/>
        </p:nvPicPr>
        <p:blipFill>
          <a:blip cstate="print" r:embed="rId3"/>
          <a:srcRect b="58675" l="18999" r="63519" t="34735"/>
          <a:stretch>
            <a:fillRect/>
          </a:stretch>
        </p:blipFill>
        <p:spPr bwMode="auto">
          <a:xfrm>
            <a:off x="3779912" y="3356992"/>
            <a:ext cx="1749452" cy="1628800"/>
          </a:xfrm>
          <a:prstGeom prst="rect">
            <a:avLst/>
          </a:prstGeom>
          <a:noFill/>
        </p:spPr>
      </p:pic>
      <p:pic>
        <p:nvPicPr>
          <p:cNvPr descr="D:\РМЦ 2013-2014\Для засідання РМЦ 29.08.2013\2 клас\К урокам по Технике безопасности\Plakat.jpg" id="10" name="Picture 1"/>
          <p:cNvPicPr>
            <a:picLocks noChangeArrowheads="1" noChangeAspect="1"/>
          </p:cNvPicPr>
          <p:nvPr/>
        </p:nvPicPr>
        <p:blipFill>
          <a:blip cstate="print" r:embed="rId3"/>
          <a:srcRect b="51997" l="19454" r="63519" t="41670"/>
          <a:stretch>
            <a:fillRect/>
          </a:stretch>
        </p:blipFill>
        <p:spPr bwMode="auto">
          <a:xfrm>
            <a:off x="7236296" y="5013176"/>
            <a:ext cx="1584176" cy="1512168"/>
          </a:xfrm>
          <a:prstGeom prst="rect">
            <a:avLst/>
          </a:prstGeom>
          <a:noFill/>
        </p:spPr>
      </p:pic>
      <p:pic>
        <p:nvPicPr>
          <p:cNvPr descr="D:\РМЦ 2013-2014\Для засідання РМЦ 29.08.2013\2 клас\К урокам по Технике безопасности\Plakat.jpg" id="11" name="Picture 1"/>
          <p:cNvPicPr>
            <a:picLocks noChangeArrowheads="1" noChangeAspect="1"/>
          </p:cNvPicPr>
          <p:nvPr/>
        </p:nvPicPr>
        <p:blipFill>
          <a:blip cstate="print" r:embed="rId3"/>
          <a:srcRect b="44283" l="18713" r="63316" t="48739"/>
          <a:stretch>
            <a:fillRect/>
          </a:stretch>
        </p:blipFill>
        <p:spPr bwMode="auto">
          <a:xfrm>
            <a:off x="5076056" y="5229200"/>
            <a:ext cx="1800200" cy="1231716"/>
          </a:xfrm>
          <a:prstGeom prst="rect">
            <a:avLst/>
          </a:prstGeom>
          <a:noFill/>
        </p:spPr>
      </p:pic>
      <p:pic>
        <p:nvPicPr>
          <p:cNvPr descr="D:\РМЦ 2013-2014\Для засідання РМЦ 29.08.2013\2 клас\К урокам по Технике безопасности\Plakat.jpg" id="12" name="Picture 1"/>
          <p:cNvPicPr>
            <a:picLocks noChangeArrowheads="1" noChangeAspect="1"/>
          </p:cNvPicPr>
          <p:nvPr/>
        </p:nvPicPr>
        <p:blipFill>
          <a:blip cstate="print" r:embed="rId3"/>
          <a:srcRect b="86150" l="18774" r="63519" t="6961"/>
          <a:stretch>
            <a:fillRect/>
          </a:stretch>
        </p:blipFill>
        <p:spPr bwMode="auto">
          <a:xfrm>
            <a:off x="395536" y="5085184"/>
            <a:ext cx="1914083" cy="141277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48680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CC3399"/>
                </a:solidFill>
              </a:rPr>
              <a:t>ДІЄМО. </a:t>
            </a:r>
            <a:br>
              <a:rPr lang="uk-UA" sz="3200" b="1" dirty="0" smtClean="0">
                <a:solidFill>
                  <a:srgbClr val="CC3399"/>
                </a:solidFill>
              </a:rPr>
            </a:br>
            <a:r>
              <a:rPr lang="uk-UA" sz="3200" b="1" dirty="0" smtClean="0">
                <a:solidFill>
                  <a:srgbClr val="CC3399"/>
                </a:solidFill>
              </a:rPr>
              <a:t>Завдання </a:t>
            </a:r>
            <a:r>
              <a:rPr lang="uk-UA" sz="3200" b="1" dirty="0">
                <a:solidFill>
                  <a:srgbClr val="CC3399"/>
                </a:solidFill>
              </a:rPr>
              <a:t>1. </a:t>
            </a:r>
            <a:r>
              <a:rPr lang="uk-UA" sz="3200" b="1" i="1" dirty="0" smtClean="0"/>
              <a:t>Акваріум</a:t>
            </a:r>
            <a:br>
              <a:rPr lang="uk-UA" sz="3200" b="1" i="1" dirty="0" smtClean="0"/>
            </a:br>
            <a:r>
              <a:rPr lang="uk-UA" sz="3200" b="1" i="1" dirty="0" smtClean="0"/>
              <a:t> </a:t>
            </a:r>
            <a:r>
              <a:rPr lang="uk-UA" sz="2000" b="1" i="1" dirty="0" smtClean="0">
                <a:solidFill>
                  <a:srgbClr val="0000FF"/>
                </a:solidFill>
              </a:rPr>
              <a:t>Відкрий проект </a:t>
            </a:r>
            <a:r>
              <a:rPr lang="en-US" sz="2000" b="1" i="1" dirty="0" err="1" smtClean="0">
                <a:solidFill>
                  <a:srgbClr val="0000FF"/>
                </a:solidFill>
              </a:rPr>
              <a:t>Aguarium</a:t>
            </a:r>
            <a:r>
              <a:rPr lang="uk-UA" sz="2000" b="1" i="1" dirty="0" smtClean="0">
                <a:solidFill>
                  <a:srgbClr val="0000FF"/>
                </a:solidFill>
              </a:rPr>
              <a:t>, що міститься в папці </a:t>
            </a:r>
            <a:r>
              <a:rPr lang="en-US" sz="2000" b="1" i="1" dirty="0" smtClean="0">
                <a:solidFill>
                  <a:srgbClr val="0000FF"/>
                </a:solidFill>
              </a:rPr>
              <a:t>Animation</a:t>
            </a:r>
            <a:r>
              <a:rPr lang="uk-UA" sz="2000" b="1" i="1" dirty="0" smtClean="0">
                <a:solidFill>
                  <a:srgbClr val="0000FF"/>
                </a:solidFill>
              </a:rPr>
              <a:t>.</a:t>
            </a:r>
            <a:r>
              <a:rPr lang="uk-UA" sz="2000" b="1" dirty="0" smtClean="0">
                <a:solidFill>
                  <a:srgbClr val="0000FF"/>
                </a:solidFill>
              </a:rPr>
              <a:t> </a:t>
            </a:r>
            <a:r>
              <a:rPr lang="ru-RU" sz="2000" b="1" dirty="0" smtClean="0">
                <a:solidFill>
                  <a:srgbClr val="0000FF"/>
                </a:solidFill>
              </a:rPr>
              <a:t/>
            </a:r>
            <a:br>
              <a:rPr lang="ru-RU" sz="2000" b="1" dirty="0" smtClean="0">
                <a:solidFill>
                  <a:srgbClr val="0000FF"/>
                </a:solidFill>
              </a:rPr>
            </a:br>
            <a:endParaRPr lang="uk-UA" sz="2000" b="1" dirty="0">
              <a:solidFill>
                <a:srgbClr val="0000FF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043608" y="1628800"/>
            <a:ext cx="8100392" cy="4464496"/>
          </a:xfrm>
          <a:noFill/>
        </p:spPr>
        <p:txBody>
          <a:bodyPr>
            <a:normAutofit fontScale="62500" lnSpcReduction="20000"/>
          </a:bodyPr>
          <a:lstStyle/>
          <a:p>
            <a:pPr lvl="0" fontAlgn="base"/>
            <a:r>
              <a:rPr lang="uk-UA" b="1" dirty="0" smtClean="0"/>
              <a:t>Запусти на виконання програму</a:t>
            </a:r>
            <a:r>
              <a:rPr lang="uk-UA" dirty="0" smtClean="0"/>
              <a:t> </a:t>
            </a:r>
            <a:r>
              <a:rPr lang="uk-UA" b="1" dirty="0" err="1" smtClean="0"/>
              <a:t>Scratch</a:t>
            </a:r>
            <a:r>
              <a:rPr lang="uk-UA" dirty="0" smtClean="0"/>
              <a:t>. </a:t>
            </a:r>
            <a:r>
              <a:rPr lang="uk-UA" i="1" dirty="0" smtClean="0"/>
              <a:t>Для цього знайди на      </a:t>
            </a:r>
            <a:endParaRPr lang="ru-RU" dirty="0" smtClean="0"/>
          </a:p>
          <a:p>
            <a:pPr fontAlgn="base">
              <a:buNone/>
            </a:pPr>
            <a:r>
              <a:rPr lang="uk-UA" i="1" dirty="0" smtClean="0"/>
              <a:t>   робочому столі значок цієї програми і двічі клацни ліву кнопку  </a:t>
            </a:r>
            <a:endParaRPr lang="ru-RU" dirty="0" smtClean="0"/>
          </a:p>
          <a:p>
            <a:pPr fontAlgn="base">
              <a:buNone/>
            </a:pPr>
            <a:r>
              <a:rPr lang="uk-UA" i="1" dirty="0" smtClean="0"/>
              <a:t>   миші.</a:t>
            </a:r>
            <a:endParaRPr lang="ru-RU" dirty="0" smtClean="0"/>
          </a:p>
          <a:p>
            <a:pPr lvl="0" fontAlgn="base"/>
            <a:r>
              <a:rPr lang="uk-UA" b="1" dirty="0" smtClean="0"/>
              <a:t>Відкрий проект</a:t>
            </a:r>
            <a:r>
              <a:rPr lang="uk-UA" b="1" i="1" dirty="0" smtClean="0"/>
              <a:t> </a:t>
            </a:r>
            <a:r>
              <a:rPr lang="en-US" b="1" dirty="0" err="1" smtClean="0"/>
              <a:t>Aguarium</a:t>
            </a:r>
            <a:r>
              <a:rPr lang="uk-UA" i="1" dirty="0" smtClean="0"/>
              <a:t>.</a:t>
            </a:r>
            <a:r>
              <a:rPr lang="uk-UA" dirty="0" smtClean="0"/>
              <a:t> </a:t>
            </a:r>
            <a:r>
              <a:rPr lang="uk-UA" i="1" dirty="0" smtClean="0"/>
              <a:t>Для цього в меню Файл обери вказівку Відкрити. У вікні Відкрити проект обери вказівку Зразки. У списку  папок, що відобразився в робочій області вікна, обери папку </a:t>
            </a:r>
            <a:r>
              <a:rPr lang="en-US" i="1" dirty="0" smtClean="0"/>
              <a:t>Animation</a:t>
            </a:r>
            <a:r>
              <a:rPr lang="uk-UA" i="1" dirty="0" smtClean="0"/>
              <a:t>. Натисни кнопку Гаразд. У вікні, що відкрилося, обери </a:t>
            </a:r>
            <a:r>
              <a:rPr lang="en-US" i="1" dirty="0" err="1" smtClean="0"/>
              <a:t>Aguarium</a:t>
            </a:r>
            <a:r>
              <a:rPr lang="uk-UA" i="1" dirty="0" smtClean="0"/>
              <a:t> і натисни кнопку Гаразд.</a:t>
            </a:r>
            <a:endParaRPr lang="ru-RU" dirty="0" smtClean="0"/>
          </a:p>
          <a:p>
            <a:pPr lvl="0" fontAlgn="base"/>
            <a:r>
              <a:rPr lang="uk-UA" i="1" dirty="0" smtClean="0"/>
              <a:t>Перевір, чи </a:t>
            </a:r>
            <a:r>
              <a:rPr lang="uk-UA" i="1" dirty="0" err="1" smtClean="0"/>
              <a:t>під'єднані</a:t>
            </a:r>
            <a:r>
              <a:rPr lang="uk-UA" i="1" dirty="0" smtClean="0"/>
              <a:t> до твого комп'ютера навушники або </a:t>
            </a:r>
            <a:r>
              <a:rPr lang="ru-RU" i="1" dirty="0" smtClean="0"/>
              <a:t>колонки.</a:t>
            </a:r>
            <a:endParaRPr lang="ru-RU" dirty="0" smtClean="0"/>
          </a:p>
          <a:p>
            <a:pPr lvl="0" fontAlgn="base"/>
            <a:r>
              <a:rPr lang="uk-UA" i="1" dirty="0" smtClean="0"/>
              <a:t>Перейди в режим перегляду виконання алгоритму. Для цього натисни кнопку  Запуск </a:t>
            </a:r>
            <a:r>
              <a:rPr lang="uk-UA" i="1" dirty="0" err="1" smtClean="0"/>
              <a:t>Скрипта</a:t>
            </a:r>
            <a:r>
              <a:rPr lang="uk-UA" i="1" dirty="0" smtClean="0"/>
              <a:t> (Зелений прапорець).</a:t>
            </a:r>
            <a:endParaRPr lang="ru-RU" dirty="0" smtClean="0"/>
          </a:p>
          <a:p>
            <a:pPr lvl="0" fontAlgn="base"/>
            <a:r>
              <a:rPr lang="uk-UA" dirty="0" smtClean="0"/>
              <a:t>Обміркуй, які команди виконують Рибки</a:t>
            </a:r>
            <a:r>
              <a:rPr lang="uk-UA" i="1" dirty="0" smtClean="0"/>
              <a:t>.</a:t>
            </a:r>
            <a:r>
              <a:rPr lang="uk-UA" dirty="0" smtClean="0"/>
              <a:t> З'ясуй, які події відбуваються на сцені після виконання кожної з команд. Для цього вийду з режиму перегляду.</a:t>
            </a:r>
            <a:endParaRPr lang="ru-RU" dirty="0" smtClean="0"/>
          </a:p>
          <a:p>
            <a:pPr lvl="0" fontAlgn="base"/>
            <a:r>
              <a:rPr lang="uk-UA" dirty="0" smtClean="0"/>
              <a:t>Заверши роботу із середовищем </a:t>
            </a:r>
            <a:r>
              <a:rPr lang="uk-UA" dirty="0" err="1" smtClean="0"/>
              <a:t>Скретч</a:t>
            </a:r>
            <a:r>
              <a:rPr lang="uk-UA" dirty="0" smtClean="0"/>
              <a:t>. </a:t>
            </a:r>
            <a:endParaRPr lang="ru-RU" dirty="0" smtClean="0"/>
          </a:p>
          <a:p>
            <a:pPr marL="0" indent="0">
              <a:buNone/>
            </a:pPr>
            <a:endParaRPr lang="uk-UA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0961" name="WordArt 1"/>
          <p:cNvSpPr>
            <a:spLocks noChangeArrowheads="1" noChangeShapeType="1" noTextEdit="1"/>
          </p:cNvSpPr>
          <p:nvPr/>
        </p:nvSpPr>
        <p:spPr bwMode="auto">
          <a:xfrm rot="20567620">
            <a:off x="188013" y="649569"/>
            <a:ext cx="2767945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12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Обов’язкове</a:t>
            </a:r>
            <a:r>
              <a:rPr lang="ru-RU" sz="1200" kern="1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д</a:t>
            </a:r>
            <a:r>
              <a:rPr lang="ru-RU" sz="12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 ля </a:t>
            </a:r>
            <a:r>
              <a:rPr lang="ru-RU" sz="12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всіх</a:t>
            </a:r>
            <a:r>
              <a:rPr lang="ru-RU" sz="12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!</a:t>
            </a:r>
            <a:endParaRPr lang="ru-RU" sz="12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</p:txBody>
      </p:sp>
      <p:pic>
        <p:nvPicPr>
          <p:cNvPr id="10" name="Рисунок 9" descr="G:\МО-2014 Скретч\картинки\i (6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7550" y="0"/>
            <a:ext cx="20764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872"/>
            <a:ext cx="899592" cy="28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05307379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052736"/>
            <a:ext cx="756084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51520" y="404664"/>
            <a:ext cx="842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CC3399"/>
                </a:solidFill>
              </a:rPr>
              <a:t>Вкажіть назву і будову вікна?</a:t>
            </a:r>
            <a:endParaRPr lang="ru-RU" sz="4400" b="1" dirty="0">
              <a:solidFill>
                <a:srgbClr val="CC3399"/>
              </a:solidFill>
            </a:endParaRPr>
          </a:p>
        </p:txBody>
      </p:sp>
      <p:pic>
        <p:nvPicPr>
          <p:cNvPr id="7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8840"/>
            <a:ext cx="1152128" cy="288032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979962"/>
          </a:xfrm>
        </p:spPr>
        <p:txBody>
          <a:bodyPr/>
          <a:lstStyle/>
          <a:p>
            <a:r>
              <a:rPr b="1" dirty="0" i="1" lang="uk-UA" smtClean="0"/>
              <a:t>Або завдання 3. </a:t>
            </a:r>
            <a:r>
              <a:rPr b="1" dirty="0" lang="uk-UA" smtClean="0"/>
              <a:t>Перша розмова</a:t>
            </a:r>
            <a:endParaRPr b="1" dirty="0"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79513" y="2636912"/>
            <a:ext cx="5040560" cy="3489251"/>
          </a:xfrm>
        </p:spPr>
        <p:txBody>
          <a:bodyPr>
            <a:normAutofit fontScale="85000" lnSpcReduction="10000"/>
          </a:bodyPr>
          <a:lstStyle/>
          <a:p>
            <a:pPr fontAlgn="base"/>
            <a:r>
              <a:rPr b="1" dirty="0" lang="uk-UA" smtClean="0"/>
              <a:t>Із набору команд склади алгоритм, за яким виконавець «промовлятиме» речення в такій послідовності: </a:t>
            </a:r>
            <a:endParaRPr dirty="0" lang="ru-RU" smtClean="0"/>
          </a:p>
          <a:p>
            <a:pPr fontAlgn="base" lvl="0"/>
            <a:r>
              <a:rPr b="1" dirty="0" lang="uk-UA" smtClean="0"/>
              <a:t>Доброго дня! </a:t>
            </a:r>
            <a:endParaRPr dirty="0" lang="ru-RU" smtClean="0"/>
          </a:p>
          <a:p>
            <a:pPr fontAlgn="base" lvl="0"/>
            <a:r>
              <a:rPr b="1" dirty="0" lang="uk-UA" smtClean="0"/>
              <a:t>Я -  Сірий кит. </a:t>
            </a:r>
          </a:p>
          <a:p>
            <a:pPr fontAlgn="base" lvl="0"/>
            <a:r>
              <a:rPr b="1" dirty="0" lang="uk-UA" smtClean="0"/>
              <a:t>Радий нашому знайомству.</a:t>
            </a:r>
            <a:endParaRPr dirty="0" lang="ru-RU" smtClean="0"/>
          </a:p>
          <a:p>
            <a:pPr indent="-514350" marL="514350">
              <a:buNone/>
            </a:pPr>
            <a:endParaRPr dirty="0"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dirty="0" lang="uk-UA" smtClean="0"/>
              <a:t>30.09.2014</a:t>
            </a:r>
            <a:endParaRPr dirty="0"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8913" name="WordArt 1"/>
          <p:cNvSpPr>
            <a:spLocks noChangeArrowheads="1" noChangeShapeType="1" noTextEdit="1"/>
          </p:cNvSpPr>
          <p:nvPr/>
        </p:nvSpPr>
        <p:spPr bwMode="auto">
          <a:xfrm rot="20510619">
            <a:off x="1586194" y="1371182"/>
            <a:ext cx="2137965" cy="588912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  <a:scene3d>
              <a:camera prst="legacyPerspectiveFront">
                <a:rot lat="20519999" lon="1080000" rev="0"/>
              </a:camera>
              <a:lightRig dir="b" rig="legacyHarsh2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dirty="0" kern="10" lang="ru-RU" smtClean="0" spc="0" sz="12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За </a:t>
            </a:r>
            <a:r>
              <a:rPr dirty="0" err="1" kern="10" lang="ru-RU" smtClean="0" spc="0" sz="12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бажанням</a:t>
            </a:r>
            <a:r>
              <a:rPr dirty="0" kern="10" lang="ru-RU" smtClean="0" spc="0" sz="12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!</a:t>
            </a:r>
            <a:endParaRPr dirty="0" kern="10" lang="ru-RU" spc="0" sz="120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</p:txBody>
      </p:sp>
      <p:pic>
        <p:nvPicPr>
          <p:cNvPr id="80898" name="Picture 2"/>
          <p:cNvPicPr>
            <a:picLocks noChangeArrowheads="1" noChangeAspect="1"/>
          </p:cNvPicPr>
          <p:nvPr/>
        </p:nvPicPr>
        <p:blipFill>
          <a:blip cstate="print" r:embed="rId2"/>
          <a:srcRect r="37"/>
          <a:stretch>
            <a:fillRect/>
          </a:stretch>
        </p:blipFill>
        <p:spPr bwMode="auto">
          <a:xfrm>
            <a:off x="4932040" y="4293096"/>
            <a:ext cx="2695018" cy="19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9" name="Picture 3"/>
          <p:cNvPicPr>
            <a:picLocks noChangeArrowheads="1" noChangeAspect="1"/>
          </p:cNvPicPr>
          <p:nvPr/>
        </p:nvPicPr>
        <p:blipFill>
          <a:blip cstate="print" r:embed="rId3"/>
          <a:srcRect r="11"/>
          <a:stretch>
            <a:fillRect/>
          </a:stretch>
        </p:blipFill>
        <p:spPr bwMode="auto">
          <a:xfrm>
            <a:off x="5580112" y="2492896"/>
            <a:ext cx="2448272" cy="178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0" name="Picture 4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5436096" y="764704"/>
            <a:ext cx="2304256" cy="168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User\Мои документы\Мои рисунки\картинки1\637673622.gif" id="10" name="Picture 2"/>
          <p:cNvPicPr>
            <a:picLocks noChangeArrowheads="1" noChangeAspect="1" noCrop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8100392" y="3068960"/>
            <a:ext cx="828600" cy="29355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02340197"/>
      </p:ext>
    </p:extLst>
  </p:cSld>
  <p:clrMapOvr>
    <a:masterClrMapping/>
  </p:clrMapOvr>
  <p:transition>
    <p:strips dir="ru"/>
  </p:transition>
  <p:timing>
    <p:tnLst>
      <p:par>
        <p:cTn dur="indefinite" id="1" nodeType="tmRoot" restart="never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0"/>
            <a:ext cx="6645424" cy="1143000"/>
          </a:xfrm>
        </p:spPr>
        <p:txBody>
          <a:bodyPr>
            <a:normAutofit/>
          </a:bodyPr>
          <a:lstStyle/>
          <a:p>
            <a:r>
              <a:rPr b="1" dirty="0" i="1" lang="uk-UA" smtClean="0">
                <a:solidFill>
                  <a:srgbClr val="CC3399"/>
                </a:solidFill>
              </a:rPr>
              <a:t>Завдання 3. </a:t>
            </a:r>
            <a:r>
              <a:rPr b="1" lang="uk-UA" smtClean="0">
                <a:solidFill>
                  <a:srgbClr val="CC3399"/>
                </a:solidFill>
              </a:rPr>
              <a:t>Мій проект</a:t>
            </a:r>
            <a:endParaRPr b="1" dirty="0" lang="uk-UA">
              <a:solidFill>
                <a:srgbClr val="CC3399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 sz="half"/>
          </p:nvPr>
        </p:nvSpPr>
        <p:spPr>
          <a:xfrm>
            <a:off x="323528" y="1988840"/>
            <a:ext cx="4464496" cy="3313690"/>
          </a:xfrm>
          <a:noFill/>
        </p:spPr>
        <p:txBody>
          <a:bodyPr>
            <a:normAutofit/>
          </a:bodyPr>
          <a:lstStyle/>
          <a:p>
            <a:pPr>
              <a:buNone/>
            </a:pPr>
            <a:r>
              <a:rPr b="1" dirty="0" lang="uk-UA" smtClean="0"/>
              <a:t>Завдання (творче).  </a:t>
            </a:r>
          </a:p>
          <a:p>
            <a:r>
              <a:rPr b="1" dirty="0" i="1" lang="uk-UA" smtClean="0"/>
              <a:t>Зроби так, щоб Сірий кит рухався.</a:t>
            </a:r>
          </a:p>
          <a:p>
            <a:r>
              <a:rPr b="1" dirty="0" lang="uk-UA" smtClean="0"/>
              <a:t>Збережи проект.</a:t>
            </a:r>
            <a:r>
              <a:rPr b="1" dirty="0" i="1" lang="uk-UA" smtClean="0"/>
              <a:t> </a:t>
            </a:r>
            <a:endParaRPr dirty="0" lang="ru-RU" smtClean="0"/>
          </a:p>
          <a:p>
            <a:endParaRPr dirty="0" lang="ru-RU" smtClean="0"/>
          </a:p>
          <a:p>
            <a:pPr indent="0" marL="0">
              <a:buNone/>
            </a:pPr>
            <a:endParaRPr dirty="0"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dirty="0" lang="uk-UA" smtClean="0"/>
              <a:t>30.09.2014</a:t>
            </a:r>
            <a:endParaRPr dirty="0"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9937" name="WordArt 1"/>
          <p:cNvSpPr>
            <a:spLocks noChangeArrowheads="1" noChangeShapeType="1" noTextEdit="1"/>
          </p:cNvSpPr>
          <p:nvPr/>
        </p:nvSpPr>
        <p:spPr bwMode="auto">
          <a:xfrm rot="21391092">
            <a:off x="417846" y="1144811"/>
            <a:ext cx="3057370" cy="827609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  <a:scene3d>
              <a:camera prst="legacyPerspectiveFront">
                <a:rot lat="20519999" lon="1080000" rev="0"/>
              </a:camera>
              <a:lightRig dir="b" rig="legacyHarsh2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dirty="0" err="1" kern="10" lang="ru-RU" smtClean="0" spc="0" sz="12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Якщо</a:t>
            </a:r>
            <a:r>
              <a:rPr dirty="0" kern="10" lang="ru-RU" smtClean="0" spc="0" sz="12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 </a:t>
            </a:r>
            <a:r>
              <a:rPr dirty="0" err="1" kern="10" lang="ru-RU" smtClean="0" spc="0" sz="12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зможеш</a:t>
            </a:r>
            <a:r>
              <a:rPr dirty="0" kern="10" lang="ru-RU" smtClean="0" spc="0" sz="12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!</a:t>
            </a:r>
            <a:endParaRPr dirty="0" kern="10" lang="ru-RU" spc="0" sz="120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</p:txBody>
      </p:sp>
      <p:pic>
        <p:nvPicPr>
          <p:cNvPr id="39939" name="Picture 3"/>
          <p:cNvPicPr>
            <a:picLocks noChangeArrowheads="1" noChangeAspect="1" noGrp="1"/>
          </p:cNvPicPr>
          <p:nvPr>
            <p:ph idx="2" sz="half"/>
          </p:nvPr>
        </p:nvPicPr>
        <p:blipFill>
          <a:blip cstate="print" r:embed="rId2"/>
          <a:stretch>
            <a:fillRect/>
          </a:stretch>
        </p:blipFill>
        <p:spPr bwMode="auto">
          <a:xfrm>
            <a:off x="4572000" y="1988840"/>
            <a:ext cx="4387005" cy="3175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User\Мои документы\Мои рисунки\картинки1\637673622.gif" id="8" name="Picture 2"/>
          <p:cNvPicPr>
            <a:picLocks noChangeArrowheads="1" noChangeAspect="1" noCrop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419872" y="3212976"/>
            <a:ext cx="1152128" cy="28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41530771"/>
      </p:ext>
    </p:extLst>
  </p:cSld>
  <p:clrMapOvr>
    <a:masterClrMapping/>
  </p:clrMapOvr>
  <p:transition>
    <p:strips dir="ru"/>
  </p:transition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</a:rPr>
              <a:t>Домашнє завдання</a:t>
            </a:r>
            <a:endParaRPr lang="uk-UA" b="1" dirty="0">
              <a:solidFill>
                <a:srgbClr val="7030A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251520" y="1600201"/>
            <a:ext cx="4244280" cy="3556991"/>
          </a:xfrm>
          <a:noFill/>
        </p:spPr>
        <p:txBody>
          <a:bodyPr>
            <a:normAutofit lnSpcReduction="10000"/>
          </a:bodyPr>
          <a:lstStyle/>
          <a:p>
            <a:pPr marL="452438" indent="-452438">
              <a:buFont typeface="Wingdings" panose="05000000000000000000" pitchFamily="2" charset="2"/>
              <a:buChar char="q"/>
            </a:pPr>
            <a:r>
              <a:rPr lang="uk-UA" dirty="0" smtClean="0">
                <a:solidFill>
                  <a:srgbClr val="CC3399"/>
                </a:solidFill>
              </a:rPr>
              <a:t>Обов’язково виконати завдання у робочому зошиті.</a:t>
            </a:r>
          </a:p>
          <a:p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>
                <a:solidFill>
                  <a:srgbClr val="FF0000"/>
                </a:solidFill>
              </a:rPr>
              <a:t>Намалювати свого </a:t>
            </a:r>
            <a:r>
              <a:rPr lang="uk-UA" sz="2400" dirty="0" err="1" smtClean="0">
                <a:solidFill>
                  <a:srgbClr val="FF0000"/>
                </a:solidFill>
              </a:rPr>
              <a:t>спрайта</a:t>
            </a:r>
            <a:r>
              <a:rPr lang="uk-UA" sz="2400" dirty="0" smtClean="0">
                <a:solidFill>
                  <a:srgbClr val="FF0000"/>
                </a:solidFill>
              </a:rPr>
              <a:t>,  якого будеш створювати у середовищі виконання алгоритмів на наступному уроці.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endParaRPr lang="uk-UA" sz="2400" dirty="0">
              <a:solidFill>
                <a:srgbClr val="FF0000"/>
              </a:solidFill>
            </a:endParaRP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427984" y="1600201"/>
            <a:ext cx="4536504" cy="3628999"/>
          </a:xfrm>
          <a:noFill/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b="1" dirty="0" smtClean="0">
                <a:solidFill>
                  <a:srgbClr val="0000FF"/>
                </a:solidFill>
              </a:rPr>
              <a:t>По можливості: встанови на домашньому комп'ютері програму </a:t>
            </a:r>
            <a:r>
              <a:rPr lang="uk-UA" b="1" dirty="0" err="1" smtClean="0">
                <a:solidFill>
                  <a:srgbClr val="0000FF"/>
                </a:solidFill>
              </a:rPr>
              <a:t>Скретч</a:t>
            </a:r>
            <a:r>
              <a:rPr lang="uk-UA" b="1" dirty="0" smtClean="0">
                <a:solidFill>
                  <a:srgbClr val="0000FF"/>
                </a:solidFill>
              </a:rPr>
              <a:t> та відпрацюй	 навички роботи з проектами – зразками.</a:t>
            </a:r>
          </a:p>
          <a:p>
            <a:pPr marL="0" indent="0">
              <a:buNone/>
            </a:pPr>
            <a:r>
              <a:rPr lang="en-US" b="1" dirty="0" smtClean="0"/>
              <a:t>http</a:t>
            </a:r>
            <a:r>
              <a:rPr lang="ru-RU" b="1" dirty="0" smtClean="0"/>
              <a:t>://</a:t>
            </a:r>
            <a:r>
              <a:rPr lang="en-US" b="1" dirty="0" smtClean="0"/>
              <a:t>scratch</a:t>
            </a:r>
            <a:r>
              <a:rPr lang="ru-RU" b="1" dirty="0" smtClean="0"/>
              <a:t>.</a:t>
            </a:r>
            <a:r>
              <a:rPr lang="en-US" b="1" dirty="0" err="1" smtClean="0"/>
              <a:t>mit</a:t>
            </a:r>
            <a:r>
              <a:rPr lang="ru-RU" b="1" dirty="0" smtClean="0"/>
              <a:t>.</a:t>
            </a:r>
            <a:r>
              <a:rPr lang="en-US" b="1" dirty="0" err="1" smtClean="0"/>
              <a:t>edu</a:t>
            </a:r>
            <a:r>
              <a:rPr lang="ru-RU" b="1" dirty="0" smtClean="0"/>
              <a:t>/ </a:t>
            </a:r>
            <a:endParaRPr lang="uk-UA" dirty="0" smtClean="0"/>
          </a:p>
          <a:p>
            <a:pPr marL="0" indent="0">
              <a:buNone/>
            </a:pPr>
            <a:endParaRPr lang="uk-UA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7" name="Рисунок 6" descr="C:\Documents and Settings\User\Мои документы\Мои рисунки\11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4509120"/>
            <a:ext cx="202272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2780928"/>
            <a:ext cx="1152128" cy="28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28027159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uk-UA" b="1" dirty="0" smtClean="0"/>
              <a:t>ОБГОВОРЮЄМО</a:t>
            </a:r>
            <a:endParaRPr lang="uk-UA" b="1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02298602"/>
              </p:ext>
            </p:extLst>
          </p:nvPr>
        </p:nvGraphicFramePr>
        <p:xfrm>
          <a:off x="250825" y="1341438"/>
          <a:ext cx="8435975" cy="4784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7" name="Picture 2" descr="http://dist-tutor.info/file.php/300/13.jp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0"/>
            <a:ext cx="2123728" cy="1214397"/>
          </a:xfrm>
          <a:prstGeom prst="rect">
            <a:avLst/>
          </a:prstGeom>
          <a:noFill/>
        </p:spPr>
      </p:pic>
      <p:pic>
        <p:nvPicPr>
          <p:cNvPr id="8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72400" y="4365104"/>
            <a:ext cx="792088" cy="19802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25521634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C3399"/>
                </a:solidFill>
              </a:rPr>
              <a:t>Працюємо в парах</a:t>
            </a:r>
            <a:endParaRPr lang="uk-UA" b="1" dirty="0">
              <a:solidFill>
                <a:srgbClr val="CC3399"/>
              </a:solidFill>
            </a:endParaRPr>
          </a:p>
        </p:txBody>
      </p:sp>
      <p:graphicFrame>
        <p:nvGraphicFramePr>
          <p:cNvPr id="10" name="Місце для вмісту 9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372638444"/>
              </p:ext>
            </p:extLst>
          </p:nvPr>
        </p:nvGraphicFramePr>
        <p:xfrm>
          <a:off x="467544" y="1196752"/>
          <a:ext cx="8219256" cy="3484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1453516" cy="986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8" name="Місце для номера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964" y="3068959"/>
            <a:ext cx="309584" cy="24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933056"/>
            <a:ext cx="2857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http://zarobvinete.ru/wp-content/uploads/2013/03/%D0%94%D0%B5%D0%BB%D0%B0%D0%B5%D0%BC_%D0%B7%D0%B0%D0%B4%D0%B0%D0%BD%D0%B8%D1%8F_%D0%BF%D1%80%D0%B0%D0%B2%D0%B8%D0%BB%D1%8C%D0%BD%D0%BE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55768" y="0"/>
            <a:ext cx="2088232" cy="1438661"/>
          </a:xfrm>
          <a:prstGeom prst="rect">
            <a:avLst/>
          </a:prstGeom>
          <a:noFill/>
        </p:spPr>
      </p:pic>
      <p:pic>
        <p:nvPicPr>
          <p:cNvPr id="11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991872" y="3356992"/>
            <a:ext cx="1152128" cy="2880320"/>
          </a:xfrm>
          <a:prstGeom prst="rect">
            <a:avLst/>
          </a:prstGeom>
          <a:noFill/>
        </p:spPr>
      </p:pic>
      <p:pic>
        <p:nvPicPr>
          <p:cNvPr id="12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2420888"/>
            <a:ext cx="1152128" cy="2880320"/>
          </a:xfrm>
          <a:prstGeom prst="rect">
            <a:avLst/>
          </a:prstGeom>
          <a:noFill/>
        </p:spPr>
      </p:pic>
      <p:pic>
        <p:nvPicPr>
          <p:cNvPr id="33793" name="Picture 1" descr="C:\Documents and Settings\User\Рабочий стол\2948817-1531a5ec5846eb9e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79912" y="4581128"/>
            <a:ext cx="3024336" cy="21212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009799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rgbClr val="CC3399"/>
                </a:solidFill>
              </a:rPr>
              <a:t>Повторюємо</a:t>
            </a:r>
            <a:endParaRPr lang="uk-UA" b="1" dirty="0">
              <a:solidFill>
                <a:srgbClr val="CC3399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79512" y="1600201"/>
            <a:ext cx="8784976" cy="748679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Розглянь </a:t>
            </a: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схему і поясни зв'язок </a:t>
            </a: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між вказаними </a:t>
            </a: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поняттями.</a:t>
            </a:r>
          </a:p>
          <a:p>
            <a:pPr marL="0" indent="0">
              <a:buNone/>
            </a:pP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7" name="Місце для вмісту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132856"/>
            <a:ext cx="8861608" cy="2085704"/>
          </a:xfrm>
        </p:spPr>
      </p:pic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8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188640"/>
            <a:ext cx="1008112" cy="2520280"/>
          </a:xfrm>
          <a:prstGeom prst="rect">
            <a:avLst/>
          </a:prstGeom>
          <a:noFill/>
        </p:spPr>
      </p:pic>
      <p:pic>
        <p:nvPicPr>
          <p:cNvPr id="9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1152128" cy="2880320"/>
          </a:xfrm>
          <a:prstGeom prst="rect">
            <a:avLst/>
          </a:prstGeom>
          <a:noFill/>
        </p:spPr>
      </p:pic>
      <p:pic>
        <p:nvPicPr>
          <p:cNvPr id="32769" name="Picture 1" descr="C:\Documents and Settings\User\Рабочий стол\2948817-1531a5ec5846eb9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4005064"/>
            <a:ext cx="3024336" cy="21212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31834753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/>
              <a:t>Сьогодні на уроці ми дізналися</a:t>
            </a:r>
            <a:r>
              <a:rPr lang="uk-UA" dirty="0" smtClean="0"/>
              <a:t>:</a:t>
            </a:r>
            <a:endParaRPr lang="uk-UA" dirty="0"/>
          </a:p>
        </p:txBody>
      </p:sp>
      <p:graphicFrame>
        <p:nvGraphicFramePr>
          <p:cNvPr id="11" name="Місце для вмісту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106453333"/>
              </p:ext>
            </p:extLst>
          </p:nvPr>
        </p:nvGraphicFramePr>
        <p:xfrm>
          <a:off x="179512" y="1600201"/>
          <a:ext cx="8856984" cy="3484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Місце для дати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10" name="Місце для номера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35842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6336" y="3356992"/>
            <a:ext cx="1152128" cy="2880320"/>
          </a:xfrm>
          <a:prstGeom prst="rect">
            <a:avLst/>
          </a:prstGeom>
          <a:noFill/>
        </p:spPr>
      </p:pic>
      <p:pic>
        <p:nvPicPr>
          <p:cNvPr id="7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052736"/>
            <a:ext cx="864096" cy="2160240"/>
          </a:xfrm>
          <a:prstGeom prst="rect">
            <a:avLst/>
          </a:prstGeom>
          <a:noFill/>
        </p:spPr>
      </p:pic>
      <p:pic>
        <p:nvPicPr>
          <p:cNvPr id="31745" name="Picture 1" descr="C:\Documents and Settings\User\Рабочий стол\2948817-1531a5ec5846eb9e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9912" y="3717032"/>
            <a:ext cx="3381375" cy="2371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30751543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0722" name="Слайд" r:id="rId3" imgW="3198868" imgH="2398769" progId="PowerPoint.Slide.8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43608" y="4653136"/>
            <a:ext cx="75228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 добре попрацювали!</a:t>
            </a:r>
          </a:p>
          <a:p>
            <a:pPr algn="ctr"/>
            <a:r>
              <a:rPr lang="uk-UA" sz="5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 за урок!</a:t>
            </a:r>
            <a:endParaRPr lang="ru-RU" sz="54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23" name="Picture 3" descr="C:\Documents and Settings\User\Мои документы\Мои рисунки\картинки1\iunews000001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5530921"/>
            <a:ext cx="1440160" cy="1082827"/>
          </a:xfrm>
          <a:prstGeom prst="rect">
            <a:avLst/>
          </a:prstGeom>
          <a:noFill/>
        </p:spPr>
      </p:pic>
      <p:pic>
        <p:nvPicPr>
          <p:cNvPr id="30724" name="Picture 4" descr="D:\Робочий стіл 11.12.2013\Мои рисунки\50979937f17eab1fe36efc7e8385f3a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188640"/>
            <a:ext cx="1956038" cy="1872208"/>
          </a:xfrm>
          <a:prstGeom prst="rect">
            <a:avLst/>
          </a:prstGeom>
          <a:noFill/>
        </p:spPr>
      </p:pic>
      <p:pic>
        <p:nvPicPr>
          <p:cNvPr id="8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1872" y="620688"/>
            <a:ext cx="1152128" cy="288032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232 0.09617 C -0.48489 0.09177 -0.50625 0.08345 -0.52847 0.0786 C -0.54097 0.07606 -0.55364 0.0749 -0.56614 0.07213 C -0.57413 0.07028 -0.58194 0.06797 -0.58975 0.06565 C -0.59375 0.0645 -0.59739 0.06219 -0.60156 0.06126 C -0.61232 0.05849 -0.62343 0.05733 -0.63437 0.05479 C -0.63819 0.05178 -0.64166 0.04809 -0.646 0.04624 C -0.64965 0.04462 -0.65399 0.04508 -0.65781 0.04392 C -0.68663 0.03583 -0.65295 0.04254 -0.68142 0.03745 C -0.69791 0.02589 -0.71822 0.02404 -0.73767 0.0178 C -0.76215 0.01041 -0.72847 0.01665 -0.76128 0.00925 C -0.8269 -0.00554 -0.89097 -0.01225 -0.9585 -0.01225 " pathEditMode="relative" rAng="0" ptsTypes="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3542" y="332656"/>
            <a:ext cx="1280458" cy="3201144"/>
          </a:xfrm>
          <a:prstGeom prst="rect">
            <a:avLst/>
          </a:prstGeom>
          <a:noFill/>
        </p:spPr>
      </p:pic>
      <p:pic>
        <p:nvPicPr>
          <p:cNvPr id="34" name="Picture 3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280458" cy="3201144"/>
          </a:xfrm>
          <a:prstGeom prst="rect">
            <a:avLst/>
          </a:prstGeom>
          <a:noFill/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28063" cy="1828800"/>
          </a:xfrm>
        </p:spPr>
        <p:txBody>
          <a:bodyPr/>
          <a:lstStyle/>
          <a:p>
            <a:pPr eaLnBrk="1" hangingPunct="1"/>
            <a:r>
              <a:rPr lang="uk-UA" sz="3600" b="1" i="1" dirty="0" smtClean="0">
                <a:solidFill>
                  <a:srgbClr val="0000FF"/>
                </a:solidFill>
                <a:latin typeface="Monotype Corsiva" pitchFamily="66" charset="0"/>
              </a:rPr>
              <a:t>Надайте   умовним  </a:t>
            </a:r>
            <a:r>
              <a:rPr lang="uk-UA" sz="3600" b="1" i="1" dirty="0" err="1" smtClean="0">
                <a:solidFill>
                  <a:srgbClr val="0000FF"/>
                </a:solidFill>
                <a:latin typeface="Monotype Corsiva" pitchFamily="66" charset="0"/>
              </a:rPr>
              <a:t>смайликам</a:t>
            </a:r>
            <a:r>
              <a:rPr lang="ru-RU" sz="3600" b="1" i="1" dirty="0" smtClean="0">
                <a:solidFill>
                  <a:srgbClr val="0000FF"/>
                </a:solidFill>
                <a:latin typeface="Monotype Corsiva" pitchFamily="66" charset="0"/>
              </a:rPr>
              <a:t> </a:t>
            </a:r>
            <a:r>
              <a:rPr lang="uk-UA" sz="3600" b="1" i="1" dirty="0" smtClean="0">
                <a:solidFill>
                  <a:srgbClr val="0000FF"/>
                </a:solidFill>
                <a:latin typeface="Monotype Corsiva" pitchFamily="66" charset="0"/>
              </a:rPr>
              <a:t> </a:t>
            </a:r>
            <a:br>
              <a:rPr lang="uk-UA" sz="3600" b="1" i="1" dirty="0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uk-UA" sz="3600" b="1" i="1" dirty="0" smtClean="0">
                <a:solidFill>
                  <a:srgbClr val="0000FF"/>
                </a:solidFill>
                <a:latin typeface="Monotype Corsiva" pitchFamily="66" charset="0"/>
              </a:rPr>
              <a:t>відчуття настрою, домалювавши ротики</a:t>
            </a:r>
            <a:r>
              <a:rPr lang="uk-UA" sz="3600" b="1" i="1" dirty="0" smtClean="0">
                <a:solidFill>
                  <a:schemeClr val="accent2"/>
                </a:solidFill>
                <a:latin typeface="Monotype Corsiva" pitchFamily="66" charset="0"/>
              </a:rPr>
              <a:t>.</a:t>
            </a:r>
            <a:endParaRPr lang="ru-RU" sz="3600" b="1" i="1" dirty="0" smtClean="0">
              <a:solidFill>
                <a:schemeClr val="accent2"/>
              </a:solidFill>
              <a:latin typeface="Monotype Corsiva" pitchFamily="66" charset="0"/>
            </a:endParaRPr>
          </a:p>
        </p:txBody>
      </p:sp>
      <p:sp>
        <p:nvSpPr>
          <p:cNvPr id="14339" name="AutoShape 23"/>
          <p:cNvSpPr>
            <a:spLocks noChangeArrowheads="1"/>
          </p:cNvSpPr>
          <p:nvPr/>
        </p:nvSpPr>
        <p:spPr bwMode="auto">
          <a:xfrm rot="-5400000">
            <a:off x="1681162" y="4643438"/>
            <a:ext cx="303213" cy="769938"/>
          </a:xfrm>
          <a:prstGeom prst="moon">
            <a:avLst>
              <a:gd name="adj" fmla="val 30889"/>
            </a:avLst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0" name="Line 24"/>
          <p:cNvSpPr>
            <a:spLocks noChangeShapeType="1"/>
          </p:cNvSpPr>
          <p:nvPr/>
        </p:nvSpPr>
        <p:spPr bwMode="auto">
          <a:xfrm>
            <a:off x="4419600" y="4953000"/>
            <a:ext cx="53340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1" name="AutoShape 25"/>
          <p:cNvSpPr>
            <a:spLocks noChangeArrowheads="1"/>
          </p:cNvSpPr>
          <p:nvPr/>
        </p:nvSpPr>
        <p:spPr bwMode="auto">
          <a:xfrm rot="5400000" flipV="1">
            <a:off x="7242969" y="4491831"/>
            <a:ext cx="228600" cy="693738"/>
          </a:xfrm>
          <a:prstGeom prst="moon">
            <a:avLst>
              <a:gd name="adj" fmla="val 21352"/>
            </a:avLst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97996" y="2620974"/>
            <a:ext cx="21738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Урок сподобався</a:t>
            </a:r>
            <a:endParaRPr lang="ru-RU" sz="2400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05200" y="2590800"/>
            <a:ext cx="23730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Урок не справив</a:t>
            </a:r>
          </a:p>
          <a:p>
            <a:pPr algn="ctr">
              <a:defRPr/>
            </a:pPr>
            <a:r>
              <a:rPr lang="uk-UA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враження</a:t>
            </a:r>
            <a:endParaRPr lang="ru-RU" sz="2400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248400" y="2678668"/>
            <a:ext cx="1796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Урок </a:t>
            </a:r>
            <a:r>
              <a:rPr lang="uk-UA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не</a:t>
            </a:r>
          </a:p>
          <a:p>
            <a:pPr algn="ctr">
              <a:defRPr/>
            </a:pPr>
            <a:r>
              <a:rPr lang="uk-UA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</a:t>
            </a:r>
            <a:r>
              <a:rPr lang="uk-UA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сподобався</a:t>
            </a:r>
            <a:endParaRPr lang="ru-RU" sz="2400" dirty="0">
              <a:solidFill>
                <a:srgbClr val="FF0000"/>
              </a:solidFill>
              <a:cs typeface="+mn-cs"/>
            </a:endParaRP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914400" y="3581400"/>
            <a:ext cx="1889125" cy="2311400"/>
            <a:chOff x="576" y="1968"/>
            <a:chExt cx="1190" cy="1456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576" y="1968"/>
              <a:ext cx="1190" cy="1456"/>
              <a:chOff x="1752" y="449"/>
              <a:chExt cx="2975" cy="3640"/>
            </a:xfrm>
          </p:grpSpPr>
          <p:sp>
            <p:nvSpPr>
              <p:cNvPr id="14362" name="Oval 3"/>
              <p:cNvSpPr>
                <a:spLocks noChangeArrowheads="1"/>
              </p:cNvSpPr>
              <p:nvPr/>
            </p:nvSpPr>
            <p:spPr bwMode="auto">
              <a:xfrm>
                <a:off x="1752" y="1236"/>
                <a:ext cx="2853" cy="285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3" name="Oval 4"/>
              <p:cNvSpPr>
                <a:spLocks noChangeArrowheads="1"/>
              </p:cNvSpPr>
              <p:nvPr/>
            </p:nvSpPr>
            <p:spPr bwMode="auto">
              <a:xfrm>
                <a:off x="2350" y="2079"/>
                <a:ext cx="449" cy="44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4364" name="Oval 5"/>
              <p:cNvSpPr>
                <a:spLocks noChangeArrowheads="1"/>
              </p:cNvSpPr>
              <p:nvPr/>
            </p:nvSpPr>
            <p:spPr bwMode="auto">
              <a:xfrm>
                <a:off x="3477" y="2079"/>
                <a:ext cx="449" cy="44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4365" name="AutoShape 6"/>
              <p:cNvSpPr>
                <a:spLocks noChangeArrowheads="1"/>
              </p:cNvSpPr>
              <p:nvPr/>
            </p:nvSpPr>
            <p:spPr bwMode="auto">
              <a:xfrm rot="1155990">
                <a:off x="1928" y="449"/>
                <a:ext cx="2799" cy="1793"/>
              </a:xfrm>
              <a:prstGeom prst="irregularSeal2">
                <a:avLst/>
              </a:prstGeom>
              <a:solidFill>
                <a:srgbClr val="FFFF00"/>
              </a:solidFill>
              <a:ln w="9525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361" name="AutoShape 35"/>
            <p:cNvSpPr>
              <a:spLocks noChangeArrowheads="1"/>
            </p:cNvSpPr>
            <p:nvPr/>
          </p:nvSpPr>
          <p:spPr bwMode="auto">
            <a:xfrm rot="-5400000">
              <a:off x="1059" y="2925"/>
              <a:ext cx="191" cy="485"/>
            </a:xfrm>
            <a:prstGeom prst="moon">
              <a:avLst>
                <a:gd name="adj" fmla="val 30889"/>
              </a:avLst>
            </a:prstGeom>
            <a:solidFill>
              <a:srgbClr val="FF0000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50"/>
          <p:cNvGrpSpPr>
            <a:grpSpLocks/>
          </p:cNvGrpSpPr>
          <p:nvPr/>
        </p:nvGrpSpPr>
        <p:grpSpPr bwMode="auto">
          <a:xfrm>
            <a:off x="3779912" y="3645024"/>
            <a:ext cx="1893888" cy="2346325"/>
            <a:chOff x="2352" y="1946"/>
            <a:chExt cx="1193" cy="1478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2352" y="1946"/>
              <a:ext cx="1193" cy="1478"/>
              <a:chOff x="1752" y="394"/>
              <a:chExt cx="2982" cy="3695"/>
            </a:xfrm>
          </p:grpSpPr>
          <p:sp>
            <p:nvSpPr>
              <p:cNvPr id="14356" name="Oval 3"/>
              <p:cNvSpPr>
                <a:spLocks noChangeArrowheads="1"/>
              </p:cNvSpPr>
              <p:nvPr/>
            </p:nvSpPr>
            <p:spPr bwMode="auto">
              <a:xfrm>
                <a:off x="1752" y="1236"/>
                <a:ext cx="2853" cy="285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4357" name="Oval 4"/>
              <p:cNvSpPr>
                <a:spLocks noChangeArrowheads="1"/>
              </p:cNvSpPr>
              <p:nvPr/>
            </p:nvSpPr>
            <p:spPr bwMode="auto">
              <a:xfrm>
                <a:off x="2350" y="2079"/>
                <a:ext cx="449" cy="449"/>
              </a:xfrm>
              <a:prstGeom prst="ellipse">
                <a:avLst/>
              </a:prstGeom>
              <a:gradFill rotWithShape="0">
                <a:gsLst>
                  <a:gs pos="0">
                    <a:srgbClr val="95B3D7"/>
                  </a:gs>
                  <a:gs pos="50000">
                    <a:srgbClr val="4F81BD"/>
                  </a:gs>
                  <a:gs pos="100000">
                    <a:srgbClr val="95B3D7"/>
                  </a:gs>
                </a:gsLst>
                <a:lin ang="5400000" scaled="1"/>
              </a:gradFill>
              <a:ln w="1270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4358" name="Oval 5"/>
              <p:cNvSpPr>
                <a:spLocks noChangeArrowheads="1"/>
              </p:cNvSpPr>
              <p:nvPr/>
            </p:nvSpPr>
            <p:spPr bwMode="auto">
              <a:xfrm>
                <a:off x="3477" y="2079"/>
                <a:ext cx="449" cy="449"/>
              </a:xfrm>
              <a:prstGeom prst="ellipse">
                <a:avLst/>
              </a:prstGeom>
              <a:gradFill rotWithShape="0">
                <a:gsLst>
                  <a:gs pos="0">
                    <a:srgbClr val="95B3D7"/>
                  </a:gs>
                  <a:gs pos="50000">
                    <a:srgbClr val="4F81BD"/>
                  </a:gs>
                  <a:gs pos="100000">
                    <a:srgbClr val="95B3D7"/>
                  </a:gs>
                </a:gsLst>
                <a:lin ang="5400000" scaled="1"/>
              </a:gradFill>
              <a:ln w="12700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4359" name="AutoShape 6"/>
              <p:cNvSpPr>
                <a:spLocks noChangeArrowheads="1"/>
              </p:cNvSpPr>
              <p:nvPr/>
            </p:nvSpPr>
            <p:spPr bwMode="auto">
              <a:xfrm rot="1155990">
                <a:off x="1928" y="449"/>
                <a:ext cx="2799" cy="1793"/>
              </a:xfrm>
              <a:prstGeom prst="irregularSeal2">
                <a:avLst/>
              </a:prstGeom>
              <a:solidFill>
                <a:srgbClr val="FFFF00"/>
              </a:solidFill>
              <a:ln w="9525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30" name="Oval 4"/>
              <p:cNvSpPr>
                <a:spLocks noChangeArrowheads="1"/>
              </p:cNvSpPr>
              <p:nvPr/>
            </p:nvSpPr>
            <p:spPr bwMode="auto">
              <a:xfrm>
                <a:off x="2357" y="2024"/>
                <a:ext cx="449" cy="44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31" name="Oval 5"/>
              <p:cNvSpPr>
                <a:spLocks noChangeArrowheads="1"/>
              </p:cNvSpPr>
              <p:nvPr/>
            </p:nvSpPr>
            <p:spPr bwMode="auto">
              <a:xfrm>
                <a:off x="3484" y="2024"/>
                <a:ext cx="449" cy="44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32" name="AutoShape 6"/>
              <p:cNvSpPr>
                <a:spLocks noChangeArrowheads="1"/>
              </p:cNvSpPr>
              <p:nvPr/>
            </p:nvSpPr>
            <p:spPr bwMode="auto">
              <a:xfrm rot="1155990">
                <a:off x="1935" y="394"/>
                <a:ext cx="2799" cy="1793"/>
              </a:xfrm>
              <a:prstGeom prst="irregularSeal2">
                <a:avLst/>
              </a:prstGeom>
              <a:solidFill>
                <a:srgbClr val="FFFF00"/>
              </a:solidFill>
              <a:ln w="9525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4355" name="Line 49"/>
            <p:cNvSpPr>
              <a:spLocks noChangeShapeType="1"/>
            </p:cNvSpPr>
            <p:nvPr/>
          </p:nvSpPr>
          <p:spPr bwMode="auto">
            <a:xfrm>
              <a:off x="2784" y="3120"/>
              <a:ext cx="336" cy="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324600" y="3657600"/>
            <a:ext cx="1889125" cy="2311400"/>
            <a:chOff x="4032" y="1872"/>
            <a:chExt cx="1190" cy="1456"/>
          </a:xfrm>
        </p:grpSpPr>
        <p:grpSp>
          <p:nvGrpSpPr>
            <p:cNvPr id="7" name="Group 2"/>
            <p:cNvGrpSpPr>
              <a:grpSpLocks/>
            </p:cNvGrpSpPr>
            <p:nvPr/>
          </p:nvGrpSpPr>
          <p:grpSpPr bwMode="auto">
            <a:xfrm>
              <a:off x="4032" y="1872"/>
              <a:ext cx="1190" cy="1456"/>
              <a:chOff x="1752" y="449"/>
              <a:chExt cx="2975" cy="3640"/>
            </a:xfrm>
          </p:grpSpPr>
          <p:sp>
            <p:nvSpPr>
              <p:cNvPr id="14350" name="Oval 3"/>
              <p:cNvSpPr>
                <a:spLocks noChangeArrowheads="1"/>
              </p:cNvSpPr>
              <p:nvPr/>
            </p:nvSpPr>
            <p:spPr bwMode="auto">
              <a:xfrm>
                <a:off x="1752" y="1236"/>
                <a:ext cx="2853" cy="285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1" name="Oval 4"/>
              <p:cNvSpPr>
                <a:spLocks noChangeArrowheads="1"/>
              </p:cNvSpPr>
              <p:nvPr/>
            </p:nvSpPr>
            <p:spPr bwMode="auto">
              <a:xfrm>
                <a:off x="2350" y="2079"/>
                <a:ext cx="449" cy="44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4352" name="Oval 5"/>
              <p:cNvSpPr>
                <a:spLocks noChangeArrowheads="1"/>
              </p:cNvSpPr>
              <p:nvPr/>
            </p:nvSpPr>
            <p:spPr bwMode="auto">
              <a:xfrm>
                <a:off x="3477" y="2079"/>
                <a:ext cx="449" cy="44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4353" name="AutoShape 6"/>
              <p:cNvSpPr>
                <a:spLocks noChangeArrowheads="1"/>
              </p:cNvSpPr>
              <p:nvPr/>
            </p:nvSpPr>
            <p:spPr bwMode="auto">
              <a:xfrm rot="1155990">
                <a:off x="1928" y="449"/>
                <a:ext cx="2799" cy="1793"/>
              </a:xfrm>
              <a:prstGeom prst="irregularSeal2">
                <a:avLst/>
              </a:prstGeom>
              <a:solidFill>
                <a:srgbClr val="FFFF00"/>
              </a:solidFill>
              <a:ln w="9525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349" name="AutoShape 56"/>
            <p:cNvSpPr>
              <a:spLocks noChangeArrowheads="1"/>
            </p:cNvSpPr>
            <p:nvPr/>
          </p:nvSpPr>
          <p:spPr bwMode="auto">
            <a:xfrm rot="5400000" flipV="1">
              <a:off x="4563" y="2829"/>
              <a:ext cx="144" cy="437"/>
            </a:xfrm>
            <a:prstGeom prst="moon">
              <a:avLst>
                <a:gd name="adj" fmla="val 21352"/>
              </a:avLst>
            </a:prstGeom>
            <a:solidFill>
              <a:srgbClr val="FF0000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179512" y="832353"/>
            <a:ext cx="864096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Вправа </a:t>
            </a: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«Знайди помилку»: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Для того, щоб зберегти презентацію у власній папці під власною назвою, потрібно виконати дії: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Файл – Зберегти  - </a:t>
            </a:r>
            <a:r>
              <a:rPr kumimoji="0" lang="uk-UA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Зберегти</a:t>
            </a:r>
            <a:r>
              <a:rPr lang="uk-UA" sz="32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Щоб відкрити  власну презентацію потрібно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робочому столі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натиснути піктограму програми 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Power Point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188640"/>
            <a:ext cx="864096" cy="216024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Сьогодні на уроці ми дізнаємося</a:t>
            </a:r>
            <a:r>
              <a:rPr lang="uk-UA" dirty="0" smtClean="0"/>
              <a:t>:</a:t>
            </a:r>
            <a:endParaRPr lang="uk-UA" dirty="0"/>
          </a:p>
        </p:txBody>
      </p:sp>
      <p:graphicFrame>
        <p:nvGraphicFramePr>
          <p:cNvPr id="11" name="Місце для вмісту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106453333"/>
              </p:ext>
            </p:extLst>
          </p:nvPr>
        </p:nvGraphicFramePr>
        <p:xfrm>
          <a:off x="179512" y="1600201"/>
          <a:ext cx="8856984" cy="3484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Місце для дати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10" name="Місце для номера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35842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6336" y="3356992"/>
            <a:ext cx="1152128" cy="2880320"/>
          </a:xfrm>
          <a:prstGeom prst="rect">
            <a:avLst/>
          </a:prstGeom>
          <a:noFill/>
        </p:spPr>
      </p:pic>
      <p:pic>
        <p:nvPicPr>
          <p:cNvPr id="7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980728"/>
            <a:ext cx="864096" cy="2160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30751543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34273"/>
            <a:ext cx="8229600" cy="1143000"/>
          </a:xfrm>
        </p:spPr>
        <p:txBody>
          <a:bodyPr/>
          <a:lstStyle/>
          <a:p>
            <a:r>
              <a:rPr lang="uk-UA" dirty="0"/>
              <a:t>Що називають програмою?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79512" y="1052736"/>
            <a:ext cx="4038600" cy="24482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uk-UA" dirty="0"/>
              <a:t>Якщо алгоритм призначено для виконання за допомогою комп'ютера, його записують спеціальною мовою, яка має бути йому «зрозумілою».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Такий </a:t>
            </a:r>
            <a:r>
              <a:rPr lang="uk-UA" dirty="0"/>
              <a:t>запис називають</a:t>
            </a:r>
            <a:r>
              <a:rPr lang="uk-UA" b="1" dirty="0"/>
              <a:t> програмою.</a:t>
            </a:r>
            <a:r>
              <a:rPr lang="uk-UA" dirty="0"/>
              <a:t>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Програми </a:t>
            </a:r>
            <a:r>
              <a:rPr lang="uk-UA" dirty="0"/>
              <a:t>створюють для опрацювання інформаційних даних </a:t>
            </a:r>
            <a:r>
              <a:rPr lang="uk-UA" dirty="0" smtClean="0"/>
              <a:t>за допомогою </a:t>
            </a:r>
            <a:r>
              <a:rPr lang="uk-UA" dirty="0"/>
              <a:t>комп'ютера. Говорять, що виконавцем програм є комп'ютер</a:t>
            </a:r>
            <a:endParaRPr lang="en-US" dirty="0" smtClean="0"/>
          </a:p>
        </p:txBody>
      </p:sp>
      <p:sp>
        <p:nvSpPr>
          <p:cNvPr id="7" name="Місце для вмісту 6"/>
          <p:cNvSpPr>
            <a:spLocks noGrp="1"/>
          </p:cNvSpPr>
          <p:nvPr>
            <p:ph sz="half" idx="2"/>
          </p:nvPr>
        </p:nvSpPr>
        <p:spPr>
          <a:xfrm>
            <a:off x="4499992" y="3284984"/>
            <a:ext cx="4176464" cy="115212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uk-UA" b="1" dirty="0"/>
              <a:t>Комп'ютерна програма</a:t>
            </a:r>
            <a:r>
              <a:rPr lang="uk-UA" dirty="0"/>
              <a:t> — це алгоритм опрацювання даних, записаний спеціальною мовою та призначений для виконання комп'ютером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Прямокутник 1"/>
          <p:cNvSpPr/>
          <p:nvPr/>
        </p:nvSpPr>
        <p:spPr>
          <a:xfrm>
            <a:off x="2699792" y="46531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/>
              <a:t>Переглянути</a:t>
            </a:r>
            <a:r>
              <a:rPr lang="ru-RU" dirty="0"/>
              <a:t> </a:t>
            </a:r>
            <a:r>
              <a:rPr lang="ru-RU" dirty="0" err="1"/>
              <a:t>процес</a:t>
            </a:r>
            <a:r>
              <a:rPr lang="ru-RU" dirty="0"/>
              <a:t>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програми</a:t>
            </a:r>
            <a:r>
              <a:rPr lang="ru-RU" dirty="0"/>
              <a:t> на </a:t>
            </a:r>
            <a:r>
              <a:rPr lang="ru-RU" dirty="0" err="1"/>
              <a:t>комп'ютері</a:t>
            </a:r>
            <a:r>
              <a:rPr lang="ru-RU" dirty="0"/>
              <a:t> </a:t>
            </a:r>
            <a:r>
              <a:rPr lang="ru-RU" dirty="0" err="1" smtClean="0"/>
              <a:t>деяким</a:t>
            </a:r>
            <a:r>
              <a:rPr lang="ru-RU" dirty="0" smtClean="0"/>
              <a:t> </a:t>
            </a:r>
            <a:r>
              <a:rPr lang="ru-RU" dirty="0" err="1"/>
              <a:t>виконавцем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має</a:t>
            </a:r>
            <a:r>
              <a:rPr lang="ru-RU" dirty="0"/>
              <a:t> свою систему команд, і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/>
              <a:t>результат </a:t>
            </a:r>
            <a:r>
              <a:rPr lang="ru-RU" dirty="0" err="1"/>
              <a:t>можна</a:t>
            </a:r>
            <a:r>
              <a:rPr lang="ru-RU" dirty="0"/>
              <a:t> в </a:t>
            </a:r>
            <a:r>
              <a:rPr lang="ru-RU" dirty="0" err="1"/>
              <a:t>середовищі</a:t>
            </a:r>
            <a:r>
              <a:rPr lang="ru-RU" dirty="0"/>
              <a:t> </a:t>
            </a:r>
            <a:r>
              <a:rPr lang="ru-RU" dirty="0" err="1"/>
              <a:t>виконання</a:t>
            </a:r>
            <a:r>
              <a:rPr lang="ru-RU" dirty="0"/>
              <a:t> алгоритму.</a:t>
            </a:r>
            <a:endParaRPr lang="uk-UA" dirty="0"/>
          </a:p>
        </p:txBody>
      </p:sp>
      <p:pic>
        <p:nvPicPr>
          <p:cNvPr id="36866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548680"/>
            <a:ext cx="992426" cy="2481064"/>
          </a:xfrm>
          <a:prstGeom prst="rect">
            <a:avLst/>
          </a:prstGeom>
          <a:noFill/>
        </p:spPr>
      </p:pic>
      <p:pic>
        <p:nvPicPr>
          <p:cNvPr id="9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717032"/>
            <a:ext cx="792088" cy="19802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5062166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/>
              <a:t>Що називають середовищем виконання алгоритму?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69289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b="1" dirty="0"/>
              <a:t>Комп'ютерне середовище виконання алгоритму</a:t>
            </a:r>
            <a:r>
              <a:rPr lang="uk-UA" dirty="0"/>
              <a:t> — це </a:t>
            </a:r>
            <a:r>
              <a:rPr lang="uk-UA" dirty="0" smtClean="0"/>
              <a:t>спеціальна </a:t>
            </a:r>
            <a:r>
              <a:rPr lang="uk-UA" dirty="0"/>
              <a:t>програма, яка дає змогу створювати і виконувати алгоритми для обраних виконавців з визначеною системою команд на комп'ютері.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2367243" cy="2397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0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764704"/>
            <a:ext cx="1152128" cy="28803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491880" y="55172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i="1" dirty="0" smtClean="0"/>
              <a:t>Головне меню - Усі програми - </a:t>
            </a:r>
            <a:r>
              <a:rPr lang="en-US" i="1" dirty="0" smtClean="0"/>
              <a:t>Scratch</a:t>
            </a:r>
            <a:r>
              <a:rPr lang="uk-UA" dirty="0" smtClean="0"/>
              <a:t> або за допомогою ярлика на</a:t>
            </a:r>
            <a:r>
              <a:rPr lang="uk-UA" i="1" dirty="0" smtClean="0"/>
              <a:t> Робочому столі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4788024" y="1556792"/>
            <a:ext cx="23762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Прикладом такого комп’ютерного середовища є програмне середовище </a:t>
            </a:r>
            <a:r>
              <a:rPr lang="uk-UA" b="1" dirty="0" err="1" smtClean="0"/>
              <a:t>Скретч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2243027152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CC3399"/>
                </a:solidFill>
              </a:rPr>
              <a:t>Вікно програми</a:t>
            </a:r>
            <a:r>
              <a:rPr lang="uk-UA" b="1" i="1" dirty="0" smtClean="0">
                <a:solidFill>
                  <a:srgbClr val="CC3399"/>
                </a:solidFill>
              </a:rPr>
              <a:t> </a:t>
            </a:r>
            <a:r>
              <a:rPr lang="en-US" b="1" i="1" dirty="0" smtClean="0">
                <a:solidFill>
                  <a:srgbClr val="CC3399"/>
                </a:solidFill>
              </a:rPr>
              <a:t>Scratch</a:t>
            </a:r>
            <a:r>
              <a:rPr lang="uk-UA" b="1" i="1" dirty="0" smtClean="0">
                <a:solidFill>
                  <a:srgbClr val="CC3399"/>
                </a:solidFill>
              </a:rPr>
              <a:t> </a:t>
            </a:r>
            <a:endParaRPr lang="uk-UA" b="1" dirty="0">
              <a:solidFill>
                <a:srgbClr val="CC3399"/>
              </a:solidFill>
            </a:endParaRP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Місце для вмісту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877272"/>
          </a:xfrm>
        </p:spPr>
      </p:pic>
      <p:sp>
        <p:nvSpPr>
          <p:cNvPr id="9" name="Прямоугольник 8"/>
          <p:cNvSpPr/>
          <p:nvPr/>
        </p:nvSpPr>
        <p:spPr>
          <a:xfrm>
            <a:off x="4860032" y="4005064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rgbClr val="CC3399"/>
                </a:solidFill>
              </a:rPr>
              <a:t>Виконавців алгоритму в середовищі</a:t>
            </a:r>
            <a:r>
              <a:rPr lang="uk-UA" b="1" i="1" dirty="0" smtClean="0">
                <a:solidFill>
                  <a:srgbClr val="CC3399"/>
                </a:solidFill>
              </a:rPr>
              <a:t> </a:t>
            </a:r>
          </a:p>
          <a:p>
            <a:pPr algn="ctr"/>
            <a:r>
              <a:rPr lang="uk-UA" b="1" i="1" dirty="0" err="1" smtClean="0">
                <a:solidFill>
                  <a:srgbClr val="CC3399"/>
                </a:solidFill>
              </a:rPr>
              <a:t>Скретч</a:t>
            </a:r>
            <a:r>
              <a:rPr lang="uk-UA" b="1" dirty="0" smtClean="0">
                <a:solidFill>
                  <a:srgbClr val="CC3399"/>
                </a:solidFill>
              </a:rPr>
              <a:t> ще називають </a:t>
            </a:r>
            <a:r>
              <a:rPr lang="uk-UA" b="1" i="1" dirty="0" err="1" smtClean="0">
                <a:solidFill>
                  <a:srgbClr val="CC3399"/>
                </a:solidFill>
              </a:rPr>
              <a:t>спрайтами</a:t>
            </a:r>
            <a:r>
              <a:rPr lang="uk-UA" b="1" i="1" dirty="0" smtClean="0">
                <a:solidFill>
                  <a:srgbClr val="CC3399"/>
                </a:solidFill>
              </a:rPr>
              <a:t>.</a:t>
            </a:r>
            <a:r>
              <a:rPr lang="uk-UA" b="1" dirty="0" smtClean="0">
                <a:solidFill>
                  <a:srgbClr val="CC3399"/>
                </a:solidFill>
              </a:rPr>
              <a:t> </a:t>
            </a:r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3399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2272854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r>
              <a:rPr dirty="0" lang="uk-UA" smtClean="0"/>
              <a:t>30.09.2014</a:t>
            </a:r>
            <a:endParaRPr dirty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21506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684076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G:\МО-2014 Скретч\картинки\i (6).jpg" id="7" name="Рисунок 6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788024" y="3717032"/>
            <a:ext cx="338437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гнутая вверх стрелка 7"/>
          <p:cNvSpPr/>
          <p:nvPr/>
        </p:nvSpPr>
        <p:spPr>
          <a:xfrm rot="3131690">
            <a:off x="5889944" y="3435884"/>
            <a:ext cx="3660638" cy="1483754"/>
          </a:xfrm>
          <a:prstGeom prst="curved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descr="C:\Documents and Settings\User\Мои документы\Мои рисунки\картинки1\637673622.gif" id="21507" name="Picture 3"/>
          <p:cNvPicPr>
            <a:picLocks noChangeArrowheads="1" noChangeAspect="1" noCrop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7524328" y="332656"/>
            <a:ext cx="1152128" cy="288032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Як завантажити проект у середовищі </a:t>
            </a:r>
            <a:r>
              <a:rPr lang="uk-UA" b="1" dirty="0" err="1" smtClean="0"/>
              <a:t>Скретч</a:t>
            </a:r>
            <a:r>
              <a:rPr lang="uk-UA" b="1" dirty="0" smtClean="0"/>
              <a:t>?</a:t>
            </a:r>
            <a:endParaRPr lang="uk-UA" b="1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uk-UA" dirty="0" smtClean="0"/>
              <a:t>30.09.2014</a:t>
            </a:r>
            <a:endParaRPr lang="en-US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3528" y="1508973"/>
            <a:ext cx="3672408" cy="292814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i="1" dirty="0"/>
              <a:t>Зображення вигляду виконавця, фон сцени і програму </a:t>
            </a:r>
            <a:r>
              <a:rPr lang="uk-UA" i="1" dirty="0" smtClean="0"/>
              <a:t>можна </a:t>
            </a:r>
            <a:r>
              <a:rPr lang="uk-UA" i="1" dirty="0"/>
              <a:t>зберегти у файлі. Файл, створений у середовищі</a:t>
            </a:r>
            <a:r>
              <a:rPr lang="uk-UA" b="1" dirty="0"/>
              <a:t> </a:t>
            </a:r>
            <a:r>
              <a:rPr lang="uk-UA" b="1" dirty="0" err="1"/>
              <a:t>Скретч</a:t>
            </a:r>
            <a:r>
              <a:rPr lang="uk-UA" b="1" dirty="0"/>
              <a:t>, </a:t>
            </a:r>
            <a:r>
              <a:rPr lang="uk-UA" i="1" dirty="0"/>
              <a:t>називають проектом. </a:t>
            </a:r>
            <a:endParaRPr lang="uk-UA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1489912172"/>
              </p:ext>
            </p:extLst>
          </p:nvPr>
        </p:nvGraphicFramePr>
        <p:xfrm>
          <a:off x="3923928" y="1397000"/>
          <a:ext cx="50405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986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0"/>
            <a:ext cx="648072" cy="1620179"/>
          </a:xfrm>
          <a:prstGeom prst="rect">
            <a:avLst/>
          </a:prstGeom>
          <a:noFill/>
        </p:spPr>
      </p:pic>
      <p:pic>
        <p:nvPicPr>
          <p:cNvPr id="9" name="Picture 2" descr="C:\Documents and Settings\User\Мои документы\Мои рисунки\картинки1\63767362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384" y="4509120"/>
            <a:ext cx="720080" cy="1800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90140387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90870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15783FE-50CA-484F-AF57-29198C702E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1234</TotalTime>
  <Words>816</Words>
  <Application>Microsoft Office PowerPoint</Application>
  <PresentationFormat>Экран (4:3)</PresentationFormat>
  <Paragraphs>170</Paragraphs>
  <Slides>28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TS101908700</vt:lpstr>
      <vt:lpstr>Слайд</vt:lpstr>
      <vt:lpstr>Слайд 1</vt:lpstr>
      <vt:lpstr>Слайд 2</vt:lpstr>
      <vt:lpstr>Слайд 3</vt:lpstr>
      <vt:lpstr>Сьогодні на уроці ми дізнаємося:</vt:lpstr>
      <vt:lpstr>Що називають програмою?</vt:lpstr>
      <vt:lpstr>Що називають середовищем виконання алгоритму?</vt:lpstr>
      <vt:lpstr>Вікно програми Scratch </vt:lpstr>
      <vt:lpstr>Слайд 8</vt:lpstr>
      <vt:lpstr>Як завантажити проект у середовищі Скретч?</vt:lpstr>
      <vt:lpstr>Відкривання проекту</vt:lpstr>
      <vt:lpstr>Які особливості режимів роботи в середовищі Скретч?</vt:lpstr>
      <vt:lpstr>Які особливості режимів роботи в середовищі Скретч?</vt:lpstr>
      <vt:lpstr>Які особливості режимів роботи в середовищі Скретч?</vt:lpstr>
      <vt:lpstr>Слайд 14</vt:lpstr>
      <vt:lpstr>Слайд 15</vt:lpstr>
      <vt:lpstr>Слайд 16</vt:lpstr>
      <vt:lpstr>Слайд 17</vt:lpstr>
      <vt:lpstr>Створюємо проект!</vt:lpstr>
      <vt:lpstr>ДІЄМО.  Завдання 1. Акваріум  Відкрий проект Aguarium, що міститься в папці Animation.  </vt:lpstr>
      <vt:lpstr>Або завдання 3. Перша розмова</vt:lpstr>
      <vt:lpstr>Завдання 3. Мій проект</vt:lpstr>
      <vt:lpstr>Домашнє завдання</vt:lpstr>
      <vt:lpstr>ОБГОВОРЮЄМО</vt:lpstr>
      <vt:lpstr>Працюємо в парах</vt:lpstr>
      <vt:lpstr>Повторюємо</vt:lpstr>
      <vt:lpstr>Сьогодні на уроці ми дізналися:</vt:lpstr>
      <vt:lpstr>Слайд 27</vt:lpstr>
      <vt:lpstr>Надайте   умовним  смайликам   відчуття настрою, домалювавши ротики.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>Шаблон оформления</dc:subject>
  <dc:creator>kekc</dc:creator>
  <dc:description>Шаблон оформления
Корпорация Майкрософт</dc:description>
  <cp:lastModifiedBy>User</cp:lastModifiedBy>
  <cp:revision>119</cp:revision>
  <dcterms:created xsi:type="dcterms:W3CDTF">2014-07-04T13:12:19Z</dcterms:created>
  <dcterms:modified xsi:type="dcterms:W3CDTF">2014-10-23T19:10:30Z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3567386</vt:lpwstr>
  </property>
  <property fmtid="{D5CDD505-2E9C-101B-9397-08002B2CF9AE}" name="NXPowerLiteVersion" pid="3">
    <vt:lpwstr>D4.1.4</vt:lpwstr>
  </property>
  <property fmtid="{D5CDD505-2E9C-101B-9397-08002B2CF9AE}" name="_TemplateID" pid="4">
    <vt:lpwstr>TC019087009991</vt:lpwstr>
  </property>
</Properties>
</file>