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Colors+xml" PartName="/ppt/diagrams/colors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openxmlformats-officedocument.drawingml.diagramStyle+xml" PartName="/ppt/diagrams/quickStyle6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ms-office.drawingml.diagramDrawing+xml" PartName="/ppt/diagrams/drawing3.xml"/>
  <Default ContentType="image/png" Extension="png"/>
  <Override ContentType="application/vnd.openxmlformats-officedocument.drawingml.diagramStyle+xml" PartName="/ppt/diagrams/quickStyle5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6" r:id="rId2"/>
    <p:sldId id="259" r:id="rId3"/>
    <p:sldId id="283" r:id="rId4"/>
    <p:sldId id="305" r:id="rId5"/>
    <p:sldId id="256" r:id="rId6"/>
    <p:sldId id="257" r:id="rId7"/>
    <p:sldId id="304" r:id="rId8"/>
    <p:sldId id="330" r:id="rId9"/>
    <p:sldId id="313" r:id="rId10"/>
    <p:sldId id="315" r:id="rId11"/>
    <p:sldId id="314" r:id="rId12"/>
    <p:sldId id="328" r:id="rId13"/>
    <p:sldId id="332" r:id="rId14"/>
    <p:sldId id="265" r:id="rId15"/>
    <p:sldId id="329" r:id="rId16"/>
    <p:sldId id="302" r:id="rId17"/>
    <p:sldId id="322" r:id="rId18"/>
    <p:sldId id="308" r:id="rId19"/>
    <p:sldId id="323" r:id="rId20"/>
    <p:sldId id="331" r:id="rId21"/>
    <p:sldId id="311" r:id="rId22"/>
    <p:sldId id="325" r:id="rId23"/>
    <p:sldId id="324" r:id="rId24"/>
    <p:sldId id="306" r:id="rId25"/>
    <p:sldId id="307" r:id="rId26"/>
    <p:sldId id="335" r:id="rId27"/>
    <p:sldId id="321" r:id="rId28"/>
    <p:sldId id="334" r:id="rId29"/>
    <p:sldId id="32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image" Target="../media/image8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image" Target="../media/image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C4FA9D-6195-4087-8937-AB583FA7556E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2D3F4B6-F486-46FC-8A42-29F9A48394CD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Що таке </a:t>
          </a:r>
          <a:r>
            <a:rPr lang="uk-UA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комп'ютерна презентація</a:t>
          </a:r>
          <a:r>
            <a:rPr lang="uk-UA" b="1" dirty="0" smtClean="0">
              <a:latin typeface="Calibri" panose="020F0502020204030204" pitchFamily="34" charset="0"/>
            </a:rPr>
            <a:t>?</a:t>
          </a:r>
          <a:endParaRPr lang="uk-UA" b="1" dirty="0">
            <a:latin typeface="Calibri" panose="020F0502020204030204" pitchFamily="34" charset="0"/>
          </a:endParaRPr>
        </a:p>
      </dgm:t>
    </dgm:pt>
    <dgm:pt modelId="{61B8AFA3-4977-4BB6-B1EE-5C81056A852C}" type="parTrans" cxnId="{30BEFB8B-7ADA-4C5C-8561-CDEE52774C8D}">
      <dgm:prSet/>
      <dgm:spPr/>
      <dgm:t>
        <a:bodyPr/>
        <a:lstStyle/>
        <a:p>
          <a:endParaRPr lang="uk-UA"/>
        </a:p>
      </dgm:t>
    </dgm:pt>
    <dgm:pt modelId="{0CF25E95-8520-4656-92EB-CFD6FCA20CE0}" type="sibTrans" cxnId="{30BEFB8B-7ADA-4C5C-8561-CDEE52774C8D}">
      <dgm:prSet/>
      <dgm:spPr/>
      <dgm:t>
        <a:bodyPr/>
        <a:lstStyle/>
        <a:p>
          <a:endParaRPr lang="uk-UA"/>
        </a:p>
      </dgm:t>
    </dgm:pt>
    <dgm:pt modelId="{A65D38F0-7DD8-4370-973F-0944834C5BFF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Для чого </a:t>
          </a:r>
          <a:r>
            <a:rPr lang="uk-UA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призначені</a:t>
          </a:r>
          <a:r>
            <a:rPr lang="uk-UA" b="1" dirty="0" smtClean="0">
              <a:latin typeface="Calibri" panose="020F0502020204030204" pitchFamily="34" charset="0"/>
            </a:rPr>
            <a:t> презентації?</a:t>
          </a:r>
          <a:endParaRPr lang="uk-UA" b="1" dirty="0">
            <a:latin typeface="Calibri" panose="020F0502020204030204" pitchFamily="34" charset="0"/>
          </a:endParaRPr>
        </a:p>
      </dgm:t>
    </dgm:pt>
    <dgm:pt modelId="{5E855F60-A336-4EFE-A8F4-2DC50A9B4D4D}" type="parTrans" cxnId="{CD7AB27B-0364-4C9F-9161-F32D1B656CA1}">
      <dgm:prSet/>
      <dgm:spPr/>
      <dgm:t>
        <a:bodyPr/>
        <a:lstStyle/>
        <a:p>
          <a:endParaRPr lang="uk-UA"/>
        </a:p>
      </dgm:t>
    </dgm:pt>
    <dgm:pt modelId="{EA6E2476-B257-4FEF-B185-1E78E8F003D7}" type="sibTrans" cxnId="{CD7AB27B-0364-4C9F-9161-F32D1B656CA1}">
      <dgm:prSet/>
      <dgm:spPr/>
      <dgm:t>
        <a:bodyPr/>
        <a:lstStyle/>
        <a:p>
          <a:endParaRPr lang="uk-UA"/>
        </a:p>
      </dgm:t>
    </dgm:pt>
    <dgm:pt modelId="{0BDB8C51-3958-48D8-A093-229A71E7A589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Як називають </a:t>
          </a:r>
          <a:r>
            <a:rPr lang="uk-UA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програму</a:t>
          </a:r>
          <a:r>
            <a:rPr lang="uk-UA" b="1" dirty="0" smtClean="0">
              <a:latin typeface="Calibri" panose="020F0502020204030204" pitchFamily="34" charset="0"/>
            </a:rPr>
            <a:t> для створення презентацій?</a:t>
          </a:r>
          <a:endParaRPr lang="uk-UA" b="1" dirty="0">
            <a:latin typeface="Calibri" panose="020F0502020204030204" pitchFamily="34" charset="0"/>
          </a:endParaRPr>
        </a:p>
      </dgm:t>
    </dgm:pt>
    <dgm:pt modelId="{43660C35-62CE-4109-84F1-6139F18B3B83}" type="parTrans" cxnId="{7831353B-996C-4775-9F30-A3451E744DC1}">
      <dgm:prSet/>
      <dgm:spPr/>
      <dgm:t>
        <a:bodyPr/>
        <a:lstStyle/>
        <a:p>
          <a:endParaRPr lang="uk-UA"/>
        </a:p>
      </dgm:t>
    </dgm:pt>
    <dgm:pt modelId="{E952F6B4-6481-4CDF-AF53-3FA0B58B8801}" type="sibTrans" cxnId="{7831353B-996C-4775-9F30-A3451E744DC1}">
      <dgm:prSet/>
      <dgm:spPr/>
      <dgm:t>
        <a:bodyPr/>
        <a:lstStyle/>
        <a:p>
          <a:endParaRPr lang="uk-UA"/>
        </a:p>
      </dgm:t>
    </dgm:pt>
    <dgm:pt modelId="{EBDD97A2-ADF1-4CE0-B7A7-A8A50046BE01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Яким чином можна </a:t>
          </a:r>
          <a:r>
            <a:rPr lang="uk-UA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завантажити</a:t>
          </a:r>
          <a:r>
            <a:rPr lang="uk-UA" b="1" dirty="0" smtClean="0">
              <a:latin typeface="Calibri" panose="020F0502020204030204" pitchFamily="34" charset="0"/>
            </a:rPr>
            <a:t> </a:t>
          </a:r>
          <a:r>
            <a:rPr lang="en-US" b="1" dirty="0" smtClean="0">
              <a:latin typeface="Calibri" panose="020F0502020204030204" pitchFamily="34" charset="0"/>
            </a:rPr>
            <a:t>PowerPoint</a:t>
          </a:r>
          <a:r>
            <a:rPr lang="ru-RU" b="1" dirty="0" smtClean="0">
              <a:latin typeface="Calibri" panose="020F0502020204030204" pitchFamily="34" charset="0"/>
            </a:rPr>
            <a:t>?</a:t>
          </a:r>
          <a:endParaRPr lang="uk-UA" b="1" dirty="0">
            <a:latin typeface="Calibri" panose="020F0502020204030204" pitchFamily="34" charset="0"/>
          </a:endParaRPr>
        </a:p>
      </dgm:t>
    </dgm:pt>
    <dgm:pt modelId="{D7E27C33-FCCE-43A4-86C7-99DD4AED5885}" type="parTrans" cxnId="{E33819AB-D9A6-46E6-93D5-5E2A1399511A}">
      <dgm:prSet/>
      <dgm:spPr/>
      <dgm:t>
        <a:bodyPr/>
        <a:lstStyle/>
        <a:p>
          <a:endParaRPr lang="uk-UA"/>
        </a:p>
      </dgm:t>
    </dgm:pt>
    <dgm:pt modelId="{C73E7DD7-A513-4BED-A9CE-98814387C7F8}" type="sibTrans" cxnId="{E33819AB-D9A6-46E6-93D5-5E2A1399511A}">
      <dgm:prSet/>
      <dgm:spPr/>
      <dgm:t>
        <a:bodyPr/>
        <a:lstStyle/>
        <a:p>
          <a:endParaRPr lang="uk-UA"/>
        </a:p>
      </dgm:t>
    </dgm:pt>
    <dgm:pt modelId="{F04F3BAC-F282-4FBD-B5C9-D0A78D6B96BA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Назвіть </a:t>
          </a:r>
          <a:r>
            <a:rPr lang="uk-UA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режими</a:t>
          </a:r>
          <a:r>
            <a:rPr lang="uk-UA" b="1" dirty="0" smtClean="0">
              <a:latin typeface="Calibri" panose="020F0502020204030204" pitchFamily="34" charset="0"/>
            </a:rPr>
            <a:t> роботи в програмі </a:t>
          </a:r>
          <a:r>
            <a:rPr lang="en-US" b="1" dirty="0" smtClean="0">
              <a:latin typeface="Calibri" panose="020F0502020204030204" pitchFamily="34" charset="0"/>
            </a:rPr>
            <a:t>PowerPoint</a:t>
          </a:r>
          <a:r>
            <a:rPr lang="uk-UA" b="1" dirty="0" smtClean="0">
              <a:latin typeface="Calibri" panose="020F0502020204030204" pitchFamily="34" charset="0"/>
            </a:rPr>
            <a:t>.</a:t>
          </a:r>
          <a:endParaRPr lang="uk-UA" b="1" dirty="0">
            <a:latin typeface="Calibri" panose="020F0502020204030204" pitchFamily="34" charset="0"/>
          </a:endParaRPr>
        </a:p>
      </dgm:t>
    </dgm:pt>
    <dgm:pt modelId="{F468FAA2-EA91-4A61-ACF7-9A3984D697D0}" type="parTrans" cxnId="{269EECB6-3069-46EF-B73E-A917E518665E}">
      <dgm:prSet/>
      <dgm:spPr/>
      <dgm:t>
        <a:bodyPr/>
        <a:lstStyle/>
        <a:p>
          <a:endParaRPr lang="uk-UA"/>
        </a:p>
      </dgm:t>
    </dgm:pt>
    <dgm:pt modelId="{19F89C0C-7DCF-4308-AED9-67D857FC6A1B}" type="sibTrans" cxnId="{269EECB6-3069-46EF-B73E-A917E518665E}">
      <dgm:prSet/>
      <dgm:spPr/>
      <dgm:t>
        <a:bodyPr/>
        <a:lstStyle/>
        <a:p>
          <a:endParaRPr lang="uk-UA"/>
        </a:p>
      </dgm:t>
    </dgm:pt>
    <dgm:pt modelId="{13A796B4-3FE6-412E-9966-E48AC164093A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Які є види презентацій?</a:t>
          </a:r>
          <a:endParaRPr lang="uk-UA" b="1" dirty="0">
            <a:latin typeface="Calibri" panose="020F0502020204030204" pitchFamily="34" charset="0"/>
          </a:endParaRPr>
        </a:p>
      </dgm:t>
    </dgm:pt>
    <dgm:pt modelId="{EA81691B-D597-48EA-B271-58CCDF1D76EF}" type="parTrans" cxnId="{CDA54DF8-3217-45DF-89AF-392BAF20A861}">
      <dgm:prSet/>
      <dgm:spPr/>
      <dgm:t>
        <a:bodyPr/>
        <a:lstStyle/>
        <a:p>
          <a:endParaRPr lang="uk-UA"/>
        </a:p>
      </dgm:t>
    </dgm:pt>
    <dgm:pt modelId="{1001C99B-F7E5-4B37-BACB-13C076B869E1}" type="sibTrans" cxnId="{CDA54DF8-3217-45DF-89AF-392BAF20A861}">
      <dgm:prSet/>
      <dgm:spPr/>
      <dgm:t>
        <a:bodyPr/>
        <a:lstStyle/>
        <a:p>
          <a:endParaRPr lang="uk-UA"/>
        </a:p>
      </dgm:t>
    </dgm:pt>
    <dgm:pt modelId="{7CC3335D-5EF3-49AC-BA6C-9A5B4A71CDA4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З чого складається файл презентації?</a:t>
          </a:r>
          <a:endParaRPr lang="uk-UA" b="1" dirty="0">
            <a:latin typeface="Calibri" panose="020F0502020204030204" pitchFamily="34" charset="0"/>
          </a:endParaRPr>
        </a:p>
      </dgm:t>
    </dgm:pt>
    <dgm:pt modelId="{57C7AACA-9E1D-4D33-958D-D5A284D26A3E}" type="parTrans" cxnId="{8077CABC-0621-40DF-941B-C7D9AA45D450}">
      <dgm:prSet/>
      <dgm:spPr/>
      <dgm:t>
        <a:bodyPr/>
        <a:lstStyle/>
        <a:p>
          <a:endParaRPr lang="ru-RU"/>
        </a:p>
      </dgm:t>
    </dgm:pt>
    <dgm:pt modelId="{5922BEE7-9264-4D6A-AAED-420434C6AF04}" type="sibTrans" cxnId="{8077CABC-0621-40DF-941B-C7D9AA45D450}">
      <dgm:prSet/>
      <dgm:spPr/>
      <dgm:t>
        <a:bodyPr/>
        <a:lstStyle/>
        <a:p>
          <a:endParaRPr lang="ru-RU"/>
        </a:p>
      </dgm:t>
    </dgm:pt>
    <dgm:pt modelId="{BC3FA783-730B-47F8-B614-BAE583C5E6AA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Що таке структура презентації?</a:t>
          </a:r>
          <a:endParaRPr lang="uk-UA" b="1" dirty="0">
            <a:latin typeface="Calibri" panose="020F0502020204030204" pitchFamily="34" charset="0"/>
          </a:endParaRPr>
        </a:p>
      </dgm:t>
    </dgm:pt>
    <dgm:pt modelId="{A3B6436E-BECB-49DE-B1AB-0A2D7E161E1E}" type="parTrans" cxnId="{CB6E6FE1-CC23-4FA1-B965-09ABF07FB356}">
      <dgm:prSet/>
      <dgm:spPr/>
      <dgm:t>
        <a:bodyPr/>
        <a:lstStyle/>
        <a:p>
          <a:endParaRPr lang="ru-RU"/>
        </a:p>
      </dgm:t>
    </dgm:pt>
    <dgm:pt modelId="{3771C97B-A4F6-4239-B4CA-7D6F618FC49F}" type="sibTrans" cxnId="{CB6E6FE1-CC23-4FA1-B965-09ABF07FB356}">
      <dgm:prSet/>
      <dgm:spPr/>
      <dgm:t>
        <a:bodyPr/>
        <a:lstStyle/>
        <a:p>
          <a:endParaRPr lang="ru-RU"/>
        </a:p>
      </dgm:t>
    </dgm:pt>
    <dgm:pt modelId="{9539C8B7-E0AE-488F-9AAF-B6A787E8FA3A}" type="pres">
      <dgm:prSet presAssocID="{E8C4FA9D-6195-4087-8937-AB583FA755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DAEACE2-3AE5-46F3-A2E7-46C386158628}" type="pres">
      <dgm:prSet presAssocID="{62D3F4B6-F486-46FC-8A42-29F9A48394CD}" presName="composite" presStyleCnt="0"/>
      <dgm:spPr/>
    </dgm:pt>
    <dgm:pt modelId="{C83BF155-B42A-4B00-A869-0824C969733C}" type="pres">
      <dgm:prSet presAssocID="{62D3F4B6-F486-46FC-8A42-29F9A48394CD}" presName="rect1" presStyleLbl="tr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C1F021E-CBF9-4CDA-AA44-4483C77FBF28}" type="pres">
      <dgm:prSet presAssocID="{62D3F4B6-F486-46FC-8A42-29F9A48394CD}" presName="rect2" presStyleLbl="fgImgPlac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7000" r="-57000"/>
          </a:stretch>
        </a:blipFill>
      </dgm:spPr>
      <dgm:t>
        <a:bodyPr/>
        <a:lstStyle/>
        <a:p>
          <a:endParaRPr lang="uk-UA"/>
        </a:p>
      </dgm:t>
    </dgm:pt>
    <dgm:pt modelId="{09CEEEE1-A2D5-446A-BE4A-1F88B90ABDA1}" type="pres">
      <dgm:prSet presAssocID="{0CF25E95-8520-4656-92EB-CFD6FCA20CE0}" presName="sibTrans" presStyleCnt="0"/>
      <dgm:spPr/>
    </dgm:pt>
    <dgm:pt modelId="{2DCE60DC-2B9D-451F-A36E-27826C22CE9B}" type="pres">
      <dgm:prSet presAssocID="{A65D38F0-7DD8-4370-973F-0944834C5BFF}" presName="composite" presStyleCnt="0"/>
      <dgm:spPr/>
    </dgm:pt>
    <dgm:pt modelId="{D277FD6C-DDF3-4364-869B-92B160C7ED42}" type="pres">
      <dgm:prSet presAssocID="{A65D38F0-7DD8-4370-973F-0944834C5BFF}" presName="rect1" presStyleLbl="tr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0D0739-CC29-4E0D-A6F5-052FF4056647}" type="pres">
      <dgm:prSet presAssocID="{A65D38F0-7DD8-4370-973F-0944834C5BFF}" presName="rect2" presStyleLbl="fgImgPlace1" presStyleIdx="1" presStyleCnt="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uk-UA"/>
        </a:p>
      </dgm:t>
    </dgm:pt>
    <dgm:pt modelId="{8C758995-2B15-4C3E-B1FF-5A7C6164C5C7}" type="pres">
      <dgm:prSet presAssocID="{EA6E2476-B257-4FEF-B185-1E78E8F003D7}" presName="sibTrans" presStyleCnt="0"/>
      <dgm:spPr/>
    </dgm:pt>
    <dgm:pt modelId="{70C059A4-4DF1-4202-B675-E9D064394837}" type="pres">
      <dgm:prSet presAssocID="{0BDB8C51-3958-48D8-A093-229A71E7A589}" presName="composite" presStyleCnt="0"/>
      <dgm:spPr/>
    </dgm:pt>
    <dgm:pt modelId="{D57AF2A6-7F15-49CE-8E72-239D1E7E91BB}" type="pres">
      <dgm:prSet presAssocID="{0BDB8C51-3958-48D8-A093-229A71E7A589}" presName="rect1" presStyleLbl="tr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F55FDA-F260-4288-9A27-EF1E5BE26DD8}" type="pres">
      <dgm:prSet presAssocID="{0BDB8C51-3958-48D8-A093-229A71E7A589}" presName="rect2" presStyleLbl="fgImgPlace1" presStyleIdx="2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uk-UA"/>
        </a:p>
      </dgm:t>
    </dgm:pt>
    <dgm:pt modelId="{1BC5B497-3B8A-4004-BA47-FD2C3128FC57}" type="pres">
      <dgm:prSet presAssocID="{E952F6B4-6481-4CDF-AF53-3FA0B58B8801}" presName="sibTrans" presStyleCnt="0"/>
      <dgm:spPr/>
    </dgm:pt>
    <dgm:pt modelId="{A23674FB-0396-4C9D-BAB6-C35EDE57967D}" type="pres">
      <dgm:prSet presAssocID="{EBDD97A2-ADF1-4CE0-B7A7-A8A50046BE01}" presName="composite" presStyleCnt="0"/>
      <dgm:spPr/>
    </dgm:pt>
    <dgm:pt modelId="{B1AB118D-969D-40CC-8F32-074DD48298BD}" type="pres">
      <dgm:prSet presAssocID="{EBDD97A2-ADF1-4CE0-B7A7-A8A50046BE01}" presName="rect1" presStyleLbl="tr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0B36B0-F0A3-4814-97F4-677ADB7ECE51}" type="pres">
      <dgm:prSet presAssocID="{EBDD97A2-ADF1-4CE0-B7A7-A8A50046BE01}" presName="rect2" presStyleLbl="fgImgPlace1" presStyleIdx="3" presStyleCnt="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  <dgm:t>
        <a:bodyPr/>
        <a:lstStyle/>
        <a:p>
          <a:endParaRPr lang="uk-UA"/>
        </a:p>
      </dgm:t>
    </dgm:pt>
    <dgm:pt modelId="{6F93EBE8-56C3-4F3D-B625-BCA01C2CC310}" type="pres">
      <dgm:prSet presAssocID="{C73E7DD7-A513-4BED-A9CE-98814387C7F8}" presName="sibTrans" presStyleCnt="0"/>
      <dgm:spPr/>
    </dgm:pt>
    <dgm:pt modelId="{E5D5EC0C-3EC6-4BD1-983D-BADFB16F77AB}" type="pres">
      <dgm:prSet presAssocID="{F04F3BAC-F282-4FBD-B5C9-D0A78D6B96BA}" presName="composite" presStyleCnt="0"/>
      <dgm:spPr/>
    </dgm:pt>
    <dgm:pt modelId="{068D32D2-3AC0-4BD0-8EF9-6A072E025ECE}" type="pres">
      <dgm:prSet presAssocID="{F04F3BAC-F282-4FBD-B5C9-D0A78D6B96BA}" presName="rect1" presStyleLbl="tr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AC09985-4B5F-4AF2-B5A9-93ABE2EB550A}" type="pres">
      <dgm:prSet presAssocID="{F04F3BAC-F282-4FBD-B5C9-D0A78D6B96BA}" presName="rect2" presStyleLbl="fgImgPlace1" presStyleIdx="4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</dgm:spPr>
      <dgm:t>
        <a:bodyPr/>
        <a:lstStyle/>
        <a:p>
          <a:endParaRPr lang="uk-UA"/>
        </a:p>
      </dgm:t>
    </dgm:pt>
    <dgm:pt modelId="{9A530673-7428-44BB-9A49-06A61FB65FDA}" type="pres">
      <dgm:prSet presAssocID="{19F89C0C-7DCF-4308-AED9-67D857FC6A1B}" presName="sibTrans" presStyleCnt="0"/>
      <dgm:spPr/>
    </dgm:pt>
    <dgm:pt modelId="{3C61B741-20D5-4F21-A078-B8F931CCDED1}" type="pres">
      <dgm:prSet presAssocID="{7CC3335D-5EF3-49AC-BA6C-9A5B4A71CDA4}" presName="composite" presStyleCnt="0"/>
      <dgm:spPr/>
    </dgm:pt>
    <dgm:pt modelId="{510E35FD-3A60-46BC-B82C-DC5B482A5BC6}" type="pres">
      <dgm:prSet presAssocID="{7CC3335D-5EF3-49AC-BA6C-9A5B4A71CDA4}" presName="rect1" presStyleLbl="tr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355EA-07D4-4F12-98A8-43F30105651D}" type="pres">
      <dgm:prSet presAssocID="{7CC3335D-5EF3-49AC-BA6C-9A5B4A71CDA4}" presName="rect2" presStyleLbl="fgImgPlace1" presStyleIdx="5" presStyleCnt="8"/>
      <dgm:spPr/>
    </dgm:pt>
    <dgm:pt modelId="{E3A6DD85-1038-4E62-A1A7-272A8E206338}" type="pres">
      <dgm:prSet presAssocID="{5922BEE7-9264-4D6A-AAED-420434C6AF04}" presName="sibTrans" presStyleCnt="0"/>
      <dgm:spPr/>
    </dgm:pt>
    <dgm:pt modelId="{E5AC3A1B-B19C-4ABB-8FF2-F15371F12150}" type="pres">
      <dgm:prSet presAssocID="{13A796B4-3FE6-412E-9966-E48AC164093A}" presName="composite" presStyleCnt="0"/>
      <dgm:spPr/>
    </dgm:pt>
    <dgm:pt modelId="{2FACA83A-DF9C-4728-B821-91FFEBA40F2D}" type="pres">
      <dgm:prSet presAssocID="{13A796B4-3FE6-412E-9966-E48AC164093A}" presName="rect1" presStyleLbl="tr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19D13C-A527-4EA2-95FF-F49FD54C376D}" type="pres">
      <dgm:prSet presAssocID="{13A796B4-3FE6-412E-9966-E48AC164093A}" presName="rect2" presStyleLbl="fgImgPlace1" presStyleIdx="6" presStyleCnt="8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  <dgm:t>
        <a:bodyPr/>
        <a:lstStyle/>
        <a:p>
          <a:endParaRPr lang="uk-UA"/>
        </a:p>
      </dgm:t>
    </dgm:pt>
    <dgm:pt modelId="{9C011D0D-DD96-4758-B775-3329D36B670F}" type="pres">
      <dgm:prSet presAssocID="{1001C99B-F7E5-4B37-BACB-13C076B869E1}" presName="sibTrans" presStyleCnt="0"/>
      <dgm:spPr/>
    </dgm:pt>
    <dgm:pt modelId="{6BE5C5FB-1C36-4B97-A363-AD008A511FE3}" type="pres">
      <dgm:prSet presAssocID="{BC3FA783-730B-47F8-B614-BAE583C5E6AA}" presName="composite" presStyleCnt="0"/>
      <dgm:spPr/>
    </dgm:pt>
    <dgm:pt modelId="{D1AA8C0A-13C5-4C6F-9DF9-ADF40CEA0886}" type="pres">
      <dgm:prSet presAssocID="{BC3FA783-730B-47F8-B614-BAE583C5E6AA}" presName="rect1" presStyleLbl="tr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B78CE-9FC7-4160-8806-DE58BA95FDBF}" type="pres">
      <dgm:prSet presAssocID="{BC3FA783-730B-47F8-B614-BAE583C5E6AA}" presName="rect2" presStyleLbl="fgImgPlace1" presStyleIdx="7" presStyleCnt="8"/>
      <dgm:spPr/>
    </dgm:pt>
  </dgm:ptLst>
  <dgm:cxnLst>
    <dgm:cxn modelId="{30BEFB8B-7ADA-4C5C-8561-CDEE52774C8D}" srcId="{E8C4FA9D-6195-4087-8937-AB583FA7556E}" destId="{62D3F4B6-F486-46FC-8A42-29F9A48394CD}" srcOrd="0" destOrd="0" parTransId="{61B8AFA3-4977-4BB6-B1EE-5C81056A852C}" sibTransId="{0CF25E95-8520-4656-92EB-CFD6FCA20CE0}"/>
    <dgm:cxn modelId="{57C718F6-2B16-4D9C-B5B0-313478D6AFAC}" type="presOf" srcId="{A65D38F0-7DD8-4370-973F-0944834C5BFF}" destId="{D277FD6C-DDF3-4364-869B-92B160C7ED42}" srcOrd="0" destOrd="0" presId="urn:microsoft.com/office/officeart/2008/layout/PictureStrips"/>
    <dgm:cxn modelId="{CD7AB27B-0364-4C9F-9161-F32D1B656CA1}" srcId="{E8C4FA9D-6195-4087-8937-AB583FA7556E}" destId="{A65D38F0-7DD8-4370-973F-0944834C5BFF}" srcOrd="1" destOrd="0" parTransId="{5E855F60-A336-4EFE-A8F4-2DC50A9B4D4D}" sibTransId="{EA6E2476-B257-4FEF-B185-1E78E8F003D7}"/>
    <dgm:cxn modelId="{0F1BCF7C-C4B5-424D-B5CC-DC3FA49A74F3}" type="presOf" srcId="{13A796B4-3FE6-412E-9966-E48AC164093A}" destId="{2FACA83A-DF9C-4728-B821-91FFEBA40F2D}" srcOrd="0" destOrd="0" presId="urn:microsoft.com/office/officeart/2008/layout/PictureStrips"/>
    <dgm:cxn modelId="{5B25995F-2F4A-4836-BF84-4EB62CE37B3E}" type="presOf" srcId="{0BDB8C51-3958-48D8-A093-229A71E7A589}" destId="{D57AF2A6-7F15-49CE-8E72-239D1E7E91BB}" srcOrd="0" destOrd="0" presId="urn:microsoft.com/office/officeart/2008/layout/PictureStrips"/>
    <dgm:cxn modelId="{7831353B-996C-4775-9F30-A3451E744DC1}" srcId="{E8C4FA9D-6195-4087-8937-AB583FA7556E}" destId="{0BDB8C51-3958-48D8-A093-229A71E7A589}" srcOrd="2" destOrd="0" parTransId="{43660C35-62CE-4109-84F1-6139F18B3B83}" sibTransId="{E952F6B4-6481-4CDF-AF53-3FA0B58B8801}"/>
    <dgm:cxn modelId="{8077CABC-0621-40DF-941B-C7D9AA45D450}" srcId="{E8C4FA9D-6195-4087-8937-AB583FA7556E}" destId="{7CC3335D-5EF3-49AC-BA6C-9A5B4A71CDA4}" srcOrd="5" destOrd="0" parTransId="{57C7AACA-9E1D-4D33-958D-D5A284D26A3E}" sibTransId="{5922BEE7-9264-4D6A-AAED-420434C6AF04}"/>
    <dgm:cxn modelId="{EA3D72C7-00E2-4BED-B376-88AABD88E6B8}" type="presOf" srcId="{7CC3335D-5EF3-49AC-BA6C-9A5B4A71CDA4}" destId="{510E35FD-3A60-46BC-B82C-DC5B482A5BC6}" srcOrd="0" destOrd="0" presId="urn:microsoft.com/office/officeart/2008/layout/PictureStrips"/>
    <dgm:cxn modelId="{94334225-D5DA-46F5-B8AF-0956D6F74FEA}" type="presOf" srcId="{E8C4FA9D-6195-4087-8937-AB583FA7556E}" destId="{9539C8B7-E0AE-488F-9AAF-B6A787E8FA3A}" srcOrd="0" destOrd="0" presId="urn:microsoft.com/office/officeart/2008/layout/PictureStrips"/>
    <dgm:cxn modelId="{CDA54DF8-3217-45DF-89AF-392BAF20A861}" srcId="{E8C4FA9D-6195-4087-8937-AB583FA7556E}" destId="{13A796B4-3FE6-412E-9966-E48AC164093A}" srcOrd="6" destOrd="0" parTransId="{EA81691B-D597-48EA-B271-58CCDF1D76EF}" sibTransId="{1001C99B-F7E5-4B37-BACB-13C076B869E1}"/>
    <dgm:cxn modelId="{CB6E6FE1-CC23-4FA1-B965-09ABF07FB356}" srcId="{E8C4FA9D-6195-4087-8937-AB583FA7556E}" destId="{BC3FA783-730B-47F8-B614-BAE583C5E6AA}" srcOrd="7" destOrd="0" parTransId="{A3B6436E-BECB-49DE-B1AB-0A2D7E161E1E}" sibTransId="{3771C97B-A4F6-4239-B4CA-7D6F618FC49F}"/>
    <dgm:cxn modelId="{32DA20BA-98B1-45A6-8D54-84FA0CF7FD45}" type="presOf" srcId="{62D3F4B6-F486-46FC-8A42-29F9A48394CD}" destId="{C83BF155-B42A-4B00-A869-0824C969733C}" srcOrd="0" destOrd="0" presId="urn:microsoft.com/office/officeart/2008/layout/PictureStrips"/>
    <dgm:cxn modelId="{E33819AB-D9A6-46E6-93D5-5E2A1399511A}" srcId="{E8C4FA9D-6195-4087-8937-AB583FA7556E}" destId="{EBDD97A2-ADF1-4CE0-B7A7-A8A50046BE01}" srcOrd="3" destOrd="0" parTransId="{D7E27C33-FCCE-43A4-86C7-99DD4AED5885}" sibTransId="{C73E7DD7-A513-4BED-A9CE-98814387C7F8}"/>
    <dgm:cxn modelId="{62822568-EADC-4743-8425-3AEB906D63F2}" type="presOf" srcId="{EBDD97A2-ADF1-4CE0-B7A7-A8A50046BE01}" destId="{B1AB118D-969D-40CC-8F32-074DD48298BD}" srcOrd="0" destOrd="0" presId="urn:microsoft.com/office/officeart/2008/layout/PictureStrips"/>
    <dgm:cxn modelId="{269EECB6-3069-46EF-B73E-A917E518665E}" srcId="{E8C4FA9D-6195-4087-8937-AB583FA7556E}" destId="{F04F3BAC-F282-4FBD-B5C9-D0A78D6B96BA}" srcOrd="4" destOrd="0" parTransId="{F468FAA2-EA91-4A61-ACF7-9A3984D697D0}" sibTransId="{19F89C0C-7DCF-4308-AED9-67D857FC6A1B}"/>
    <dgm:cxn modelId="{79142626-E3DA-4DAA-9CA6-A7560FE43E82}" type="presOf" srcId="{BC3FA783-730B-47F8-B614-BAE583C5E6AA}" destId="{D1AA8C0A-13C5-4C6F-9DF9-ADF40CEA0886}" srcOrd="0" destOrd="0" presId="urn:microsoft.com/office/officeart/2008/layout/PictureStrips"/>
    <dgm:cxn modelId="{29B27A1D-2B39-4657-B64C-2D3113880505}" type="presOf" srcId="{F04F3BAC-F282-4FBD-B5C9-D0A78D6B96BA}" destId="{068D32D2-3AC0-4BD0-8EF9-6A072E025ECE}" srcOrd="0" destOrd="0" presId="urn:microsoft.com/office/officeart/2008/layout/PictureStrips"/>
    <dgm:cxn modelId="{14388E6E-C596-48CD-917C-FB7FE16E154A}" type="presParOf" srcId="{9539C8B7-E0AE-488F-9AAF-B6A787E8FA3A}" destId="{7DAEACE2-3AE5-46F3-A2E7-46C386158628}" srcOrd="0" destOrd="0" presId="urn:microsoft.com/office/officeart/2008/layout/PictureStrips"/>
    <dgm:cxn modelId="{424705EB-8A96-4A5A-86B4-048AAE288047}" type="presParOf" srcId="{7DAEACE2-3AE5-46F3-A2E7-46C386158628}" destId="{C83BF155-B42A-4B00-A869-0824C969733C}" srcOrd="0" destOrd="0" presId="urn:microsoft.com/office/officeart/2008/layout/PictureStrips"/>
    <dgm:cxn modelId="{675F9510-A6FC-43B0-BF7D-9C63ED0C77B1}" type="presParOf" srcId="{7DAEACE2-3AE5-46F3-A2E7-46C386158628}" destId="{0C1F021E-CBF9-4CDA-AA44-4483C77FBF28}" srcOrd="1" destOrd="0" presId="urn:microsoft.com/office/officeart/2008/layout/PictureStrips"/>
    <dgm:cxn modelId="{577CE45D-1C20-4A2C-BDC9-2CD3A9EC6FDA}" type="presParOf" srcId="{9539C8B7-E0AE-488F-9AAF-B6A787E8FA3A}" destId="{09CEEEE1-A2D5-446A-BE4A-1F88B90ABDA1}" srcOrd="1" destOrd="0" presId="urn:microsoft.com/office/officeart/2008/layout/PictureStrips"/>
    <dgm:cxn modelId="{F02B1AD9-4977-464D-BC23-102E2DFA1357}" type="presParOf" srcId="{9539C8B7-E0AE-488F-9AAF-B6A787E8FA3A}" destId="{2DCE60DC-2B9D-451F-A36E-27826C22CE9B}" srcOrd="2" destOrd="0" presId="urn:microsoft.com/office/officeart/2008/layout/PictureStrips"/>
    <dgm:cxn modelId="{A5137C9F-146D-4196-B27A-0468A82B1E45}" type="presParOf" srcId="{2DCE60DC-2B9D-451F-A36E-27826C22CE9B}" destId="{D277FD6C-DDF3-4364-869B-92B160C7ED42}" srcOrd="0" destOrd="0" presId="urn:microsoft.com/office/officeart/2008/layout/PictureStrips"/>
    <dgm:cxn modelId="{18EE1C1E-ED9B-4849-A4F0-BEFCA8CBFCE7}" type="presParOf" srcId="{2DCE60DC-2B9D-451F-A36E-27826C22CE9B}" destId="{8C0D0739-CC29-4E0D-A6F5-052FF4056647}" srcOrd="1" destOrd="0" presId="urn:microsoft.com/office/officeart/2008/layout/PictureStrips"/>
    <dgm:cxn modelId="{A87DB460-3084-4204-8EF5-792AA0BEBB41}" type="presParOf" srcId="{9539C8B7-E0AE-488F-9AAF-B6A787E8FA3A}" destId="{8C758995-2B15-4C3E-B1FF-5A7C6164C5C7}" srcOrd="3" destOrd="0" presId="urn:microsoft.com/office/officeart/2008/layout/PictureStrips"/>
    <dgm:cxn modelId="{8F5EB951-0ED0-4611-8D22-E235A2BEC2C4}" type="presParOf" srcId="{9539C8B7-E0AE-488F-9AAF-B6A787E8FA3A}" destId="{70C059A4-4DF1-4202-B675-E9D064394837}" srcOrd="4" destOrd="0" presId="urn:microsoft.com/office/officeart/2008/layout/PictureStrips"/>
    <dgm:cxn modelId="{3F7C2044-F4DD-4473-8A07-275C20D2523C}" type="presParOf" srcId="{70C059A4-4DF1-4202-B675-E9D064394837}" destId="{D57AF2A6-7F15-49CE-8E72-239D1E7E91BB}" srcOrd="0" destOrd="0" presId="urn:microsoft.com/office/officeart/2008/layout/PictureStrips"/>
    <dgm:cxn modelId="{299560AA-B869-4861-95E6-2D105AEA4E1F}" type="presParOf" srcId="{70C059A4-4DF1-4202-B675-E9D064394837}" destId="{3BF55FDA-F260-4288-9A27-EF1E5BE26DD8}" srcOrd="1" destOrd="0" presId="urn:microsoft.com/office/officeart/2008/layout/PictureStrips"/>
    <dgm:cxn modelId="{B5DADEE1-3B4D-4D11-BB62-3D1A9340666A}" type="presParOf" srcId="{9539C8B7-E0AE-488F-9AAF-B6A787E8FA3A}" destId="{1BC5B497-3B8A-4004-BA47-FD2C3128FC57}" srcOrd="5" destOrd="0" presId="urn:microsoft.com/office/officeart/2008/layout/PictureStrips"/>
    <dgm:cxn modelId="{B5F5B17B-00A5-40F7-A79B-FC98FCD8A10E}" type="presParOf" srcId="{9539C8B7-E0AE-488F-9AAF-B6A787E8FA3A}" destId="{A23674FB-0396-4C9D-BAB6-C35EDE57967D}" srcOrd="6" destOrd="0" presId="urn:microsoft.com/office/officeart/2008/layout/PictureStrips"/>
    <dgm:cxn modelId="{BE2CBD46-5A35-4337-AF1B-6BECDF4138E9}" type="presParOf" srcId="{A23674FB-0396-4C9D-BAB6-C35EDE57967D}" destId="{B1AB118D-969D-40CC-8F32-074DD48298BD}" srcOrd="0" destOrd="0" presId="urn:microsoft.com/office/officeart/2008/layout/PictureStrips"/>
    <dgm:cxn modelId="{3BF92C64-D926-4CBC-B8D9-37C1B2EFA291}" type="presParOf" srcId="{A23674FB-0396-4C9D-BAB6-C35EDE57967D}" destId="{840B36B0-F0A3-4814-97F4-677ADB7ECE51}" srcOrd="1" destOrd="0" presId="urn:microsoft.com/office/officeart/2008/layout/PictureStrips"/>
    <dgm:cxn modelId="{976AE525-04C5-48F0-80C1-270FACF0A89B}" type="presParOf" srcId="{9539C8B7-E0AE-488F-9AAF-B6A787E8FA3A}" destId="{6F93EBE8-56C3-4F3D-B625-BCA01C2CC310}" srcOrd="7" destOrd="0" presId="urn:microsoft.com/office/officeart/2008/layout/PictureStrips"/>
    <dgm:cxn modelId="{F6577D20-00A6-4030-89C6-098E1E4A7B28}" type="presParOf" srcId="{9539C8B7-E0AE-488F-9AAF-B6A787E8FA3A}" destId="{E5D5EC0C-3EC6-4BD1-983D-BADFB16F77AB}" srcOrd="8" destOrd="0" presId="urn:microsoft.com/office/officeart/2008/layout/PictureStrips"/>
    <dgm:cxn modelId="{75523A80-4D52-42B8-8B61-7A3CD8778F43}" type="presParOf" srcId="{E5D5EC0C-3EC6-4BD1-983D-BADFB16F77AB}" destId="{068D32D2-3AC0-4BD0-8EF9-6A072E025ECE}" srcOrd="0" destOrd="0" presId="urn:microsoft.com/office/officeart/2008/layout/PictureStrips"/>
    <dgm:cxn modelId="{9DA73909-9E93-4EE8-AD8B-DF87E4988CFE}" type="presParOf" srcId="{E5D5EC0C-3EC6-4BD1-983D-BADFB16F77AB}" destId="{3AC09985-4B5F-4AF2-B5A9-93ABE2EB550A}" srcOrd="1" destOrd="0" presId="urn:microsoft.com/office/officeart/2008/layout/PictureStrips"/>
    <dgm:cxn modelId="{A2DDE87A-7594-4DA5-BF2D-ECA42B5935FC}" type="presParOf" srcId="{9539C8B7-E0AE-488F-9AAF-B6A787E8FA3A}" destId="{9A530673-7428-44BB-9A49-06A61FB65FDA}" srcOrd="9" destOrd="0" presId="urn:microsoft.com/office/officeart/2008/layout/PictureStrips"/>
    <dgm:cxn modelId="{E93ABFC7-7035-4C25-8D46-DAAEA673C8E0}" type="presParOf" srcId="{9539C8B7-E0AE-488F-9AAF-B6A787E8FA3A}" destId="{3C61B741-20D5-4F21-A078-B8F931CCDED1}" srcOrd="10" destOrd="0" presId="urn:microsoft.com/office/officeart/2008/layout/PictureStrips"/>
    <dgm:cxn modelId="{12691FA1-8C6D-49E9-8C01-2D8B0019C2F8}" type="presParOf" srcId="{3C61B741-20D5-4F21-A078-B8F931CCDED1}" destId="{510E35FD-3A60-46BC-B82C-DC5B482A5BC6}" srcOrd="0" destOrd="0" presId="urn:microsoft.com/office/officeart/2008/layout/PictureStrips"/>
    <dgm:cxn modelId="{5687D032-F282-44B4-BD72-E1B4A53153E0}" type="presParOf" srcId="{3C61B741-20D5-4F21-A078-B8F931CCDED1}" destId="{987355EA-07D4-4F12-98A8-43F30105651D}" srcOrd="1" destOrd="0" presId="urn:microsoft.com/office/officeart/2008/layout/PictureStrips"/>
    <dgm:cxn modelId="{9F03B03F-1E24-4553-B8BC-A0765AB31720}" type="presParOf" srcId="{9539C8B7-E0AE-488F-9AAF-B6A787E8FA3A}" destId="{E3A6DD85-1038-4E62-A1A7-272A8E206338}" srcOrd="11" destOrd="0" presId="urn:microsoft.com/office/officeart/2008/layout/PictureStrips"/>
    <dgm:cxn modelId="{CB07DF4C-7509-4A28-B495-FDD13194955A}" type="presParOf" srcId="{9539C8B7-E0AE-488F-9AAF-B6A787E8FA3A}" destId="{E5AC3A1B-B19C-4ABB-8FF2-F15371F12150}" srcOrd="12" destOrd="0" presId="urn:microsoft.com/office/officeart/2008/layout/PictureStrips"/>
    <dgm:cxn modelId="{C2AC981C-49A3-449B-A10D-76896123EFBB}" type="presParOf" srcId="{E5AC3A1B-B19C-4ABB-8FF2-F15371F12150}" destId="{2FACA83A-DF9C-4728-B821-91FFEBA40F2D}" srcOrd="0" destOrd="0" presId="urn:microsoft.com/office/officeart/2008/layout/PictureStrips"/>
    <dgm:cxn modelId="{F4D51B79-BCAD-455A-93A3-F36C7F94B55A}" type="presParOf" srcId="{E5AC3A1B-B19C-4ABB-8FF2-F15371F12150}" destId="{5D19D13C-A527-4EA2-95FF-F49FD54C376D}" srcOrd="1" destOrd="0" presId="urn:microsoft.com/office/officeart/2008/layout/PictureStrips"/>
    <dgm:cxn modelId="{2CAF9673-2FD6-4510-8BFF-5893D6BB4297}" type="presParOf" srcId="{9539C8B7-E0AE-488F-9AAF-B6A787E8FA3A}" destId="{9C011D0D-DD96-4758-B775-3329D36B670F}" srcOrd="13" destOrd="0" presId="urn:microsoft.com/office/officeart/2008/layout/PictureStrips"/>
    <dgm:cxn modelId="{D9C5C4B5-3A0E-486F-8811-A1AA9199718C}" type="presParOf" srcId="{9539C8B7-E0AE-488F-9AAF-B6A787E8FA3A}" destId="{6BE5C5FB-1C36-4B97-A363-AD008A511FE3}" srcOrd="14" destOrd="0" presId="urn:microsoft.com/office/officeart/2008/layout/PictureStrips"/>
    <dgm:cxn modelId="{0EE2306B-0CB9-445C-989F-7C240E02E1ED}" type="presParOf" srcId="{6BE5C5FB-1C36-4B97-A363-AD008A511FE3}" destId="{D1AA8C0A-13C5-4C6F-9DF9-ADF40CEA0886}" srcOrd="0" destOrd="0" presId="urn:microsoft.com/office/officeart/2008/layout/PictureStrips"/>
    <dgm:cxn modelId="{C2510270-6693-499A-A6E2-D697491C4F70}" type="presParOf" srcId="{6BE5C5FB-1C36-4B97-A363-AD008A511FE3}" destId="{6E7B78CE-9FC7-4160-8806-DE58BA95FDBF}" srcOrd="1" destOrd="0" presId="urn:microsoft.com/office/officeart/2008/layout/PictureStrips"/>
  </dgm:cxnLst>
  <dgm:bg>
    <a:solidFill>
      <a:srgbClr val="00B050"/>
    </a:solidFill>
  </dgm:bg>
  <dgm:whole>
    <a:effectLst/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C4FA9D-6195-4087-8937-AB583FA7556E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3A796B4-3FE6-412E-9966-E48AC164093A}">
      <dgm:prSet custT="1"/>
      <dgm:spPr/>
      <dgm:t>
        <a:bodyPr/>
        <a:lstStyle/>
        <a:p>
          <a:pPr algn="l"/>
          <a:r>
            <a:rPr lang="uk-UA" sz="2400" b="1" dirty="0" smtClean="0">
              <a:latin typeface="Calibri" panose="020F0502020204030204" pitchFamily="34" charset="0"/>
            </a:rPr>
            <a:t>Як додати до слайда </a:t>
          </a:r>
          <a:r>
            <a:rPr lang="uk-UA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текст</a:t>
          </a:r>
          <a:r>
            <a:rPr lang="uk-UA" sz="2400" b="1" dirty="0" smtClean="0">
              <a:latin typeface="Calibri" panose="020F0502020204030204" pitchFamily="34" charset="0"/>
            </a:rPr>
            <a:t>?</a:t>
          </a:r>
          <a:endParaRPr lang="uk-UA" sz="2400" b="1" dirty="0">
            <a:latin typeface="Calibri" panose="020F0502020204030204" pitchFamily="34" charset="0"/>
          </a:endParaRPr>
        </a:p>
      </dgm:t>
    </dgm:pt>
    <dgm:pt modelId="{EA81691B-D597-48EA-B271-58CCDF1D76EF}" type="parTrans" cxnId="{CDA54DF8-3217-45DF-89AF-392BAF20A861}">
      <dgm:prSet/>
      <dgm:spPr/>
      <dgm:t>
        <a:bodyPr/>
        <a:lstStyle/>
        <a:p>
          <a:endParaRPr lang="uk-UA"/>
        </a:p>
      </dgm:t>
    </dgm:pt>
    <dgm:pt modelId="{1001C99B-F7E5-4B37-BACB-13C076B869E1}" type="sibTrans" cxnId="{CDA54DF8-3217-45DF-89AF-392BAF20A861}">
      <dgm:prSet/>
      <dgm:spPr/>
      <dgm:t>
        <a:bodyPr/>
        <a:lstStyle/>
        <a:p>
          <a:endParaRPr lang="uk-UA"/>
        </a:p>
      </dgm:t>
    </dgm:pt>
    <dgm:pt modelId="{101EE66D-40FF-49E1-AB04-CD1CDA43EFA3}">
      <dgm:prSet custT="1"/>
      <dgm:spPr/>
      <dgm:t>
        <a:bodyPr/>
        <a:lstStyle/>
        <a:p>
          <a:pPr algn="l"/>
          <a:r>
            <a:rPr lang="uk-UA" sz="2000" b="1" dirty="0" smtClean="0">
              <a:latin typeface="Calibri" panose="020F0502020204030204" pitchFamily="34" charset="0"/>
            </a:rPr>
            <a:t>Скільком людям можна демонструвати слайди презентації?</a:t>
          </a:r>
          <a:endParaRPr lang="uk-UA" sz="2000" b="1" dirty="0">
            <a:latin typeface="Calibri" panose="020F0502020204030204" pitchFamily="34" charset="0"/>
          </a:endParaRPr>
        </a:p>
      </dgm:t>
    </dgm:pt>
    <dgm:pt modelId="{23C8B4BA-4005-4B74-B113-3609188B9E59}" type="parTrans" cxnId="{56197A0D-5308-4767-8A72-3422F33EC160}">
      <dgm:prSet/>
      <dgm:spPr/>
      <dgm:t>
        <a:bodyPr/>
        <a:lstStyle/>
        <a:p>
          <a:endParaRPr lang="uk-UA"/>
        </a:p>
      </dgm:t>
    </dgm:pt>
    <dgm:pt modelId="{CE48CA1B-C6B5-4203-9BA6-4E30FF0E1F19}" type="sibTrans" cxnId="{56197A0D-5308-4767-8A72-3422F33EC160}">
      <dgm:prSet/>
      <dgm:spPr/>
      <dgm:t>
        <a:bodyPr/>
        <a:lstStyle/>
        <a:p>
          <a:endParaRPr lang="uk-UA"/>
        </a:p>
      </dgm:t>
    </dgm:pt>
    <dgm:pt modelId="{5A3CB14F-A9A2-4D17-AC7F-F9387D234A0D}">
      <dgm:prSet custT="1"/>
      <dgm:spPr/>
      <dgm:t>
        <a:bodyPr/>
        <a:lstStyle/>
        <a:p>
          <a:pPr algn="ctr"/>
          <a:r>
            <a:rPr lang="uk-UA" sz="2400" b="1" dirty="0" smtClean="0">
              <a:latin typeface="Calibri" panose="020F0502020204030204" pitchFamily="34" charset="0"/>
            </a:rPr>
            <a:t>Як змінити розмір зображення?</a:t>
          </a:r>
          <a:endParaRPr lang="uk-UA" sz="2400" b="1" dirty="0">
            <a:latin typeface="Calibri" panose="020F0502020204030204" pitchFamily="34" charset="0"/>
          </a:endParaRPr>
        </a:p>
      </dgm:t>
    </dgm:pt>
    <dgm:pt modelId="{F7D16A29-CBF3-4F48-B054-1F0F6EB1A0EA}" type="parTrans" cxnId="{64C12FD2-125D-459E-8534-AABD6CB1BABF}">
      <dgm:prSet/>
      <dgm:spPr/>
      <dgm:t>
        <a:bodyPr/>
        <a:lstStyle/>
        <a:p>
          <a:endParaRPr lang="uk-UA"/>
        </a:p>
      </dgm:t>
    </dgm:pt>
    <dgm:pt modelId="{EDFC30A9-CA74-46DD-A7C7-73A7D58134F2}" type="sibTrans" cxnId="{64C12FD2-125D-459E-8534-AABD6CB1BABF}">
      <dgm:prSet/>
      <dgm:spPr/>
      <dgm:t>
        <a:bodyPr/>
        <a:lstStyle/>
        <a:p>
          <a:endParaRPr lang="uk-UA"/>
        </a:p>
      </dgm:t>
    </dgm:pt>
    <dgm:pt modelId="{733F8073-EEE3-4198-B48A-72393E89411B}">
      <dgm:prSet custT="1"/>
      <dgm:spPr/>
      <dgm:t>
        <a:bodyPr/>
        <a:lstStyle/>
        <a:p>
          <a:r>
            <a:rPr lang="uk-UA" sz="2400" b="1" dirty="0" smtClean="0">
              <a:latin typeface="Calibri" panose="020F0502020204030204" pitchFamily="34" charset="0"/>
            </a:rPr>
            <a:t>Як </a:t>
          </a:r>
          <a:r>
            <a:rPr lang="uk-UA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вставити</a:t>
          </a:r>
          <a:r>
            <a:rPr lang="uk-UA" sz="2400" b="1" dirty="0" smtClean="0">
              <a:latin typeface="Calibri" panose="020F0502020204030204" pitchFamily="34" charset="0"/>
            </a:rPr>
            <a:t> </a:t>
          </a:r>
          <a:r>
            <a:rPr lang="uk-UA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зображення</a:t>
          </a:r>
          <a:r>
            <a:rPr lang="uk-UA" sz="2400" b="1" dirty="0" smtClean="0">
              <a:latin typeface="Calibri" panose="020F0502020204030204" pitchFamily="34" charset="0"/>
            </a:rPr>
            <a:t> в слайд?</a:t>
          </a:r>
          <a:endParaRPr lang="uk-UA" sz="2400" b="1" dirty="0">
            <a:latin typeface="Calibri" panose="020F0502020204030204" pitchFamily="34" charset="0"/>
          </a:endParaRPr>
        </a:p>
      </dgm:t>
    </dgm:pt>
    <dgm:pt modelId="{D006E349-6B63-4583-B630-A4B1A76E23CF}" type="parTrans" cxnId="{ADAFF29F-50CC-4D3B-A8D7-EF326A7BF766}">
      <dgm:prSet/>
      <dgm:spPr/>
      <dgm:t>
        <a:bodyPr/>
        <a:lstStyle/>
        <a:p>
          <a:endParaRPr lang="ru-RU"/>
        </a:p>
      </dgm:t>
    </dgm:pt>
    <dgm:pt modelId="{8B83E79D-158B-45AC-B063-12BA717C4A45}" type="sibTrans" cxnId="{ADAFF29F-50CC-4D3B-A8D7-EF326A7BF766}">
      <dgm:prSet/>
      <dgm:spPr/>
      <dgm:t>
        <a:bodyPr/>
        <a:lstStyle/>
        <a:p>
          <a:endParaRPr lang="ru-RU"/>
        </a:p>
      </dgm:t>
    </dgm:pt>
    <dgm:pt modelId="{6EE05F1A-4061-478A-8E18-3B7D04B3B37D}">
      <dgm:prSet custT="1"/>
      <dgm:spPr/>
      <dgm:t>
        <a:bodyPr/>
        <a:lstStyle/>
        <a:p>
          <a:r>
            <a:rPr lang="uk-UA" sz="2400" b="1" dirty="0" smtClean="0">
              <a:latin typeface="Calibri" panose="020F0502020204030204" pitchFamily="34" charset="0"/>
            </a:rPr>
            <a:t>Як змінити </a:t>
          </a:r>
          <a:r>
            <a:rPr lang="uk-UA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розмір</a:t>
          </a:r>
          <a:r>
            <a:rPr lang="uk-UA" sz="2400" b="1" dirty="0" smtClean="0">
              <a:latin typeface="Calibri" panose="020F0502020204030204" pitchFamily="34" charset="0"/>
            </a:rPr>
            <a:t> шрифту?</a:t>
          </a:r>
          <a:endParaRPr lang="uk-UA" sz="2400" b="1" dirty="0">
            <a:latin typeface="Calibri" panose="020F0502020204030204" pitchFamily="34" charset="0"/>
          </a:endParaRPr>
        </a:p>
      </dgm:t>
    </dgm:pt>
    <dgm:pt modelId="{363EAB6F-3FF1-44C9-93A9-BB84BDB35464}" type="parTrans" cxnId="{29A28323-B87E-4735-A992-B93C57A5B932}">
      <dgm:prSet/>
      <dgm:spPr/>
      <dgm:t>
        <a:bodyPr/>
        <a:lstStyle/>
        <a:p>
          <a:endParaRPr lang="ru-RU"/>
        </a:p>
      </dgm:t>
    </dgm:pt>
    <dgm:pt modelId="{F605A4BB-C239-426F-801F-7EBD92A3AB14}" type="sibTrans" cxnId="{29A28323-B87E-4735-A992-B93C57A5B932}">
      <dgm:prSet/>
      <dgm:spPr/>
      <dgm:t>
        <a:bodyPr/>
        <a:lstStyle/>
        <a:p>
          <a:endParaRPr lang="ru-RU"/>
        </a:p>
      </dgm:t>
    </dgm:pt>
    <dgm:pt modelId="{9EBFCC5C-CF52-4835-809C-D76A95B51B94}">
      <dgm:prSet custT="1"/>
      <dgm:spPr/>
      <dgm:t>
        <a:bodyPr/>
        <a:lstStyle/>
        <a:p>
          <a:r>
            <a:rPr lang="uk-UA" sz="2400" b="1" dirty="0" smtClean="0">
              <a:latin typeface="Calibri" panose="020F0502020204030204" pitchFamily="34" charset="0"/>
            </a:rPr>
            <a:t>Як змінити </a:t>
          </a:r>
          <a:r>
            <a:rPr lang="uk-UA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колір</a:t>
          </a:r>
          <a:r>
            <a:rPr lang="uk-UA" sz="2400" b="1" dirty="0" smtClean="0">
              <a:latin typeface="Calibri" panose="020F0502020204030204" pitchFamily="34" charset="0"/>
            </a:rPr>
            <a:t> тексту?</a:t>
          </a:r>
          <a:endParaRPr lang="uk-UA" sz="2400" b="1" dirty="0">
            <a:latin typeface="Calibri" panose="020F0502020204030204" pitchFamily="34" charset="0"/>
          </a:endParaRPr>
        </a:p>
      </dgm:t>
    </dgm:pt>
    <dgm:pt modelId="{42531961-4CF2-40FB-A455-3786EE6D81A0}" type="parTrans" cxnId="{BA3F9D34-4379-4DB5-B77E-FE30FC904B88}">
      <dgm:prSet/>
      <dgm:spPr/>
      <dgm:t>
        <a:bodyPr/>
        <a:lstStyle/>
        <a:p>
          <a:endParaRPr lang="ru-RU"/>
        </a:p>
      </dgm:t>
    </dgm:pt>
    <dgm:pt modelId="{501BCE43-432B-44E5-AD34-CFF9C977EF48}" type="sibTrans" cxnId="{BA3F9D34-4379-4DB5-B77E-FE30FC904B88}">
      <dgm:prSet/>
      <dgm:spPr/>
      <dgm:t>
        <a:bodyPr/>
        <a:lstStyle/>
        <a:p>
          <a:endParaRPr lang="ru-RU"/>
        </a:p>
      </dgm:t>
    </dgm:pt>
    <dgm:pt modelId="{53632616-4DD9-4F4C-928B-A687B9F47300}">
      <dgm:prSet custT="1"/>
      <dgm:spPr/>
      <dgm:t>
        <a:bodyPr/>
        <a:lstStyle/>
        <a:p>
          <a:r>
            <a:rPr lang="uk-UA" sz="2000" b="1" dirty="0" smtClean="0">
              <a:latin typeface="Calibri" panose="020F0502020204030204" pitchFamily="34" charset="0"/>
            </a:rPr>
            <a:t>За допомогою якої клавіші завершується показ презентації?</a:t>
          </a:r>
          <a:endParaRPr lang="uk-UA" sz="2000" b="1" dirty="0">
            <a:latin typeface="Calibri" panose="020F0502020204030204" pitchFamily="34" charset="0"/>
          </a:endParaRPr>
        </a:p>
      </dgm:t>
    </dgm:pt>
    <dgm:pt modelId="{EC1D9BB0-1FCA-4BBE-9405-E1C78AF5EED6}" type="parTrans" cxnId="{4CE5199A-66CC-4311-9B75-D508469F8026}">
      <dgm:prSet/>
      <dgm:spPr/>
      <dgm:t>
        <a:bodyPr/>
        <a:lstStyle/>
        <a:p>
          <a:endParaRPr lang="ru-RU"/>
        </a:p>
      </dgm:t>
    </dgm:pt>
    <dgm:pt modelId="{5A909781-4E8B-4C75-A86E-15CD426064A5}" type="sibTrans" cxnId="{4CE5199A-66CC-4311-9B75-D508469F8026}">
      <dgm:prSet/>
      <dgm:spPr/>
      <dgm:t>
        <a:bodyPr/>
        <a:lstStyle/>
        <a:p>
          <a:endParaRPr lang="ru-RU"/>
        </a:p>
      </dgm:t>
    </dgm:pt>
    <dgm:pt modelId="{DC1BAF7C-F3D3-49FD-9C1C-5A74B20FD741}">
      <dgm:prSet/>
      <dgm:spPr/>
      <dgm:t>
        <a:bodyPr/>
        <a:lstStyle/>
        <a:p>
          <a:r>
            <a:rPr lang="uk-UA" b="1" dirty="0" smtClean="0">
              <a:latin typeface="Calibri" panose="020F0502020204030204" pitchFamily="34" charset="0"/>
            </a:rPr>
            <a:t>За допомого якої клавіші здійснюємо перехід до наступного слайда?</a:t>
          </a:r>
          <a:endParaRPr lang="uk-UA" b="1" dirty="0">
            <a:latin typeface="Calibri" panose="020F0502020204030204" pitchFamily="34" charset="0"/>
          </a:endParaRPr>
        </a:p>
      </dgm:t>
    </dgm:pt>
    <dgm:pt modelId="{94D1408A-4A49-4BA8-A4BD-4DE6A8780C3D}" type="parTrans" cxnId="{4D1C108A-EDFB-472D-95E2-FC235A7B8906}">
      <dgm:prSet/>
      <dgm:spPr/>
      <dgm:t>
        <a:bodyPr/>
        <a:lstStyle/>
        <a:p>
          <a:endParaRPr lang="ru-RU"/>
        </a:p>
      </dgm:t>
    </dgm:pt>
    <dgm:pt modelId="{2E330506-6960-495C-A132-5895D3BEE898}" type="sibTrans" cxnId="{4D1C108A-EDFB-472D-95E2-FC235A7B8906}">
      <dgm:prSet/>
      <dgm:spPr/>
      <dgm:t>
        <a:bodyPr/>
        <a:lstStyle/>
        <a:p>
          <a:endParaRPr lang="ru-RU"/>
        </a:p>
      </dgm:t>
    </dgm:pt>
    <dgm:pt modelId="{9539C8B7-E0AE-488F-9AAF-B6A787E8FA3A}" type="pres">
      <dgm:prSet presAssocID="{E8C4FA9D-6195-4087-8937-AB583FA755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5AC3A1B-B19C-4ABB-8FF2-F15371F12150}" type="pres">
      <dgm:prSet presAssocID="{13A796B4-3FE6-412E-9966-E48AC164093A}" presName="composite" presStyleCnt="0"/>
      <dgm:spPr/>
    </dgm:pt>
    <dgm:pt modelId="{2FACA83A-DF9C-4728-B821-91FFEBA40F2D}" type="pres">
      <dgm:prSet presAssocID="{13A796B4-3FE6-412E-9966-E48AC164093A}" presName="rect1" presStyleLbl="tr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19D13C-A527-4EA2-95FF-F49FD54C376D}" type="pres">
      <dgm:prSet presAssocID="{13A796B4-3FE6-412E-9966-E48AC164093A}" presName="rect2" presStyleLbl="fgImgPlace1" presStyleIdx="0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  <dgm:t>
        <a:bodyPr/>
        <a:lstStyle/>
        <a:p>
          <a:endParaRPr lang="uk-UA"/>
        </a:p>
      </dgm:t>
    </dgm:pt>
    <dgm:pt modelId="{8B99E717-340D-42D6-8DAE-578A95BC9159}" type="pres">
      <dgm:prSet presAssocID="{1001C99B-F7E5-4B37-BACB-13C076B869E1}" presName="sibTrans" presStyleCnt="0"/>
      <dgm:spPr/>
    </dgm:pt>
    <dgm:pt modelId="{B298E53E-9D24-4DC0-868F-B18F88A71FB5}" type="pres">
      <dgm:prSet presAssocID="{101EE66D-40FF-49E1-AB04-CD1CDA43EFA3}" presName="composite" presStyleCnt="0"/>
      <dgm:spPr/>
    </dgm:pt>
    <dgm:pt modelId="{D14F6A15-E891-457B-BBF9-1430F15F13D9}" type="pres">
      <dgm:prSet presAssocID="{101EE66D-40FF-49E1-AB04-CD1CDA43EFA3}" presName="rect1" presStyleLbl="tr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75823A3-CFBD-4ED7-B8BA-6B2A77CC0923}" type="pres">
      <dgm:prSet presAssocID="{101EE66D-40FF-49E1-AB04-CD1CDA43EFA3}" presName="rect2" presStyleLbl="fgImgPlace1" presStyleIdx="1" presStyleCnt="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70000" r="-70000"/>
          </a:stretch>
        </a:blipFill>
      </dgm:spPr>
      <dgm:t>
        <a:bodyPr/>
        <a:lstStyle/>
        <a:p>
          <a:endParaRPr lang="uk-UA"/>
        </a:p>
      </dgm:t>
    </dgm:pt>
    <dgm:pt modelId="{9B8A2E3F-E267-4BF5-900B-B63E26319141}" type="pres">
      <dgm:prSet presAssocID="{CE48CA1B-C6B5-4203-9BA6-4E30FF0E1F19}" presName="sibTrans" presStyleCnt="0"/>
      <dgm:spPr/>
    </dgm:pt>
    <dgm:pt modelId="{DDDCDF49-86C0-42C0-9430-69DB243B9535}" type="pres">
      <dgm:prSet presAssocID="{6EE05F1A-4061-478A-8E18-3B7D04B3B37D}" presName="composite" presStyleCnt="0"/>
      <dgm:spPr/>
    </dgm:pt>
    <dgm:pt modelId="{44B7B45E-11B6-4A76-8ADF-5BAF720F22BC}" type="pres">
      <dgm:prSet presAssocID="{6EE05F1A-4061-478A-8E18-3B7D04B3B37D}" presName="rect1" presStyleLbl="tr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7714E-746B-4587-938C-B60BD327D912}" type="pres">
      <dgm:prSet presAssocID="{6EE05F1A-4061-478A-8E18-3B7D04B3B37D}" presName="rect2" presStyleLbl="fgImgPlace1" presStyleIdx="2" presStyleCnt="8"/>
      <dgm:spPr/>
    </dgm:pt>
    <dgm:pt modelId="{394EB8B9-19B7-4598-93BE-8C871E2D2013}" type="pres">
      <dgm:prSet presAssocID="{F605A4BB-C239-426F-801F-7EBD92A3AB14}" presName="sibTrans" presStyleCnt="0"/>
      <dgm:spPr/>
    </dgm:pt>
    <dgm:pt modelId="{9C325EFD-A46D-4C1F-AA19-B76BB1F110D6}" type="pres">
      <dgm:prSet presAssocID="{733F8073-EEE3-4198-B48A-72393E89411B}" presName="composite" presStyleCnt="0"/>
      <dgm:spPr/>
    </dgm:pt>
    <dgm:pt modelId="{483D8FBE-8169-484A-B396-86FCD2E9CC54}" type="pres">
      <dgm:prSet presAssocID="{733F8073-EEE3-4198-B48A-72393E89411B}" presName="rect1" presStyleLbl="tr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502B90-A782-48F6-A135-32A1ACC7216F}" type="pres">
      <dgm:prSet presAssocID="{733F8073-EEE3-4198-B48A-72393E89411B}" presName="rect2" presStyleLbl="fgImgPlace1" presStyleIdx="3" presStyleCnt="8"/>
      <dgm:spPr/>
    </dgm:pt>
    <dgm:pt modelId="{41D2AE0A-849F-4A64-9C90-31FE17E16292}" type="pres">
      <dgm:prSet presAssocID="{8B83E79D-158B-45AC-B063-12BA717C4A45}" presName="sibTrans" presStyleCnt="0"/>
      <dgm:spPr/>
    </dgm:pt>
    <dgm:pt modelId="{38E9F218-1404-4E5A-A0F0-B49906A26337}" type="pres">
      <dgm:prSet presAssocID="{5A3CB14F-A9A2-4D17-AC7F-F9387D234A0D}" presName="composite" presStyleCnt="0"/>
      <dgm:spPr/>
    </dgm:pt>
    <dgm:pt modelId="{9208E9FF-0ADA-4679-BC30-83B82DAFE836}" type="pres">
      <dgm:prSet presAssocID="{5A3CB14F-A9A2-4D17-AC7F-F9387D234A0D}" presName="rect1" presStyleLbl="tr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17D3DEC-3548-4B22-BA32-F4ACB0636561}" type="pres">
      <dgm:prSet presAssocID="{5A3CB14F-A9A2-4D17-AC7F-F9387D234A0D}" presName="rect2" presStyleLbl="fgImgPlace1" presStyleIdx="4" presStyleCnt="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uk-UA"/>
        </a:p>
      </dgm:t>
    </dgm:pt>
    <dgm:pt modelId="{B9C5EE17-0970-4148-9A3C-82311759506E}" type="pres">
      <dgm:prSet presAssocID="{EDFC30A9-CA74-46DD-A7C7-73A7D58134F2}" presName="sibTrans" presStyleCnt="0"/>
      <dgm:spPr/>
    </dgm:pt>
    <dgm:pt modelId="{5EEAE648-0F43-4F00-9334-10378F5697F8}" type="pres">
      <dgm:prSet presAssocID="{9EBFCC5C-CF52-4835-809C-D76A95B51B94}" presName="composite" presStyleCnt="0"/>
      <dgm:spPr/>
    </dgm:pt>
    <dgm:pt modelId="{57A1BED0-17F6-404C-8801-A96EC224C6DF}" type="pres">
      <dgm:prSet presAssocID="{9EBFCC5C-CF52-4835-809C-D76A95B51B94}" presName="rect1" presStyleLbl="tr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4D9B27-C0E6-4DD3-B193-F5F26547C4A5}" type="pres">
      <dgm:prSet presAssocID="{9EBFCC5C-CF52-4835-809C-D76A95B51B94}" presName="rect2" presStyleLbl="fgImgPlace1" presStyleIdx="5" presStyleCnt="8"/>
      <dgm:spPr/>
    </dgm:pt>
    <dgm:pt modelId="{AE707A6B-2189-453F-998A-DEC6B2E3A3EE}" type="pres">
      <dgm:prSet presAssocID="{501BCE43-432B-44E5-AD34-CFF9C977EF48}" presName="sibTrans" presStyleCnt="0"/>
      <dgm:spPr/>
    </dgm:pt>
    <dgm:pt modelId="{02303833-611C-4D0A-B695-993A318E9188}" type="pres">
      <dgm:prSet presAssocID="{53632616-4DD9-4F4C-928B-A687B9F47300}" presName="composite" presStyleCnt="0"/>
      <dgm:spPr/>
    </dgm:pt>
    <dgm:pt modelId="{EB322D3B-1271-4BE4-AC8A-2C241DF0E099}" type="pres">
      <dgm:prSet presAssocID="{53632616-4DD9-4F4C-928B-A687B9F47300}" presName="rect1" presStyleLbl="tr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0A069-5C8C-4A0B-8DDC-855D41F8BCB5}" type="pres">
      <dgm:prSet presAssocID="{53632616-4DD9-4F4C-928B-A687B9F47300}" presName="rect2" presStyleLbl="fgImgPlace1" presStyleIdx="6" presStyleCnt="8"/>
      <dgm:spPr/>
    </dgm:pt>
    <dgm:pt modelId="{233C5A60-E2E6-4DE6-A4AF-07824771CC6A}" type="pres">
      <dgm:prSet presAssocID="{5A909781-4E8B-4C75-A86E-15CD426064A5}" presName="sibTrans" presStyleCnt="0"/>
      <dgm:spPr/>
    </dgm:pt>
    <dgm:pt modelId="{B851E57F-F11E-4FEC-B3DA-FC879272377B}" type="pres">
      <dgm:prSet presAssocID="{DC1BAF7C-F3D3-49FD-9C1C-5A74B20FD741}" presName="composite" presStyleCnt="0"/>
      <dgm:spPr/>
    </dgm:pt>
    <dgm:pt modelId="{162A95B6-B909-4B08-9375-5A5B9991CC05}" type="pres">
      <dgm:prSet presAssocID="{DC1BAF7C-F3D3-49FD-9C1C-5A74B20FD741}" presName="rect1" presStyleLbl="tr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56B3A-E61A-44CC-9B21-8C7F90EAA60A}" type="pres">
      <dgm:prSet presAssocID="{DC1BAF7C-F3D3-49FD-9C1C-5A74B20FD741}" presName="rect2" presStyleLbl="fgImgPlace1" presStyleIdx="7" presStyleCnt="8"/>
      <dgm:spPr/>
    </dgm:pt>
  </dgm:ptLst>
  <dgm:cxnLst>
    <dgm:cxn modelId="{737AD6B8-D68C-4F65-930C-3E0AD49A5ACF}" type="presOf" srcId="{6EE05F1A-4061-478A-8E18-3B7D04B3B37D}" destId="{44B7B45E-11B6-4A76-8ADF-5BAF720F22BC}" srcOrd="0" destOrd="0" presId="urn:microsoft.com/office/officeart/2008/layout/PictureStrips"/>
    <dgm:cxn modelId="{E6AA0F72-0C0B-4E6E-9844-062764D3CACE}" type="presOf" srcId="{DC1BAF7C-F3D3-49FD-9C1C-5A74B20FD741}" destId="{162A95B6-B909-4B08-9375-5A5B9991CC05}" srcOrd="0" destOrd="0" presId="urn:microsoft.com/office/officeart/2008/layout/PictureStrips"/>
    <dgm:cxn modelId="{56197A0D-5308-4767-8A72-3422F33EC160}" srcId="{E8C4FA9D-6195-4087-8937-AB583FA7556E}" destId="{101EE66D-40FF-49E1-AB04-CD1CDA43EFA3}" srcOrd="1" destOrd="0" parTransId="{23C8B4BA-4005-4B74-B113-3609188B9E59}" sibTransId="{CE48CA1B-C6B5-4203-9BA6-4E30FF0E1F19}"/>
    <dgm:cxn modelId="{4E7D7090-CF1A-403B-B5E8-ECBCB824AD2A}" type="presOf" srcId="{E8C4FA9D-6195-4087-8937-AB583FA7556E}" destId="{9539C8B7-E0AE-488F-9AAF-B6A787E8FA3A}" srcOrd="0" destOrd="0" presId="urn:microsoft.com/office/officeart/2008/layout/PictureStrips"/>
    <dgm:cxn modelId="{39DFC7EF-EB90-41F3-83D5-F794E50FEEF3}" type="presOf" srcId="{101EE66D-40FF-49E1-AB04-CD1CDA43EFA3}" destId="{D14F6A15-E891-457B-BBF9-1430F15F13D9}" srcOrd="0" destOrd="0" presId="urn:microsoft.com/office/officeart/2008/layout/PictureStrips"/>
    <dgm:cxn modelId="{4D1C108A-EDFB-472D-95E2-FC235A7B8906}" srcId="{E8C4FA9D-6195-4087-8937-AB583FA7556E}" destId="{DC1BAF7C-F3D3-49FD-9C1C-5A74B20FD741}" srcOrd="7" destOrd="0" parTransId="{94D1408A-4A49-4BA8-A4BD-4DE6A8780C3D}" sibTransId="{2E330506-6960-495C-A132-5895D3BEE898}"/>
    <dgm:cxn modelId="{64C12FD2-125D-459E-8534-AABD6CB1BABF}" srcId="{E8C4FA9D-6195-4087-8937-AB583FA7556E}" destId="{5A3CB14F-A9A2-4D17-AC7F-F9387D234A0D}" srcOrd="4" destOrd="0" parTransId="{F7D16A29-CBF3-4F48-B054-1F0F6EB1A0EA}" sibTransId="{EDFC30A9-CA74-46DD-A7C7-73A7D58134F2}"/>
    <dgm:cxn modelId="{1552E3B9-F0A2-4CC1-B1DF-76D4C58B28C2}" type="presOf" srcId="{9EBFCC5C-CF52-4835-809C-D76A95B51B94}" destId="{57A1BED0-17F6-404C-8801-A96EC224C6DF}" srcOrd="0" destOrd="0" presId="urn:microsoft.com/office/officeart/2008/layout/PictureStrips"/>
    <dgm:cxn modelId="{CDA54DF8-3217-45DF-89AF-392BAF20A861}" srcId="{E8C4FA9D-6195-4087-8937-AB583FA7556E}" destId="{13A796B4-3FE6-412E-9966-E48AC164093A}" srcOrd="0" destOrd="0" parTransId="{EA81691B-D597-48EA-B271-58CCDF1D76EF}" sibTransId="{1001C99B-F7E5-4B37-BACB-13C076B869E1}"/>
    <dgm:cxn modelId="{BA3F9D34-4379-4DB5-B77E-FE30FC904B88}" srcId="{E8C4FA9D-6195-4087-8937-AB583FA7556E}" destId="{9EBFCC5C-CF52-4835-809C-D76A95B51B94}" srcOrd="5" destOrd="0" parTransId="{42531961-4CF2-40FB-A455-3786EE6D81A0}" sibTransId="{501BCE43-432B-44E5-AD34-CFF9C977EF48}"/>
    <dgm:cxn modelId="{29A28323-B87E-4735-A992-B93C57A5B932}" srcId="{E8C4FA9D-6195-4087-8937-AB583FA7556E}" destId="{6EE05F1A-4061-478A-8E18-3B7D04B3B37D}" srcOrd="2" destOrd="0" parTransId="{363EAB6F-3FF1-44C9-93A9-BB84BDB35464}" sibTransId="{F605A4BB-C239-426F-801F-7EBD92A3AB14}"/>
    <dgm:cxn modelId="{4CE5199A-66CC-4311-9B75-D508469F8026}" srcId="{E8C4FA9D-6195-4087-8937-AB583FA7556E}" destId="{53632616-4DD9-4F4C-928B-A687B9F47300}" srcOrd="6" destOrd="0" parTransId="{EC1D9BB0-1FCA-4BBE-9405-E1C78AF5EED6}" sibTransId="{5A909781-4E8B-4C75-A86E-15CD426064A5}"/>
    <dgm:cxn modelId="{ADAFF29F-50CC-4D3B-A8D7-EF326A7BF766}" srcId="{E8C4FA9D-6195-4087-8937-AB583FA7556E}" destId="{733F8073-EEE3-4198-B48A-72393E89411B}" srcOrd="3" destOrd="0" parTransId="{D006E349-6B63-4583-B630-A4B1A76E23CF}" sibTransId="{8B83E79D-158B-45AC-B063-12BA717C4A45}"/>
    <dgm:cxn modelId="{63053549-FC1E-4E17-A8BD-63E5C21E4B2A}" type="presOf" srcId="{53632616-4DD9-4F4C-928B-A687B9F47300}" destId="{EB322D3B-1271-4BE4-AC8A-2C241DF0E099}" srcOrd="0" destOrd="0" presId="urn:microsoft.com/office/officeart/2008/layout/PictureStrips"/>
    <dgm:cxn modelId="{6A3BBAB2-92C5-45E5-9215-FD054D69827E}" type="presOf" srcId="{733F8073-EEE3-4198-B48A-72393E89411B}" destId="{483D8FBE-8169-484A-B396-86FCD2E9CC54}" srcOrd="0" destOrd="0" presId="urn:microsoft.com/office/officeart/2008/layout/PictureStrips"/>
    <dgm:cxn modelId="{8353D79D-86A4-4FE6-9A49-404AD7826C7C}" type="presOf" srcId="{13A796B4-3FE6-412E-9966-E48AC164093A}" destId="{2FACA83A-DF9C-4728-B821-91FFEBA40F2D}" srcOrd="0" destOrd="0" presId="urn:microsoft.com/office/officeart/2008/layout/PictureStrips"/>
    <dgm:cxn modelId="{002CFB23-6AB2-4FC3-A495-E5AAF0D2727B}" type="presOf" srcId="{5A3CB14F-A9A2-4D17-AC7F-F9387D234A0D}" destId="{9208E9FF-0ADA-4679-BC30-83B82DAFE836}" srcOrd="0" destOrd="0" presId="urn:microsoft.com/office/officeart/2008/layout/PictureStrips"/>
    <dgm:cxn modelId="{61D874EA-303F-4CD4-9FC1-2163619CA377}" type="presParOf" srcId="{9539C8B7-E0AE-488F-9AAF-B6A787E8FA3A}" destId="{E5AC3A1B-B19C-4ABB-8FF2-F15371F12150}" srcOrd="0" destOrd="0" presId="urn:microsoft.com/office/officeart/2008/layout/PictureStrips"/>
    <dgm:cxn modelId="{F23B7C2D-BA4E-48D8-B0EC-9C8B5A39CAD1}" type="presParOf" srcId="{E5AC3A1B-B19C-4ABB-8FF2-F15371F12150}" destId="{2FACA83A-DF9C-4728-B821-91FFEBA40F2D}" srcOrd="0" destOrd="0" presId="urn:microsoft.com/office/officeart/2008/layout/PictureStrips"/>
    <dgm:cxn modelId="{27C8DE8D-A2E9-474C-B16D-6209591674A5}" type="presParOf" srcId="{E5AC3A1B-B19C-4ABB-8FF2-F15371F12150}" destId="{5D19D13C-A527-4EA2-95FF-F49FD54C376D}" srcOrd="1" destOrd="0" presId="urn:microsoft.com/office/officeart/2008/layout/PictureStrips"/>
    <dgm:cxn modelId="{02CD1AAA-3BB7-4806-B5EF-9504CE49F1C7}" type="presParOf" srcId="{9539C8B7-E0AE-488F-9AAF-B6A787E8FA3A}" destId="{8B99E717-340D-42D6-8DAE-578A95BC9159}" srcOrd="1" destOrd="0" presId="urn:microsoft.com/office/officeart/2008/layout/PictureStrips"/>
    <dgm:cxn modelId="{4225F659-6C62-4730-A4E3-3393EA7E74B2}" type="presParOf" srcId="{9539C8B7-E0AE-488F-9AAF-B6A787E8FA3A}" destId="{B298E53E-9D24-4DC0-868F-B18F88A71FB5}" srcOrd="2" destOrd="0" presId="urn:microsoft.com/office/officeart/2008/layout/PictureStrips"/>
    <dgm:cxn modelId="{87752E12-CCAF-46C8-8D8B-4150081ED864}" type="presParOf" srcId="{B298E53E-9D24-4DC0-868F-B18F88A71FB5}" destId="{D14F6A15-E891-457B-BBF9-1430F15F13D9}" srcOrd="0" destOrd="0" presId="urn:microsoft.com/office/officeart/2008/layout/PictureStrips"/>
    <dgm:cxn modelId="{E85EA49A-002F-4229-95B3-4648F68DA7C4}" type="presParOf" srcId="{B298E53E-9D24-4DC0-868F-B18F88A71FB5}" destId="{075823A3-CFBD-4ED7-B8BA-6B2A77CC0923}" srcOrd="1" destOrd="0" presId="urn:microsoft.com/office/officeart/2008/layout/PictureStrips"/>
    <dgm:cxn modelId="{DFC975BE-26B2-4499-A254-9A2D5315B8DA}" type="presParOf" srcId="{9539C8B7-E0AE-488F-9AAF-B6A787E8FA3A}" destId="{9B8A2E3F-E267-4BF5-900B-B63E26319141}" srcOrd="3" destOrd="0" presId="urn:microsoft.com/office/officeart/2008/layout/PictureStrips"/>
    <dgm:cxn modelId="{257C641F-0386-4E7A-AB88-EE24107AAF99}" type="presParOf" srcId="{9539C8B7-E0AE-488F-9AAF-B6A787E8FA3A}" destId="{DDDCDF49-86C0-42C0-9430-69DB243B9535}" srcOrd="4" destOrd="0" presId="urn:microsoft.com/office/officeart/2008/layout/PictureStrips"/>
    <dgm:cxn modelId="{D0CA8678-8885-4A17-AD32-FF69273CF671}" type="presParOf" srcId="{DDDCDF49-86C0-42C0-9430-69DB243B9535}" destId="{44B7B45E-11B6-4A76-8ADF-5BAF720F22BC}" srcOrd="0" destOrd="0" presId="urn:microsoft.com/office/officeart/2008/layout/PictureStrips"/>
    <dgm:cxn modelId="{6D5F05C2-9AA8-4D2B-B56C-66D2C0404E16}" type="presParOf" srcId="{DDDCDF49-86C0-42C0-9430-69DB243B9535}" destId="{6C77714E-746B-4587-938C-B60BD327D912}" srcOrd="1" destOrd="0" presId="urn:microsoft.com/office/officeart/2008/layout/PictureStrips"/>
    <dgm:cxn modelId="{95958620-BE23-422B-B102-40588C121792}" type="presParOf" srcId="{9539C8B7-E0AE-488F-9AAF-B6A787E8FA3A}" destId="{394EB8B9-19B7-4598-93BE-8C871E2D2013}" srcOrd="5" destOrd="0" presId="urn:microsoft.com/office/officeart/2008/layout/PictureStrips"/>
    <dgm:cxn modelId="{1CCD5535-E044-402E-9C33-E647D7C38BA2}" type="presParOf" srcId="{9539C8B7-E0AE-488F-9AAF-B6A787E8FA3A}" destId="{9C325EFD-A46D-4C1F-AA19-B76BB1F110D6}" srcOrd="6" destOrd="0" presId="urn:microsoft.com/office/officeart/2008/layout/PictureStrips"/>
    <dgm:cxn modelId="{4A434D5D-F69E-4442-A8D2-87F1ABA59380}" type="presParOf" srcId="{9C325EFD-A46D-4C1F-AA19-B76BB1F110D6}" destId="{483D8FBE-8169-484A-B396-86FCD2E9CC54}" srcOrd="0" destOrd="0" presId="urn:microsoft.com/office/officeart/2008/layout/PictureStrips"/>
    <dgm:cxn modelId="{BD78D332-7E8A-45B7-A8FA-8DD873A427E9}" type="presParOf" srcId="{9C325EFD-A46D-4C1F-AA19-B76BB1F110D6}" destId="{B5502B90-A782-48F6-A135-32A1ACC7216F}" srcOrd="1" destOrd="0" presId="urn:microsoft.com/office/officeart/2008/layout/PictureStrips"/>
    <dgm:cxn modelId="{98A4C433-192E-4EC9-94AB-07E5064F70BD}" type="presParOf" srcId="{9539C8B7-E0AE-488F-9AAF-B6A787E8FA3A}" destId="{41D2AE0A-849F-4A64-9C90-31FE17E16292}" srcOrd="7" destOrd="0" presId="urn:microsoft.com/office/officeart/2008/layout/PictureStrips"/>
    <dgm:cxn modelId="{169E928E-7E8B-4FF7-B295-CB8A2C9D7C22}" type="presParOf" srcId="{9539C8B7-E0AE-488F-9AAF-B6A787E8FA3A}" destId="{38E9F218-1404-4E5A-A0F0-B49906A26337}" srcOrd="8" destOrd="0" presId="urn:microsoft.com/office/officeart/2008/layout/PictureStrips"/>
    <dgm:cxn modelId="{3270756B-D3C3-43D2-8365-9AB8A61ED63B}" type="presParOf" srcId="{38E9F218-1404-4E5A-A0F0-B49906A26337}" destId="{9208E9FF-0ADA-4679-BC30-83B82DAFE836}" srcOrd="0" destOrd="0" presId="urn:microsoft.com/office/officeart/2008/layout/PictureStrips"/>
    <dgm:cxn modelId="{137D12D6-8081-44AC-A795-6C6B193439A2}" type="presParOf" srcId="{38E9F218-1404-4E5A-A0F0-B49906A26337}" destId="{D17D3DEC-3548-4B22-BA32-F4ACB0636561}" srcOrd="1" destOrd="0" presId="urn:microsoft.com/office/officeart/2008/layout/PictureStrips"/>
    <dgm:cxn modelId="{4076B0B0-995B-4B0A-B136-75BF0ED892E4}" type="presParOf" srcId="{9539C8B7-E0AE-488F-9AAF-B6A787E8FA3A}" destId="{B9C5EE17-0970-4148-9A3C-82311759506E}" srcOrd="9" destOrd="0" presId="urn:microsoft.com/office/officeart/2008/layout/PictureStrips"/>
    <dgm:cxn modelId="{6A74D016-A0DB-4423-8416-A7CD556F0B1A}" type="presParOf" srcId="{9539C8B7-E0AE-488F-9AAF-B6A787E8FA3A}" destId="{5EEAE648-0F43-4F00-9334-10378F5697F8}" srcOrd="10" destOrd="0" presId="urn:microsoft.com/office/officeart/2008/layout/PictureStrips"/>
    <dgm:cxn modelId="{70497E07-204E-4DA3-B13B-363B4421D47C}" type="presParOf" srcId="{5EEAE648-0F43-4F00-9334-10378F5697F8}" destId="{57A1BED0-17F6-404C-8801-A96EC224C6DF}" srcOrd="0" destOrd="0" presId="urn:microsoft.com/office/officeart/2008/layout/PictureStrips"/>
    <dgm:cxn modelId="{FB787B64-8747-4E7F-9BF6-6E210A4D5B25}" type="presParOf" srcId="{5EEAE648-0F43-4F00-9334-10378F5697F8}" destId="{FB4D9B27-C0E6-4DD3-B193-F5F26547C4A5}" srcOrd="1" destOrd="0" presId="urn:microsoft.com/office/officeart/2008/layout/PictureStrips"/>
    <dgm:cxn modelId="{C00320A7-E49C-4892-96FF-E9E6303C8EE4}" type="presParOf" srcId="{9539C8B7-E0AE-488F-9AAF-B6A787E8FA3A}" destId="{AE707A6B-2189-453F-998A-DEC6B2E3A3EE}" srcOrd="11" destOrd="0" presId="urn:microsoft.com/office/officeart/2008/layout/PictureStrips"/>
    <dgm:cxn modelId="{AA2C0A6B-D505-440E-A7B7-C479F67412EA}" type="presParOf" srcId="{9539C8B7-E0AE-488F-9AAF-B6A787E8FA3A}" destId="{02303833-611C-4D0A-B695-993A318E9188}" srcOrd="12" destOrd="0" presId="urn:microsoft.com/office/officeart/2008/layout/PictureStrips"/>
    <dgm:cxn modelId="{9C506198-E11D-440C-9229-265FDE361227}" type="presParOf" srcId="{02303833-611C-4D0A-B695-993A318E9188}" destId="{EB322D3B-1271-4BE4-AC8A-2C241DF0E099}" srcOrd="0" destOrd="0" presId="urn:microsoft.com/office/officeart/2008/layout/PictureStrips"/>
    <dgm:cxn modelId="{1807E97D-A790-4839-A0C6-359561D16E4B}" type="presParOf" srcId="{02303833-611C-4D0A-B695-993A318E9188}" destId="{6CE0A069-5C8C-4A0B-8DDC-855D41F8BCB5}" srcOrd="1" destOrd="0" presId="urn:microsoft.com/office/officeart/2008/layout/PictureStrips"/>
    <dgm:cxn modelId="{3599E4C9-1287-446A-A205-AC87E4854F96}" type="presParOf" srcId="{9539C8B7-E0AE-488F-9AAF-B6A787E8FA3A}" destId="{233C5A60-E2E6-4DE6-A4AF-07824771CC6A}" srcOrd="13" destOrd="0" presId="urn:microsoft.com/office/officeart/2008/layout/PictureStrips"/>
    <dgm:cxn modelId="{6502AA1E-E098-4465-8428-218846D97314}" type="presParOf" srcId="{9539C8B7-E0AE-488F-9AAF-B6A787E8FA3A}" destId="{B851E57F-F11E-4FEC-B3DA-FC879272377B}" srcOrd="14" destOrd="0" presId="urn:microsoft.com/office/officeart/2008/layout/PictureStrips"/>
    <dgm:cxn modelId="{FEE1F1D9-0A9F-4B90-9EEC-A6DD0F635227}" type="presParOf" srcId="{B851E57F-F11E-4FEC-B3DA-FC879272377B}" destId="{162A95B6-B909-4B08-9375-5A5B9991CC05}" srcOrd="0" destOrd="0" presId="urn:microsoft.com/office/officeart/2008/layout/PictureStrips"/>
    <dgm:cxn modelId="{A5BDC348-6B21-4747-B924-08D32DB343E8}" type="presParOf" srcId="{B851E57F-F11E-4FEC-B3DA-FC879272377B}" destId="{B7056B3A-E61A-44CC-9B21-8C7F90EAA60A}" srcOrd="1" destOrd="0" presId="urn:microsoft.com/office/officeart/2008/layout/PictureStrips"/>
  </dgm:cxnLst>
  <dgm:bg>
    <a:solidFill>
      <a:srgbClr val="00B050"/>
    </a:solidFill>
  </dgm:bg>
  <dgm:whole>
    <a:effectLst/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105BFB-FD02-42A4-B024-30E728FE1180}" type="doc">
      <dgm:prSet loTypeId="urn:microsoft.com/office/officeart/2008/layout/AscendingPictureAccentProcess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315B3D86-926A-4CC7-8AA0-D4C96E20CBEA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latin typeface="Calibri" panose="020F0502020204030204" pitchFamily="34" charset="0"/>
            </a:rPr>
            <a:t>Як створити презентацію на основі шаблону</a:t>
          </a:r>
          <a:endParaRPr lang="uk-UA" sz="2400" b="1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DF55645F-A126-4D86-9561-716167B27046}" type="parTrans" cxnId="{68FB6ADD-641A-4696-9742-88298C57E541}">
      <dgm:prSet/>
      <dgm:spPr/>
      <dgm:t>
        <a:bodyPr/>
        <a:lstStyle/>
        <a:p>
          <a:endParaRPr lang="uk-UA"/>
        </a:p>
      </dgm:t>
    </dgm:pt>
    <dgm:pt modelId="{2D71F001-BD1C-49B7-AFB3-4937C19A9401}" type="sibTrans" cxnId="{68FB6ADD-641A-4696-9742-88298C57E541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9955DCCA-1927-447A-B0E0-D61663048EE8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/>
        <a:lstStyle/>
        <a:p>
          <a:pPr algn="ctr"/>
          <a:r>
            <a:rPr lang="uk-UA" sz="1900" b="1" smtClean="0">
              <a:solidFill>
                <a:schemeClr val="tx1"/>
              </a:solidFill>
            </a:rPr>
            <a:t>Для чого використовують шаблони презентації</a:t>
          </a:r>
          <a:endParaRPr lang="uk-UA" sz="1900" b="1" dirty="0">
            <a:solidFill>
              <a:schemeClr val="tx1"/>
            </a:solidFill>
          </a:endParaRPr>
        </a:p>
      </dgm:t>
    </dgm:pt>
    <dgm:pt modelId="{BEB06C26-D1FE-49F6-AF77-63A677BA45F4}" type="parTrans" cxnId="{F726AB76-4D4D-43E1-B7BC-CD8D37266646}">
      <dgm:prSet/>
      <dgm:spPr/>
      <dgm:t>
        <a:bodyPr/>
        <a:lstStyle/>
        <a:p>
          <a:endParaRPr lang="uk-UA"/>
        </a:p>
      </dgm:t>
    </dgm:pt>
    <dgm:pt modelId="{E50F8F57-8A45-42CA-A274-24C4CA1CD071}" type="sibTrans" cxnId="{F726AB76-4D4D-43E1-B7BC-CD8D37266646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ADAC54D5-1E81-4865-9D10-7DE23EAC975A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uk-UA" sz="2000" b="1" dirty="0" smtClean="0">
              <a:solidFill>
                <a:schemeClr val="tx1"/>
              </a:solidFill>
            </a:rPr>
            <a:t>Як працювати з покажчиками місця заповнення слайду</a:t>
          </a:r>
          <a:endParaRPr lang="uk-UA" sz="2000" b="1" dirty="0">
            <a:solidFill>
              <a:schemeClr val="tx1"/>
            </a:solidFill>
          </a:endParaRPr>
        </a:p>
      </dgm:t>
    </dgm:pt>
    <dgm:pt modelId="{1FB4604A-7BD1-487E-927F-346F7E70E714}" type="parTrans" cxnId="{BE29833F-63BD-49F9-AC74-B5548CD2DECB}">
      <dgm:prSet/>
      <dgm:spPr/>
      <dgm:t>
        <a:bodyPr/>
        <a:lstStyle/>
        <a:p>
          <a:endParaRPr lang="uk-UA"/>
        </a:p>
      </dgm:t>
    </dgm:pt>
    <dgm:pt modelId="{7498EFD7-59BC-453B-B790-2049F6804964}" type="sibTrans" cxnId="{BE29833F-63BD-49F9-AC74-B5548CD2DECB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uk-UA"/>
        </a:p>
      </dgm:t>
    </dgm:pt>
    <dgm:pt modelId="{EE5A298E-DA8E-4711-A153-FD5956FA5C5F}" type="pres">
      <dgm:prSet presAssocID="{E5105BFB-FD02-42A4-B024-30E728FE118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56EA90B3-FF20-49BB-AB83-A680ABE0F670}" type="pres">
      <dgm:prSet presAssocID="{E5105BFB-FD02-42A4-B024-30E728FE1180}" presName="dot1" presStyleLbl="alignNode1" presStyleIdx="0" presStyleCnt="12" custLinFactNeighborX="-44009" custLinFactNeighborY="-71108"/>
      <dgm:spPr/>
      <dgm:t>
        <a:bodyPr/>
        <a:lstStyle/>
        <a:p>
          <a:endParaRPr lang="uk-UA"/>
        </a:p>
      </dgm:t>
    </dgm:pt>
    <dgm:pt modelId="{44966963-5640-46CC-922B-78F0C9B9E308}" type="pres">
      <dgm:prSet presAssocID="{E5105BFB-FD02-42A4-B024-30E728FE1180}" presName="dot2" presStyleLbl="alignNode1" presStyleIdx="1" presStyleCnt="12" custLinFactNeighborX="-32505" custLinFactNeighborY="-73352"/>
      <dgm:spPr/>
      <dgm:t>
        <a:bodyPr/>
        <a:lstStyle/>
        <a:p>
          <a:endParaRPr lang="uk-UA"/>
        </a:p>
      </dgm:t>
    </dgm:pt>
    <dgm:pt modelId="{81BE5859-EBA2-43AB-9F82-01688029B6D5}" type="pres">
      <dgm:prSet presAssocID="{E5105BFB-FD02-42A4-B024-30E728FE1180}" presName="dot3" presStyleLbl="alignNode1" presStyleIdx="2" presStyleCnt="12" custLinFactY="-779" custLinFactNeighborX="-56250" custLinFactNeighborY="-100000"/>
      <dgm:spPr/>
      <dgm:t>
        <a:bodyPr/>
        <a:lstStyle/>
        <a:p>
          <a:endParaRPr lang="uk-UA"/>
        </a:p>
      </dgm:t>
    </dgm:pt>
    <dgm:pt modelId="{1A93538C-0F4D-46BB-900D-80422DBAA281}" type="pres">
      <dgm:prSet presAssocID="{E5105BFB-FD02-42A4-B024-30E728FE1180}" presName="dot4" presStyleLbl="alignNode1" presStyleIdx="3" presStyleCnt="12"/>
      <dgm:spPr/>
      <dgm:t>
        <a:bodyPr/>
        <a:lstStyle/>
        <a:p>
          <a:endParaRPr lang="uk-UA"/>
        </a:p>
      </dgm:t>
    </dgm:pt>
    <dgm:pt modelId="{4541168F-D25F-4ECF-A0BB-F7FF22DA8E00}" type="pres">
      <dgm:prSet presAssocID="{E5105BFB-FD02-42A4-B024-30E728FE1180}" presName="dot5" presStyleLbl="alignNode1" presStyleIdx="4" presStyleCnt="12" custLinFactNeighborX="11970" custLinFactNeighborY="-46080"/>
      <dgm:spPr/>
      <dgm:t>
        <a:bodyPr/>
        <a:lstStyle/>
        <a:p>
          <a:endParaRPr lang="uk-UA"/>
        </a:p>
      </dgm:t>
    </dgm:pt>
    <dgm:pt modelId="{4ADC02AA-190C-4D77-B681-8ABFF8E33698}" type="pres">
      <dgm:prSet presAssocID="{E5105BFB-FD02-42A4-B024-30E728FE1180}" presName="dotArrow1" presStyleLbl="alignNode1" presStyleIdx="5" presStyleCnt="12"/>
      <dgm:spPr/>
      <dgm:t>
        <a:bodyPr/>
        <a:lstStyle/>
        <a:p>
          <a:endParaRPr lang="uk-UA"/>
        </a:p>
      </dgm:t>
    </dgm:pt>
    <dgm:pt modelId="{69F51223-B955-40B8-B660-CC6FD8FD945C}" type="pres">
      <dgm:prSet presAssocID="{E5105BFB-FD02-42A4-B024-30E728FE1180}" presName="dotArrow2" presStyleLbl="alignNode1" presStyleIdx="6" presStyleCnt="12"/>
      <dgm:spPr/>
      <dgm:t>
        <a:bodyPr/>
        <a:lstStyle/>
        <a:p>
          <a:endParaRPr lang="uk-UA"/>
        </a:p>
      </dgm:t>
    </dgm:pt>
    <dgm:pt modelId="{6344285E-A32A-4482-8334-39C69EF8EF6A}" type="pres">
      <dgm:prSet presAssocID="{E5105BFB-FD02-42A4-B024-30E728FE1180}" presName="dotArrow3" presStyleLbl="alignNode1" presStyleIdx="7" presStyleCnt="12"/>
      <dgm:spPr/>
      <dgm:t>
        <a:bodyPr/>
        <a:lstStyle/>
        <a:p>
          <a:endParaRPr lang="uk-UA"/>
        </a:p>
      </dgm:t>
    </dgm:pt>
    <dgm:pt modelId="{3FBAA187-9AD2-45BA-A672-D1B93F1FB2BB}" type="pres">
      <dgm:prSet presAssocID="{E5105BFB-FD02-42A4-B024-30E728FE1180}" presName="dotArrow4" presStyleLbl="alignNode1" presStyleIdx="8" presStyleCnt="12"/>
      <dgm:spPr/>
      <dgm:t>
        <a:bodyPr/>
        <a:lstStyle/>
        <a:p>
          <a:endParaRPr lang="uk-UA"/>
        </a:p>
      </dgm:t>
    </dgm:pt>
    <dgm:pt modelId="{598C1D54-BFEB-4E41-AEC7-F10CF995243A}" type="pres">
      <dgm:prSet presAssocID="{E5105BFB-FD02-42A4-B024-30E728FE1180}" presName="dotArrow5" presStyleLbl="alignNode1" presStyleIdx="9" presStyleCnt="12"/>
      <dgm:spPr/>
      <dgm:t>
        <a:bodyPr/>
        <a:lstStyle/>
        <a:p>
          <a:endParaRPr lang="uk-UA"/>
        </a:p>
      </dgm:t>
    </dgm:pt>
    <dgm:pt modelId="{4DC7664E-4C35-4434-B2B6-CD509A32E5C3}" type="pres">
      <dgm:prSet presAssocID="{E5105BFB-FD02-42A4-B024-30E728FE1180}" presName="dotArrow6" presStyleLbl="alignNode1" presStyleIdx="10" presStyleCnt="12"/>
      <dgm:spPr/>
      <dgm:t>
        <a:bodyPr/>
        <a:lstStyle/>
        <a:p>
          <a:endParaRPr lang="uk-UA"/>
        </a:p>
      </dgm:t>
    </dgm:pt>
    <dgm:pt modelId="{936BA8B5-770D-4375-AB40-EE8B2007603A}" type="pres">
      <dgm:prSet presAssocID="{E5105BFB-FD02-42A4-B024-30E728FE1180}" presName="dotArrow7" presStyleLbl="alignNode1" presStyleIdx="11" presStyleCnt="12"/>
      <dgm:spPr/>
      <dgm:t>
        <a:bodyPr/>
        <a:lstStyle/>
        <a:p>
          <a:endParaRPr lang="uk-UA"/>
        </a:p>
      </dgm:t>
    </dgm:pt>
    <dgm:pt modelId="{81513273-76D1-4AE9-9D02-C9F067B292A3}" type="pres">
      <dgm:prSet presAssocID="{315B3D86-926A-4CC7-8AA0-D4C96E20CBEA}" presName="parTx1" presStyleLbl="node1" presStyleIdx="0" presStyleCnt="3" custLinFactNeighborX="15890" custLinFactNeighborY="-23611"/>
      <dgm:spPr/>
      <dgm:t>
        <a:bodyPr/>
        <a:lstStyle/>
        <a:p>
          <a:endParaRPr lang="uk-UA"/>
        </a:p>
      </dgm:t>
    </dgm:pt>
    <dgm:pt modelId="{CE8CDEA9-3088-411A-BFF5-1C577BA7809A}" type="pres">
      <dgm:prSet presAssocID="{2D71F001-BD1C-49B7-AFB3-4937C19A9401}" presName="picture1" presStyleCnt="0"/>
      <dgm:spPr/>
      <dgm:t>
        <a:bodyPr/>
        <a:lstStyle/>
        <a:p>
          <a:endParaRPr lang="uk-UA"/>
        </a:p>
      </dgm:t>
    </dgm:pt>
    <dgm:pt modelId="{786D4B20-530F-4260-8D2F-3DEA6D9880D4}" type="pres">
      <dgm:prSet presAssocID="{2D71F001-BD1C-49B7-AFB3-4937C19A9401}" presName="imageRepeatNode" presStyleLbl="fgImgPlace1" presStyleIdx="0" presStyleCnt="3"/>
      <dgm:spPr/>
      <dgm:t>
        <a:bodyPr/>
        <a:lstStyle/>
        <a:p>
          <a:endParaRPr lang="uk-UA"/>
        </a:p>
      </dgm:t>
    </dgm:pt>
    <dgm:pt modelId="{197F3137-CD8A-4C51-B0AE-D2B4182D79AC}" type="pres">
      <dgm:prSet presAssocID="{9955DCCA-1927-447A-B0E0-D61663048EE8}" presName="parTx2" presStyleLbl="node1" presStyleIdx="1" presStyleCnt="3" custLinFactNeighborX="6953" custLinFactNeighborY="-46776"/>
      <dgm:spPr/>
      <dgm:t>
        <a:bodyPr/>
        <a:lstStyle/>
        <a:p>
          <a:endParaRPr lang="uk-UA"/>
        </a:p>
      </dgm:t>
    </dgm:pt>
    <dgm:pt modelId="{53E5D59E-AA73-45B5-88E1-DF98F91865F6}" type="pres">
      <dgm:prSet presAssocID="{E50F8F57-8A45-42CA-A274-24C4CA1CD071}" presName="picture2" presStyleCnt="0"/>
      <dgm:spPr/>
      <dgm:t>
        <a:bodyPr/>
        <a:lstStyle/>
        <a:p>
          <a:endParaRPr lang="uk-UA"/>
        </a:p>
      </dgm:t>
    </dgm:pt>
    <dgm:pt modelId="{0672A268-4C20-4A49-8C0F-B3D303DFF78A}" type="pres">
      <dgm:prSet presAssocID="{E50F8F57-8A45-42CA-A274-24C4CA1CD071}" presName="imageRepeatNode" presStyleLbl="fgImgPlace1" presStyleIdx="1" presStyleCnt="3" custLinFactNeighborX="-426" custLinFactNeighborY="-5747"/>
      <dgm:spPr/>
      <dgm:t>
        <a:bodyPr/>
        <a:lstStyle/>
        <a:p>
          <a:endParaRPr lang="uk-UA"/>
        </a:p>
      </dgm:t>
    </dgm:pt>
    <dgm:pt modelId="{0FCCCFCC-6116-425C-8871-2E56DC314B25}" type="pres">
      <dgm:prSet presAssocID="{ADAC54D5-1E81-4865-9D10-7DE23EAC975A}" presName="parTx3" presStyleLbl="node1" presStyleIdx="2" presStyleCnt="3" custLinFactNeighborX="-13" custLinFactNeighborY="-64054"/>
      <dgm:spPr/>
      <dgm:t>
        <a:bodyPr/>
        <a:lstStyle/>
        <a:p>
          <a:endParaRPr lang="uk-UA"/>
        </a:p>
      </dgm:t>
    </dgm:pt>
    <dgm:pt modelId="{C44413F0-63BE-48ED-A352-FC37DCCD0D0D}" type="pres">
      <dgm:prSet presAssocID="{7498EFD7-59BC-453B-B790-2049F6804964}" presName="picture3" presStyleCnt="0"/>
      <dgm:spPr/>
      <dgm:t>
        <a:bodyPr/>
        <a:lstStyle/>
        <a:p>
          <a:endParaRPr lang="ru-RU"/>
        </a:p>
      </dgm:t>
    </dgm:pt>
    <dgm:pt modelId="{2AA681F3-ECF3-4D88-B221-248E7ED66C7E}" type="pres">
      <dgm:prSet presAssocID="{7498EFD7-59BC-453B-B790-2049F6804964}" presName="imageRepeatNode" presStyleLbl="fgImgPlace1" presStyleIdx="2" presStyleCnt="3" custLinFactNeighborX="2248" custLinFactNeighborY="-2465"/>
      <dgm:spPr/>
      <dgm:t>
        <a:bodyPr/>
        <a:lstStyle/>
        <a:p>
          <a:endParaRPr lang="uk-UA"/>
        </a:p>
      </dgm:t>
    </dgm:pt>
  </dgm:ptLst>
  <dgm:cxnLst>
    <dgm:cxn modelId="{68FB6ADD-641A-4696-9742-88298C57E541}" srcId="{E5105BFB-FD02-42A4-B024-30E728FE1180}" destId="{315B3D86-926A-4CC7-8AA0-D4C96E20CBEA}" srcOrd="0" destOrd="0" parTransId="{DF55645F-A126-4D86-9561-716167B27046}" sibTransId="{2D71F001-BD1C-49B7-AFB3-4937C19A9401}"/>
    <dgm:cxn modelId="{D670687D-7649-4AEB-A218-459E84406333}" type="presOf" srcId="{E5105BFB-FD02-42A4-B024-30E728FE1180}" destId="{EE5A298E-DA8E-4711-A153-FD5956FA5C5F}" srcOrd="0" destOrd="0" presId="urn:microsoft.com/office/officeart/2008/layout/AscendingPictureAccentProcess"/>
    <dgm:cxn modelId="{8C4646C2-6786-4EE5-A207-C74A2EBDC821}" type="presOf" srcId="{E50F8F57-8A45-42CA-A274-24C4CA1CD071}" destId="{0672A268-4C20-4A49-8C0F-B3D303DFF78A}" srcOrd="0" destOrd="0" presId="urn:microsoft.com/office/officeart/2008/layout/AscendingPictureAccentProcess"/>
    <dgm:cxn modelId="{DB09E0FE-6685-4FDB-8FD3-12A9BABBA095}" type="presOf" srcId="{7498EFD7-59BC-453B-B790-2049F6804964}" destId="{2AA681F3-ECF3-4D88-B221-248E7ED66C7E}" srcOrd="0" destOrd="0" presId="urn:microsoft.com/office/officeart/2008/layout/AscendingPictureAccentProcess"/>
    <dgm:cxn modelId="{3FC6FDD9-D122-44C2-BC88-4441407E917F}" type="presOf" srcId="{315B3D86-926A-4CC7-8AA0-D4C96E20CBEA}" destId="{81513273-76D1-4AE9-9D02-C9F067B292A3}" srcOrd="0" destOrd="0" presId="urn:microsoft.com/office/officeart/2008/layout/AscendingPictureAccentProcess"/>
    <dgm:cxn modelId="{BE29833F-63BD-49F9-AC74-B5548CD2DECB}" srcId="{E5105BFB-FD02-42A4-B024-30E728FE1180}" destId="{ADAC54D5-1E81-4865-9D10-7DE23EAC975A}" srcOrd="2" destOrd="0" parTransId="{1FB4604A-7BD1-487E-927F-346F7E70E714}" sibTransId="{7498EFD7-59BC-453B-B790-2049F6804964}"/>
    <dgm:cxn modelId="{F726AB76-4D4D-43E1-B7BC-CD8D37266646}" srcId="{E5105BFB-FD02-42A4-B024-30E728FE1180}" destId="{9955DCCA-1927-447A-B0E0-D61663048EE8}" srcOrd="1" destOrd="0" parTransId="{BEB06C26-D1FE-49F6-AF77-63A677BA45F4}" sibTransId="{E50F8F57-8A45-42CA-A274-24C4CA1CD071}"/>
    <dgm:cxn modelId="{29CE5878-9D15-439F-BFFB-7BE6F791FE8A}" type="presOf" srcId="{ADAC54D5-1E81-4865-9D10-7DE23EAC975A}" destId="{0FCCCFCC-6116-425C-8871-2E56DC314B25}" srcOrd="0" destOrd="0" presId="urn:microsoft.com/office/officeart/2008/layout/AscendingPictureAccentProcess"/>
    <dgm:cxn modelId="{B427AAD0-81E8-4F66-9B4F-AE22D906602F}" type="presOf" srcId="{2D71F001-BD1C-49B7-AFB3-4937C19A9401}" destId="{786D4B20-530F-4260-8D2F-3DEA6D9880D4}" srcOrd="0" destOrd="0" presId="urn:microsoft.com/office/officeart/2008/layout/AscendingPictureAccentProcess"/>
    <dgm:cxn modelId="{71F8E906-D48E-412B-AF0D-F7B758B503F7}" type="presOf" srcId="{9955DCCA-1927-447A-B0E0-D61663048EE8}" destId="{197F3137-CD8A-4C51-B0AE-D2B4182D79AC}" srcOrd="0" destOrd="0" presId="urn:microsoft.com/office/officeart/2008/layout/AscendingPictureAccentProcess"/>
    <dgm:cxn modelId="{A3B28E08-DB3A-4200-B418-8BF692AE4270}" type="presParOf" srcId="{EE5A298E-DA8E-4711-A153-FD5956FA5C5F}" destId="{56EA90B3-FF20-49BB-AB83-A680ABE0F670}" srcOrd="0" destOrd="0" presId="urn:microsoft.com/office/officeart/2008/layout/AscendingPictureAccentProcess"/>
    <dgm:cxn modelId="{268CD999-79F3-45FC-A7DC-1F8016A3A9AD}" type="presParOf" srcId="{EE5A298E-DA8E-4711-A153-FD5956FA5C5F}" destId="{44966963-5640-46CC-922B-78F0C9B9E308}" srcOrd="1" destOrd="0" presId="urn:microsoft.com/office/officeart/2008/layout/AscendingPictureAccentProcess"/>
    <dgm:cxn modelId="{0DB1441A-1258-4B02-9660-EC4FBD2A8971}" type="presParOf" srcId="{EE5A298E-DA8E-4711-A153-FD5956FA5C5F}" destId="{81BE5859-EBA2-43AB-9F82-01688029B6D5}" srcOrd="2" destOrd="0" presId="urn:microsoft.com/office/officeart/2008/layout/AscendingPictureAccentProcess"/>
    <dgm:cxn modelId="{FD071613-B7D4-472D-8567-197845BD581B}" type="presParOf" srcId="{EE5A298E-DA8E-4711-A153-FD5956FA5C5F}" destId="{1A93538C-0F4D-46BB-900D-80422DBAA281}" srcOrd="3" destOrd="0" presId="urn:microsoft.com/office/officeart/2008/layout/AscendingPictureAccentProcess"/>
    <dgm:cxn modelId="{298D2405-535E-4C79-BB25-2EBC9FC18375}" type="presParOf" srcId="{EE5A298E-DA8E-4711-A153-FD5956FA5C5F}" destId="{4541168F-D25F-4ECF-A0BB-F7FF22DA8E00}" srcOrd="4" destOrd="0" presId="urn:microsoft.com/office/officeart/2008/layout/AscendingPictureAccentProcess"/>
    <dgm:cxn modelId="{11905BC4-7FEF-484E-B3B4-6158865C0E09}" type="presParOf" srcId="{EE5A298E-DA8E-4711-A153-FD5956FA5C5F}" destId="{4ADC02AA-190C-4D77-B681-8ABFF8E33698}" srcOrd="5" destOrd="0" presId="urn:microsoft.com/office/officeart/2008/layout/AscendingPictureAccentProcess"/>
    <dgm:cxn modelId="{8CB0BFCF-D99A-4C58-A68D-E150B656C64C}" type="presParOf" srcId="{EE5A298E-DA8E-4711-A153-FD5956FA5C5F}" destId="{69F51223-B955-40B8-B660-CC6FD8FD945C}" srcOrd="6" destOrd="0" presId="urn:microsoft.com/office/officeart/2008/layout/AscendingPictureAccentProcess"/>
    <dgm:cxn modelId="{B9AE07E4-D7E1-4CC4-A819-6717F87B272E}" type="presParOf" srcId="{EE5A298E-DA8E-4711-A153-FD5956FA5C5F}" destId="{6344285E-A32A-4482-8334-39C69EF8EF6A}" srcOrd="7" destOrd="0" presId="urn:microsoft.com/office/officeart/2008/layout/AscendingPictureAccentProcess"/>
    <dgm:cxn modelId="{7A7AFD38-1EE0-4F37-B6E5-5DCD251642A7}" type="presParOf" srcId="{EE5A298E-DA8E-4711-A153-FD5956FA5C5F}" destId="{3FBAA187-9AD2-45BA-A672-D1B93F1FB2BB}" srcOrd="8" destOrd="0" presId="urn:microsoft.com/office/officeart/2008/layout/AscendingPictureAccentProcess"/>
    <dgm:cxn modelId="{BFE63CBE-91D7-48CF-8742-2462B153F8B3}" type="presParOf" srcId="{EE5A298E-DA8E-4711-A153-FD5956FA5C5F}" destId="{598C1D54-BFEB-4E41-AEC7-F10CF995243A}" srcOrd="9" destOrd="0" presId="urn:microsoft.com/office/officeart/2008/layout/AscendingPictureAccentProcess"/>
    <dgm:cxn modelId="{BAE949AD-5722-44DD-9D9B-EC7B27CE0D0B}" type="presParOf" srcId="{EE5A298E-DA8E-4711-A153-FD5956FA5C5F}" destId="{4DC7664E-4C35-4434-B2B6-CD509A32E5C3}" srcOrd="10" destOrd="0" presId="urn:microsoft.com/office/officeart/2008/layout/AscendingPictureAccentProcess"/>
    <dgm:cxn modelId="{6844CF6B-F97F-4A94-BDC8-D0EF61335886}" type="presParOf" srcId="{EE5A298E-DA8E-4711-A153-FD5956FA5C5F}" destId="{936BA8B5-770D-4375-AB40-EE8B2007603A}" srcOrd="11" destOrd="0" presId="urn:microsoft.com/office/officeart/2008/layout/AscendingPictureAccentProcess"/>
    <dgm:cxn modelId="{4EAA6199-3A48-4BA6-8611-D4C67DA9DB56}" type="presParOf" srcId="{EE5A298E-DA8E-4711-A153-FD5956FA5C5F}" destId="{81513273-76D1-4AE9-9D02-C9F067B292A3}" srcOrd="12" destOrd="0" presId="urn:microsoft.com/office/officeart/2008/layout/AscendingPictureAccentProcess"/>
    <dgm:cxn modelId="{E9CABD2A-3681-4C4C-A6CF-5B8C36EEBB67}" type="presParOf" srcId="{EE5A298E-DA8E-4711-A153-FD5956FA5C5F}" destId="{CE8CDEA9-3088-411A-BFF5-1C577BA7809A}" srcOrd="13" destOrd="0" presId="urn:microsoft.com/office/officeart/2008/layout/AscendingPictureAccentProcess"/>
    <dgm:cxn modelId="{5F3DFB47-5A70-4743-8BFB-8862814DEC22}" type="presParOf" srcId="{CE8CDEA9-3088-411A-BFF5-1C577BA7809A}" destId="{786D4B20-530F-4260-8D2F-3DEA6D9880D4}" srcOrd="0" destOrd="0" presId="urn:microsoft.com/office/officeart/2008/layout/AscendingPictureAccentProcess"/>
    <dgm:cxn modelId="{48585C4E-EA59-49C3-BC7D-A784EBB10F58}" type="presParOf" srcId="{EE5A298E-DA8E-4711-A153-FD5956FA5C5F}" destId="{197F3137-CD8A-4C51-B0AE-D2B4182D79AC}" srcOrd="14" destOrd="0" presId="urn:microsoft.com/office/officeart/2008/layout/AscendingPictureAccentProcess"/>
    <dgm:cxn modelId="{C82278B5-B491-46B8-A536-EB4462F4F565}" type="presParOf" srcId="{EE5A298E-DA8E-4711-A153-FD5956FA5C5F}" destId="{53E5D59E-AA73-45B5-88E1-DF98F91865F6}" srcOrd="15" destOrd="0" presId="urn:microsoft.com/office/officeart/2008/layout/AscendingPictureAccentProcess"/>
    <dgm:cxn modelId="{6038260D-D7E9-4F1B-ADC9-1D2C13929CCC}" type="presParOf" srcId="{53E5D59E-AA73-45B5-88E1-DF98F91865F6}" destId="{0672A268-4C20-4A49-8C0F-B3D303DFF78A}" srcOrd="0" destOrd="0" presId="urn:microsoft.com/office/officeart/2008/layout/AscendingPictureAccentProcess"/>
    <dgm:cxn modelId="{4D363B74-83EE-4ACC-AC89-3670434C9A94}" type="presParOf" srcId="{EE5A298E-DA8E-4711-A153-FD5956FA5C5F}" destId="{0FCCCFCC-6116-425C-8871-2E56DC314B25}" srcOrd="16" destOrd="0" presId="urn:microsoft.com/office/officeart/2008/layout/AscendingPictureAccentProcess"/>
    <dgm:cxn modelId="{A2090613-AF90-4472-A040-E8B8A946F795}" type="presParOf" srcId="{EE5A298E-DA8E-4711-A153-FD5956FA5C5F}" destId="{C44413F0-63BE-48ED-A352-FC37DCCD0D0D}" srcOrd="17" destOrd="0" presId="urn:microsoft.com/office/officeart/2008/layout/AscendingPictureAccentProcess"/>
    <dgm:cxn modelId="{15EB59F9-B022-4943-8517-71B15B9A13AF}" type="presParOf" srcId="{C44413F0-63BE-48ED-A352-FC37DCCD0D0D}" destId="{2AA681F3-ECF3-4D88-B221-248E7ED66C7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EB4D3D-A6F0-44E7-90B7-5AA93576420F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CA7747AB-E1AE-4112-84A6-35CD50847ACC}">
      <dgm:prSet custT="1"/>
      <dgm:spPr/>
      <dgm:t>
        <a:bodyPr/>
        <a:lstStyle/>
        <a:p>
          <a:pPr rtl="0"/>
          <a:r>
            <a:rPr lang="uk-UA" sz="4000" b="1" dirty="0" smtClean="0">
              <a:latin typeface="Calibri" panose="020F0502020204030204" pitchFamily="34" charset="0"/>
            </a:rPr>
            <a:t>Види шаблонів:</a:t>
          </a:r>
          <a:endParaRPr lang="uk-UA" sz="4000" b="1" dirty="0">
            <a:latin typeface="Calibri" panose="020F0502020204030204" pitchFamily="34" charset="0"/>
          </a:endParaRPr>
        </a:p>
      </dgm:t>
    </dgm:pt>
    <dgm:pt modelId="{962BFE0C-4041-4C1B-A035-00EF716651F4}" type="parTrans" cxnId="{1D882A4A-C133-4722-95B4-B5EC2DC4E5AD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7653FAA4-A0CC-478D-BBF2-A6101ADEAD52}" type="sibTrans" cxnId="{1D882A4A-C133-4722-95B4-B5EC2DC4E5AD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7F3CF44D-B04D-43C0-A21A-C95B35106A0F}">
      <dgm:prSet/>
      <dgm:spPr/>
      <dgm:t>
        <a:bodyPr/>
        <a:lstStyle/>
        <a:p>
          <a:pPr rtl="0"/>
          <a:r>
            <a:rPr lang="uk-UA" b="1" i="1" dirty="0" smtClean="0">
              <a:solidFill>
                <a:srgbClr val="C00000"/>
              </a:solidFill>
              <a:latin typeface="Calibri" panose="020F0502020204030204" pitchFamily="34" charset="0"/>
            </a:rPr>
            <a:t>шаблони вмісту</a:t>
          </a:r>
          <a:endParaRPr lang="uk-UA" b="1" i="1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C98BAF33-6542-4609-8EEE-D8EDCEE95C54}" type="parTrans" cxnId="{68D2E1F2-3BB9-45A2-A9B3-7B64013122C7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095C2F65-53F1-4626-B86B-3347A84A494B}" type="sibTrans" cxnId="{68D2E1F2-3BB9-45A2-A9B3-7B64013122C7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7DEC92FE-23C7-4454-AF2A-2AD0034E0E8A}">
      <dgm:prSet/>
      <dgm:spPr/>
      <dgm:t>
        <a:bodyPr/>
        <a:lstStyle/>
        <a:p>
          <a:pPr rtl="0"/>
          <a:r>
            <a:rPr lang="uk-UA" b="1" i="1" dirty="0" smtClean="0">
              <a:solidFill>
                <a:srgbClr val="C00000"/>
              </a:solidFill>
              <a:latin typeface="Calibri" panose="020F0502020204030204" pitchFamily="34" charset="0"/>
            </a:rPr>
            <a:t>шаблони оформлення</a:t>
          </a:r>
          <a:endParaRPr lang="uk-UA" b="1" i="1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A34F00D7-4D74-4CE1-B8A7-6EAABC20120B}" type="parTrans" cxnId="{16F709A8-461A-4D6B-A085-412B2E9A0163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E33393BB-1729-4200-838C-681EE36AE638}" type="sibTrans" cxnId="{16F709A8-461A-4D6B-A085-412B2E9A0163}">
      <dgm:prSet/>
      <dgm:spPr/>
      <dgm:t>
        <a:bodyPr/>
        <a:lstStyle/>
        <a:p>
          <a:endParaRPr lang="uk-UA" b="1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805DA509-E5E5-4192-9415-6DF1064C7442}" type="pres">
      <dgm:prSet presAssocID="{6EEB4D3D-A6F0-44E7-90B7-5AA9357642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04D74E2-DCAC-4822-98EE-51BB0AABF0E4}" type="pres">
      <dgm:prSet presAssocID="{CA7747AB-E1AE-4112-84A6-35CD50847ACC}" presName="hierRoot1" presStyleCnt="0"/>
      <dgm:spPr/>
    </dgm:pt>
    <dgm:pt modelId="{2359A7B1-BCD1-4D74-B3E6-A338086F53D1}" type="pres">
      <dgm:prSet presAssocID="{CA7747AB-E1AE-4112-84A6-35CD50847ACC}" presName="composite" presStyleCnt="0"/>
      <dgm:spPr/>
    </dgm:pt>
    <dgm:pt modelId="{FAA91287-BE73-4DA5-907D-6917732176AA}" type="pres">
      <dgm:prSet presAssocID="{CA7747AB-E1AE-4112-84A6-35CD50847ACC}" presName="background" presStyleLbl="node0" presStyleIdx="0" presStyleCn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6FAB596-88DC-4CF3-8E07-04A003A77A34}" type="pres">
      <dgm:prSet presAssocID="{CA7747AB-E1AE-4112-84A6-35CD50847AC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7753A-7C66-4658-9DD3-91DB6271EE43}" type="pres">
      <dgm:prSet presAssocID="{CA7747AB-E1AE-4112-84A6-35CD50847ACC}" presName="hierChild2" presStyleCnt="0"/>
      <dgm:spPr/>
    </dgm:pt>
    <dgm:pt modelId="{1F0943DE-B91B-487E-87CA-41FC05B8B97A}" type="pres">
      <dgm:prSet presAssocID="{C98BAF33-6542-4609-8EEE-D8EDCEE95C5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2CD8BBFD-8026-44EA-B39F-0190520060BE}" type="pres">
      <dgm:prSet presAssocID="{7F3CF44D-B04D-43C0-A21A-C95B35106A0F}" presName="hierRoot2" presStyleCnt="0"/>
      <dgm:spPr/>
    </dgm:pt>
    <dgm:pt modelId="{C4B486F4-8D05-4FE6-A3E5-56D613A2FBBD}" type="pres">
      <dgm:prSet presAssocID="{7F3CF44D-B04D-43C0-A21A-C95B35106A0F}" presName="composite2" presStyleCnt="0"/>
      <dgm:spPr/>
    </dgm:pt>
    <dgm:pt modelId="{795F0F3B-0D1F-4D0E-AD1C-D7BD7AAE680F}" type="pres">
      <dgm:prSet presAssocID="{7F3CF44D-B04D-43C0-A21A-C95B35106A0F}" presName="background2" presStyleLbl="node2" presStyleIdx="0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66BC2D41-BF7C-4412-8565-B30893745A0A}" type="pres">
      <dgm:prSet presAssocID="{7F3CF44D-B04D-43C0-A21A-C95B35106A0F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30F72E-1021-40F8-8F9C-5FB180746C63}" type="pres">
      <dgm:prSet presAssocID="{7F3CF44D-B04D-43C0-A21A-C95B35106A0F}" presName="hierChild3" presStyleCnt="0"/>
      <dgm:spPr/>
    </dgm:pt>
    <dgm:pt modelId="{01642D88-5122-4A1E-9D83-38184876C84D}" type="pres">
      <dgm:prSet presAssocID="{A34F00D7-4D74-4CE1-B8A7-6EAABC20120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B79A123-3990-4013-B801-9A6DC7585E20}" type="pres">
      <dgm:prSet presAssocID="{7DEC92FE-23C7-4454-AF2A-2AD0034E0E8A}" presName="hierRoot2" presStyleCnt="0"/>
      <dgm:spPr/>
    </dgm:pt>
    <dgm:pt modelId="{7B41994D-5CD9-4D98-A431-2AE08F81FDA7}" type="pres">
      <dgm:prSet presAssocID="{7DEC92FE-23C7-4454-AF2A-2AD0034E0E8A}" presName="composite2" presStyleCnt="0"/>
      <dgm:spPr/>
    </dgm:pt>
    <dgm:pt modelId="{4E6EAC85-AB52-4EAC-890F-CA530DA07F85}" type="pres">
      <dgm:prSet presAssocID="{7DEC92FE-23C7-4454-AF2A-2AD0034E0E8A}" presName="background2" presStyleLbl="node2" presStyleIdx="1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355C8297-135C-45FE-8026-53470DD3D481}" type="pres">
      <dgm:prSet presAssocID="{7DEC92FE-23C7-4454-AF2A-2AD0034E0E8A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F212F2-061D-4EE8-A169-E08A19155E10}" type="pres">
      <dgm:prSet presAssocID="{7DEC92FE-23C7-4454-AF2A-2AD0034E0E8A}" presName="hierChild3" presStyleCnt="0"/>
      <dgm:spPr/>
    </dgm:pt>
  </dgm:ptLst>
  <dgm:cxnLst>
    <dgm:cxn modelId="{E0529BED-81AC-4311-8B96-5CFB7DE424E7}" type="presOf" srcId="{7DEC92FE-23C7-4454-AF2A-2AD0034E0E8A}" destId="{355C8297-135C-45FE-8026-53470DD3D481}" srcOrd="0" destOrd="0" presId="urn:microsoft.com/office/officeart/2005/8/layout/hierarchy1"/>
    <dgm:cxn modelId="{1D882A4A-C133-4722-95B4-B5EC2DC4E5AD}" srcId="{6EEB4D3D-A6F0-44E7-90B7-5AA93576420F}" destId="{CA7747AB-E1AE-4112-84A6-35CD50847ACC}" srcOrd="0" destOrd="0" parTransId="{962BFE0C-4041-4C1B-A035-00EF716651F4}" sibTransId="{7653FAA4-A0CC-478D-BBF2-A6101ADEAD52}"/>
    <dgm:cxn modelId="{54D1BC48-A1AA-4182-8C6F-C00F6DCDF9EF}" type="presOf" srcId="{A34F00D7-4D74-4CE1-B8A7-6EAABC20120B}" destId="{01642D88-5122-4A1E-9D83-38184876C84D}" srcOrd="0" destOrd="0" presId="urn:microsoft.com/office/officeart/2005/8/layout/hierarchy1"/>
    <dgm:cxn modelId="{251398B4-282A-4B28-9D96-9280FB2F541A}" type="presOf" srcId="{7F3CF44D-B04D-43C0-A21A-C95B35106A0F}" destId="{66BC2D41-BF7C-4412-8565-B30893745A0A}" srcOrd="0" destOrd="0" presId="urn:microsoft.com/office/officeart/2005/8/layout/hierarchy1"/>
    <dgm:cxn modelId="{2B995E61-B220-458F-9A88-6F38445307CB}" type="presOf" srcId="{C98BAF33-6542-4609-8EEE-D8EDCEE95C54}" destId="{1F0943DE-B91B-487E-87CA-41FC05B8B97A}" srcOrd="0" destOrd="0" presId="urn:microsoft.com/office/officeart/2005/8/layout/hierarchy1"/>
    <dgm:cxn modelId="{8A78DFDA-31DE-49BE-B266-A2E135E53730}" type="presOf" srcId="{CA7747AB-E1AE-4112-84A6-35CD50847ACC}" destId="{16FAB596-88DC-4CF3-8E07-04A003A77A34}" srcOrd="0" destOrd="0" presId="urn:microsoft.com/office/officeart/2005/8/layout/hierarchy1"/>
    <dgm:cxn modelId="{16F709A8-461A-4D6B-A085-412B2E9A0163}" srcId="{CA7747AB-E1AE-4112-84A6-35CD50847ACC}" destId="{7DEC92FE-23C7-4454-AF2A-2AD0034E0E8A}" srcOrd="1" destOrd="0" parTransId="{A34F00D7-4D74-4CE1-B8A7-6EAABC20120B}" sibTransId="{E33393BB-1729-4200-838C-681EE36AE638}"/>
    <dgm:cxn modelId="{AFA3AC19-36CA-423E-AF2F-610B322B4265}" type="presOf" srcId="{6EEB4D3D-A6F0-44E7-90B7-5AA93576420F}" destId="{805DA509-E5E5-4192-9415-6DF1064C7442}" srcOrd="0" destOrd="0" presId="urn:microsoft.com/office/officeart/2005/8/layout/hierarchy1"/>
    <dgm:cxn modelId="{68D2E1F2-3BB9-45A2-A9B3-7B64013122C7}" srcId="{CA7747AB-E1AE-4112-84A6-35CD50847ACC}" destId="{7F3CF44D-B04D-43C0-A21A-C95B35106A0F}" srcOrd="0" destOrd="0" parTransId="{C98BAF33-6542-4609-8EEE-D8EDCEE95C54}" sibTransId="{095C2F65-53F1-4626-B86B-3347A84A494B}"/>
    <dgm:cxn modelId="{9E3D0525-93C8-45CD-93E3-DEF1ECDDC7B4}" type="presParOf" srcId="{805DA509-E5E5-4192-9415-6DF1064C7442}" destId="{504D74E2-DCAC-4822-98EE-51BB0AABF0E4}" srcOrd="0" destOrd="0" presId="urn:microsoft.com/office/officeart/2005/8/layout/hierarchy1"/>
    <dgm:cxn modelId="{F88DA21A-9A66-4A04-8354-DED76AC78CD5}" type="presParOf" srcId="{504D74E2-DCAC-4822-98EE-51BB0AABF0E4}" destId="{2359A7B1-BCD1-4D74-B3E6-A338086F53D1}" srcOrd="0" destOrd="0" presId="urn:microsoft.com/office/officeart/2005/8/layout/hierarchy1"/>
    <dgm:cxn modelId="{9A77103E-4393-4739-A8AA-660547999AFB}" type="presParOf" srcId="{2359A7B1-BCD1-4D74-B3E6-A338086F53D1}" destId="{FAA91287-BE73-4DA5-907D-6917732176AA}" srcOrd="0" destOrd="0" presId="urn:microsoft.com/office/officeart/2005/8/layout/hierarchy1"/>
    <dgm:cxn modelId="{8C633E7D-EF16-47AB-8E26-8C8643C3D3B9}" type="presParOf" srcId="{2359A7B1-BCD1-4D74-B3E6-A338086F53D1}" destId="{16FAB596-88DC-4CF3-8E07-04A003A77A34}" srcOrd="1" destOrd="0" presId="urn:microsoft.com/office/officeart/2005/8/layout/hierarchy1"/>
    <dgm:cxn modelId="{32150C13-FF2A-4AD1-B05B-63332683474D}" type="presParOf" srcId="{504D74E2-DCAC-4822-98EE-51BB0AABF0E4}" destId="{7B27753A-7C66-4658-9DD3-91DB6271EE43}" srcOrd="1" destOrd="0" presId="urn:microsoft.com/office/officeart/2005/8/layout/hierarchy1"/>
    <dgm:cxn modelId="{38114375-7710-479C-A62F-6FDA14363703}" type="presParOf" srcId="{7B27753A-7C66-4658-9DD3-91DB6271EE43}" destId="{1F0943DE-B91B-487E-87CA-41FC05B8B97A}" srcOrd="0" destOrd="0" presId="urn:microsoft.com/office/officeart/2005/8/layout/hierarchy1"/>
    <dgm:cxn modelId="{13B1A06E-9A2C-469B-9007-CFB544746C59}" type="presParOf" srcId="{7B27753A-7C66-4658-9DD3-91DB6271EE43}" destId="{2CD8BBFD-8026-44EA-B39F-0190520060BE}" srcOrd="1" destOrd="0" presId="urn:microsoft.com/office/officeart/2005/8/layout/hierarchy1"/>
    <dgm:cxn modelId="{4D1AF98E-3D22-40D6-A6FC-DAC5AD806CA3}" type="presParOf" srcId="{2CD8BBFD-8026-44EA-B39F-0190520060BE}" destId="{C4B486F4-8D05-4FE6-A3E5-56D613A2FBBD}" srcOrd="0" destOrd="0" presId="urn:microsoft.com/office/officeart/2005/8/layout/hierarchy1"/>
    <dgm:cxn modelId="{F4C6CABF-F2A6-49B4-A30E-D0DD54FC12C0}" type="presParOf" srcId="{C4B486F4-8D05-4FE6-A3E5-56D613A2FBBD}" destId="{795F0F3B-0D1F-4D0E-AD1C-D7BD7AAE680F}" srcOrd="0" destOrd="0" presId="urn:microsoft.com/office/officeart/2005/8/layout/hierarchy1"/>
    <dgm:cxn modelId="{29969FCA-4B5F-4983-8370-DA3B36611CF2}" type="presParOf" srcId="{C4B486F4-8D05-4FE6-A3E5-56D613A2FBBD}" destId="{66BC2D41-BF7C-4412-8565-B30893745A0A}" srcOrd="1" destOrd="0" presId="urn:microsoft.com/office/officeart/2005/8/layout/hierarchy1"/>
    <dgm:cxn modelId="{8293211A-D540-41CB-8D8E-91CAAF3E80B0}" type="presParOf" srcId="{2CD8BBFD-8026-44EA-B39F-0190520060BE}" destId="{6830F72E-1021-40F8-8F9C-5FB180746C63}" srcOrd="1" destOrd="0" presId="urn:microsoft.com/office/officeart/2005/8/layout/hierarchy1"/>
    <dgm:cxn modelId="{F3EDD256-D000-4E19-94A1-6ED696677860}" type="presParOf" srcId="{7B27753A-7C66-4658-9DD3-91DB6271EE43}" destId="{01642D88-5122-4A1E-9D83-38184876C84D}" srcOrd="2" destOrd="0" presId="urn:microsoft.com/office/officeart/2005/8/layout/hierarchy1"/>
    <dgm:cxn modelId="{B929BA69-EE56-4414-A32D-DB720661EFC8}" type="presParOf" srcId="{7B27753A-7C66-4658-9DD3-91DB6271EE43}" destId="{EB79A123-3990-4013-B801-9A6DC7585E20}" srcOrd="3" destOrd="0" presId="urn:microsoft.com/office/officeart/2005/8/layout/hierarchy1"/>
    <dgm:cxn modelId="{A831A07E-A468-4D6E-B0BF-AFBFFD32FC29}" type="presParOf" srcId="{EB79A123-3990-4013-B801-9A6DC7585E20}" destId="{7B41994D-5CD9-4D98-A431-2AE08F81FDA7}" srcOrd="0" destOrd="0" presId="urn:microsoft.com/office/officeart/2005/8/layout/hierarchy1"/>
    <dgm:cxn modelId="{30A6754C-BBF8-4510-8FAE-713B8B281F20}" type="presParOf" srcId="{7B41994D-5CD9-4D98-A431-2AE08F81FDA7}" destId="{4E6EAC85-AB52-4EAC-890F-CA530DA07F85}" srcOrd="0" destOrd="0" presId="urn:microsoft.com/office/officeart/2005/8/layout/hierarchy1"/>
    <dgm:cxn modelId="{38561395-83CA-4F12-BA19-DBF9B5E1A816}" type="presParOf" srcId="{7B41994D-5CD9-4D98-A431-2AE08F81FDA7}" destId="{355C8297-135C-45FE-8026-53470DD3D481}" srcOrd="1" destOrd="0" presId="urn:microsoft.com/office/officeart/2005/8/layout/hierarchy1"/>
    <dgm:cxn modelId="{EE2705A8-E29B-4710-B939-009DE5D76186}" type="presParOf" srcId="{EB79A123-3990-4013-B801-9A6DC7585E20}" destId="{E6F212F2-061D-4EE8-A169-E08A19155E1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CCAFDD-D8CD-4F0E-80DB-C77875702143}" type="doc">
      <dgm:prSet loTypeId="urn:microsoft.com/office/officeart/2005/8/layout/process4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DB1AF91C-48BD-41A4-97B0-40D4F73CC056}">
      <dgm:prSet/>
      <dgm:spPr/>
      <dgm:t>
        <a:bodyPr/>
        <a:lstStyle/>
        <a:p>
          <a:pPr algn="l" rtl="0"/>
          <a:r>
            <a:rPr lang="uk-UA" dirty="0" smtClean="0"/>
            <a:t>        Пуск </a:t>
          </a:r>
          <a:endParaRPr lang="uk-UA" dirty="0"/>
        </a:p>
      </dgm:t>
    </dgm:pt>
    <dgm:pt modelId="{57D5E917-08FD-4B78-9162-4181B660B2E4}" type="parTrans" cxnId="{3A8B9DF3-8B80-4E75-9562-AAE6843C9306}">
      <dgm:prSet/>
      <dgm:spPr/>
      <dgm:t>
        <a:bodyPr/>
        <a:lstStyle/>
        <a:p>
          <a:endParaRPr lang="uk-UA"/>
        </a:p>
      </dgm:t>
    </dgm:pt>
    <dgm:pt modelId="{6E69855E-80BD-4E4C-B7CD-593ABBA7AFD2}" type="sibTrans" cxnId="{3A8B9DF3-8B80-4E75-9562-AAE6843C9306}">
      <dgm:prSet/>
      <dgm:spPr/>
      <dgm:t>
        <a:bodyPr/>
        <a:lstStyle/>
        <a:p>
          <a:endParaRPr lang="uk-UA"/>
        </a:p>
      </dgm:t>
    </dgm:pt>
    <dgm:pt modelId="{3DA6FC10-ECFA-4C3A-84E4-1959EF009640}">
      <dgm:prSet/>
      <dgm:spPr/>
      <dgm:t>
        <a:bodyPr/>
        <a:lstStyle/>
        <a:p>
          <a:pPr rtl="0"/>
          <a:r>
            <a:rPr lang="uk-UA" dirty="0" smtClean="0"/>
            <a:t>Усі програми</a:t>
          </a:r>
          <a:endParaRPr lang="uk-UA" dirty="0"/>
        </a:p>
      </dgm:t>
    </dgm:pt>
    <dgm:pt modelId="{33C56894-323E-4A2D-8A33-8949730AB745}" type="parTrans" cxnId="{1FE46947-62D0-41D6-872B-E97C03F44A9A}">
      <dgm:prSet/>
      <dgm:spPr/>
      <dgm:t>
        <a:bodyPr/>
        <a:lstStyle/>
        <a:p>
          <a:endParaRPr lang="uk-UA"/>
        </a:p>
      </dgm:t>
    </dgm:pt>
    <dgm:pt modelId="{37CE5F40-D490-4D0B-BBBF-FA34DE22F31D}" type="sibTrans" cxnId="{1FE46947-62D0-41D6-872B-E97C03F44A9A}">
      <dgm:prSet/>
      <dgm:spPr/>
      <dgm:t>
        <a:bodyPr/>
        <a:lstStyle/>
        <a:p>
          <a:endParaRPr lang="uk-UA"/>
        </a:p>
      </dgm:t>
    </dgm:pt>
    <dgm:pt modelId="{39EA8961-4D63-4A35-9400-B5830198650F}">
      <dgm:prSet/>
      <dgm:spPr/>
      <dgm:t>
        <a:bodyPr/>
        <a:lstStyle/>
        <a:p>
          <a:pPr rtl="0"/>
          <a:r>
            <a:rPr lang="en-US" dirty="0" smtClean="0"/>
            <a:t>MS Office </a:t>
          </a:r>
          <a:endParaRPr lang="uk-UA" dirty="0"/>
        </a:p>
      </dgm:t>
    </dgm:pt>
    <dgm:pt modelId="{93C51858-730F-456F-BE4C-554E989F8DB7}" type="parTrans" cxnId="{6B0E80E0-C474-4782-917B-604AD37A14FB}">
      <dgm:prSet/>
      <dgm:spPr/>
      <dgm:t>
        <a:bodyPr/>
        <a:lstStyle/>
        <a:p>
          <a:endParaRPr lang="uk-UA"/>
        </a:p>
      </dgm:t>
    </dgm:pt>
    <dgm:pt modelId="{E9324AF3-25EF-4E89-873E-265C1E635591}" type="sibTrans" cxnId="{6B0E80E0-C474-4782-917B-604AD37A14FB}">
      <dgm:prSet/>
      <dgm:spPr/>
      <dgm:t>
        <a:bodyPr/>
        <a:lstStyle/>
        <a:p>
          <a:endParaRPr lang="uk-UA"/>
        </a:p>
      </dgm:t>
    </dgm:pt>
    <dgm:pt modelId="{1DB77A15-DB90-40F6-8DAB-0C330AB06BFF}">
      <dgm:prSet/>
      <dgm:spPr/>
      <dgm:t>
        <a:bodyPr/>
        <a:lstStyle/>
        <a:p>
          <a:pPr rtl="0"/>
          <a:r>
            <a:rPr lang="en-US" dirty="0" smtClean="0"/>
            <a:t>MS Office PowerPoint</a:t>
          </a:r>
          <a:r>
            <a:rPr lang="uk-UA" dirty="0" smtClean="0"/>
            <a:t>.</a:t>
          </a:r>
          <a:endParaRPr lang="uk-UA" dirty="0"/>
        </a:p>
      </dgm:t>
    </dgm:pt>
    <dgm:pt modelId="{F5AFD53E-742E-4759-B475-3623AAA6B116}" type="parTrans" cxnId="{8DAEFD82-7666-4E47-A830-9A3B58CC8632}">
      <dgm:prSet/>
      <dgm:spPr/>
      <dgm:t>
        <a:bodyPr/>
        <a:lstStyle/>
        <a:p>
          <a:endParaRPr lang="uk-UA"/>
        </a:p>
      </dgm:t>
    </dgm:pt>
    <dgm:pt modelId="{4659074B-1128-44F6-A3D6-B8EA8CB9A2B1}" type="sibTrans" cxnId="{8DAEFD82-7666-4E47-A830-9A3B58CC8632}">
      <dgm:prSet/>
      <dgm:spPr/>
      <dgm:t>
        <a:bodyPr/>
        <a:lstStyle/>
        <a:p>
          <a:endParaRPr lang="uk-UA"/>
        </a:p>
      </dgm:t>
    </dgm:pt>
    <dgm:pt modelId="{50F79BE6-0349-4949-9623-6FB17C92FCB7}" type="pres">
      <dgm:prSet presAssocID="{92CCAFDD-D8CD-4F0E-80DB-C778757021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4A8E4CA-B810-4139-9FD0-5494A0D729D9}" type="pres">
      <dgm:prSet presAssocID="{DB1AF91C-48BD-41A4-97B0-40D4F73CC056}" presName="boxAndChildren" presStyleCnt="0"/>
      <dgm:spPr/>
    </dgm:pt>
    <dgm:pt modelId="{349EF186-5B39-4F3E-83A8-3C497B35B00E}" type="pres">
      <dgm:prSet presAssocID="{DB1AF91C-48BD-41A4-97B0-40D4F73CC056}" presName="parentTextBox" presStyleLbl="node1" presStyleIdx="0" presStyleCnt="1"/>
      <dgm:spPr/>
      <dgm:t>
        <a:bodyPr/>
        <a:lstStyle/>
        <a:p>
          <a:endParaRPr lang="uk-UA"/>
        </a:p>
      </dgm:t>
    </dgm:pt>
    <dgm:pt modelId="{ECCEB461-12DB-47AB-818A-7C69BCFA7AE7}" type="pres">
      <dgm:prSet presAssocID="{DB1AF91C-48BD-41A4-97B0-40D4F73CC056}" presName="entireBox" presStyleLbl="node1" presStyleIdx="0" presStyleCnt="1" custLinFactY="4902" custLinFactNeighborX="-125" custLinFactNeighborY="100000"/>
      <dgm:spPr/>
      <dgm:t>
        <a:bodyPr/>
        <a:lstStyle/>
        <a:p>
          <a:endParaRPr lang="uk-UA"/>
        </a:p>
      </dgm:t>
    </dgm:pt>
    <dgm:pt modelId="{AB03A0A2-BFAB-497F-891B-8F9A854BEF0C}" type="pres">
      <dgm:prSet presAssocID="{DB1AF91C-48BD-41A4-97B0-40D4F73CC056}" presName="descendantBox" presStyleCnt="0"/>
      <dgm:spPr/>
    </dgm:pt>
    <dgm:pt modelId="{23EB5B7B-A5A3-4024-83BB-523362D621E4}" type="pres">
      <dgm:prSet presAssocID="{3DA6FC10-ECFA-4C3A-84E4-1959EF009640}" presName="childTextBox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8C26D4D-D709-4E9B-88E8-B1B17D5A7A3B}" type="presOf" srcId="{3DA6FC10-ECFA-4C3A-84E4-1959EF009640}" destId="{23EB5B7B-A5A3-4024-83BB-523362D621E4}" srcOrd="0" destOrd="0" presId="urn:microsoft.com/office/officeart/2005/8/layout/process4"/>
    <dgm:cxn modelId="{8DAEFD82-7666-4E47-A830-9A3B58CC8632}" srcId="{39EA8961-4D63-4A35-9400-B5830198650F}" destId="{1DB77A15-DB90-40F6-8DAB-0C330AB06BFF}" srcOrd="0" destOrd="0" parTransId="{F5AFD53E-742E-4759-B475-3623AAA6B116}" sibTransId="{4659074B-1128-44F6-A3D6-B8EA8CB9A2B1}"/>
    <dgm:cxn modelId="{094735E8-3B3D-4341-8760-BAFED03FD4FE}" type="presOf" srcId="{92CCAFDD-D8CD-4F0E-80DB-C77875702143}" destId="{50F79BE6-0349-4949-9623-6FB17C92FCB7}" srcOrd="0" destOrd="0" presId="urn:microsoft.com/office/officeart/2005/8/layout/process4"/>
    <dgm:cxn modelId="{1FE46947-62D0-41D6-872B-E97C03F44A9A}" srcId="{DB1AF91C-48BD-41A4-97B0-40D4F73CC056}" destId="{3DA6FC10-ECFA-4C3A-84E4-1959EF009640}" srcOrd="0" destOrd="0" parTransId="{33C56894-323E-4A2D-8A33-8949730AB745}" sibTransId="{37CE5F40-D490-4D0B-BBBF-FA34DE22F31D}"/>
    <dgm:cxn modelId="{3A8B9DF3-8B80-4E75-9562-AAE6843C9306}" srcId="{92CCAFDD-D8CD-4F0E-80DB-C77875702143}" destId="{DB1AF91C-48BD-41A4-97B0-40D4F73CC056}" srcOrd="0" destOrd="0" parTransId="{57D5E917-08FD-4B78-9162-4181B660B2E4}" sibTransId="{6E69855E-80BD-4E4C-B7CD-593ABBA7AFD2}"/>
    <dgm:cxn modelId="{6B0E80E0-C474-4782-917B-604AD37A14FB}" srcId="{3DA6FC10-ECFA-4C3A-84E4-1959EF009640}" destId="{39EA8961-4D63-4A35-9400-B5830198650F}" srcOrd="0" destOrd="0" parTransId="{93C51858-730F-456F-BE4C-554E989F8DB7}" sibTransId="{E9324AF3-25EF-4E89-873E-265C1E635591}"/>
    <dgm:cxn modelId="{6860B211-5F6D-40A4-BD21-DDD33614F8E8}" type="presOf" srcId="{1DB77A15-DB90-40F6-8DAB-0C330AB06BFF}" destId="{23EB5B7B-A5A3-4024-83BB-523362D621E4}" srcOrd="0" destOrd="2" presId="urn:microsoft.com/office/officeart/2005/8/layout/process4"/>
    <dgm:cxn modelId="{F142538D-3BBB-47C9-8B4E-C1D9A51BA392}" type="presOf" srcId="{39EA8961-4D63-4A35-9400-B5830198650F}" destId="{23EB5B7B-A5A3-4024-83BB-523362D621E4}" srcOrd="0" destOrd="1" presId="urn:microsoft.com/office/officeart/2005/8/layout/process4"/>
    <dgm:cxn modelId="{01D24AE1-1002-428E-88DC-10DBC1E41644}" type="presOf" srcId="{DB1AF91C-48BD-41A4-97B0-40D4F73CC056}" destId="{ECCEB461-12DB-47AB-818A-7C69BCFA7AE7}" srcOrd="1" destOrd="0" presId="urn:microsoft.com/office/officeart/2005/8/layout/process4"/>
    <dgm:cxn modelId="{03EF7F4B-69A1-4F8B-903D-DD8435ABA89E}" type="presOf" srcId="{DB1AF91C-48BD-41A4-97B0-40D4F73CC056}" destId="{349EF186-5B39-4F3E-83A8-3C497B35B00E}" srcOrd="0" destOrd="0" presId="urn:microsoft.com/office/officeart/2005/8/layout/process4"/>
    <dgm:cxn modelId="{957CE2A4-D5D7-4239-B311-05758A11A1F8}" type="presParOf" srcId="{50F79BE6-0349-4949-9623-6FB17C92FCB7}" destId="{E4A8E4CA-B810-4139-9FD0-5494A0D729D9}" srcOrd="0" destOrd="0" presId="urn:microsoft.com/office/officeart/2005/8/layout/process4"/>
    <dgm:cxn modelId="{0E762FD2-7709-4DC4-A844-D1760CCDF9AC}" type="presParOf" srcId="{E4A8E4CA-B810-4139-9FD0-5494A0D729D9}" destId="{349EF186-5B39-4F3E-83A8-3C497B35B00E}" srcOrd="0" destOrd="0" presId="urn:microsoft.com/office/officeart/2005/8/layout/process4"/>
    <dgm:cxn modelId="{1BF79C5D-E354-4628-8B6A-E688445D4F0E}" type="presParOf" srcId="{E4A8E4CA-B810-4139-9FD0-5494A0D729D9}" destId="{ECCEB461-12DB-47AB-818A-7C69BCFA7AE7}" srcOrd="1" destOrd="0" presId="urn:microsoft.com/office/officeart/2005/8/layout/process4"/>
    <dgm:cxn modelId="{32C3028A-7F7A-49E0-B28F-5E9DACE34F2D}" type="presParOf" srcId="{E4A8E4CA-B810-4139-9FD0-5494A0D729D9}" destId="{AB03A0A2-BFAB-497F-891B-8F9A854BEF0C}" srcOrd="2" destOrd="0" presId="urn:microsoft.com/office/officeart/2005/8/layout/process4"/>
    <dgm:cxn modelId="{0902885C-E302-4373-BE6D-0CD69FFF2C18}" type="presParOf" srcId="{AB03A0A2-BFAB-497F-891B-8F9A854BEF0C}" destId="{23EB5B7B-A5A3-4024-83BB-523362D621E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1F37F7-1A74-4CA0-AF12-FF24B7736615}" type="doc">
      <dgm:prSet loTypeId="urn:microsoft.com/office/officeart/2005/8/layout/vList4#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F0E2AD-EB43-429C-B5A5-992BAD4B524D}">
      <dgm:prSet phldrT="[Текст]"/>
      <dgm:spPr/>
      <dgm:t>
        <a:bodyPr/>
        <a:lstStyle/>
        <a:p>
          <a:r>
            <a:rPr lang="uk-UA" b="1" dirty="0" smtClean="0"/>
            <a:t>Головоломки</a:t>
          </a:r>
          <a:endParaRPr lang="ru-RU" b="1" dirty="0"/>
        </a:p>
      </dgm:t>
    </dgm:pt>
    <dgm:pt modelId="{80A9A2DB-3555-4369-88E2-B79BB2C49984}" type="parTrans" cxnId="{EA6BCCBA-0CF0-41A4-B486-08C0FFAB7D07}">
      <dgm:prSet/>
      <dgm:spPr/>
      <dgm:t>
        <a:bodyPr/>
        <a:lstStyle/>
        <a:p>
          <a:endParaRPr lang="ru-RU"/>
        </a:p>
      </dgm:t>
    </dgm:pt>
    <dgm:pt modelId="{D4DFAC5C-2C75-4776-B5F4-F341F2C45136}" type="sibTrans" cxnId="{EA6BCCBA-0CF0-41A4-B486-08C0FFAB7D07}">
      <dgm:prSet/>
      <dgm:spPr/>
      <dgm:t>
        <a:bodyPr/>
        <a:lstStyle/>
        <a:p>
          <a:endParaRPr lang="ru-RU"/>
        </a:p>
      </dgm:t>
    </dgm:pt>
    <dgm:pt modelId="{2E42B36A-291E-4EAE-8F52-08AF2A6FCF24}" type="pres">
      <dgm:prSet presAssocID="{0C1F37F7-1A74-4CA0-AF12-FF24B773661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E07D98-7E54-44F3-BEC1-C180E5A594DE}" type="pres">
      <dgm:prSet presAssocID="{F8F0E2AD-EB43-429C-B5A5-992BAD4B524D}" presName="comp" presStyleCnt="0"/>
      <dgm:spPr/>
    </dgm:pt>
    <dgm:pt modelId="{70A14BC5-A3D9-4D9D-99A5-1EF170B48742}" type="pres">
      <dgm:prSet presAssocID="{F8F0E2AD-EB43-429C-B5A5-992BAD4B524D}" presName="box" presStyleLbl="node1" presStyleIdx="0" presStyleCnt="1" custLinFactNeighborY="13331"/>
      <dgm:spPr/>
      <dgm:t>
        <a:bodyPr/>
        <a:lstStyle/>
        <a:p>
          <a:endParaRPr lang="ru-RU"/>
        </a:p>
      </dgm:t>
    </dgm:pt>
    <dgm:pt modelId="{A3C2DD6C-FFF8-4CE6-9660-A44F525C1F7B}" type="pres">
      <dgm:prSet presAssocID="{F8F0E2AD-EB43-429C-B5A5-992BAD4B524D}" presName="img" presStyleLbl="fgImgPlace1" presStyleIdx="0" presStyleCnt="1" custScaleX="7656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EE05F23-8B83-4B55-86B5-9264535FDE9A}" type="pres">
      <dgm:prSet presAssocID="{F8F0E2AD-EB43-429C-B5A5-992BAD4B524D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BCCBA-0CF0-41A4-B486-08C0FFAB7D07}" srcId="{0C1F37F7-1A74-4CA0-AF12-FF24B7736615}" destId="{F8F0E2AD-EB43-429C-B5A5-992BAD4B524D}" srcOrd="0" destOrd="0" parTransId="{80A9A2DB-3555-4369-88E2-B79BB2C49984}" sibTransId="{D4DFAC5C-2C75-4776-B5F4-F341F2C45136}"/>
    <dgm:cxn modelId="{AEF4B3A4-C4E8-4BBB-B250-7394E866ABB4}" type="presOf" srcId="{F8F0E2AD-EB43-429C-B5A5-992BAD4B524D}" destId="{70A14BC5-A3D9-4D9D-99A5-1EF170B48742}" srcOrd="0" destOrd="0" presId="urn:microsoft.com/office/officeart/2005/8/layout/vList4#3"/>
    <dgm:cxn modelId="{A3CB2B3E-AF29-4350-9750-7DC9372FF017}" type="presOf" srcId="{0C1F37F7-1A74-4CA0-AF12-FF24B7736615}" destId="{2E42B36A-291E-4EAE-8F52-08AF2A6FCF24}" srcOrd="0" destOrd="0" presId="urn:microsoft.com/office/officeart/2005/8/layout/vList4#3"/>
    <dgm:cxn modelId="{27724E8D-4A51-45F8-90D3-C5F437609A79}" type="presOf" srcId="{F8F0E2AD-EB43-429C-B5A5-992BAD4B524D}" destId="{1EE05F23-8B83-4B55-86B5-9264535FDE9A}" srcOrd="1" destOrd="0" presId="urn:microsoft.com/office/officeart/2005/8/layout/vList4#3"/>
    <dgm:cxn modelId="{3AE803CF-70CF-4C8F-890A-8AD3DBDC355F}" type="presParOf" srcId="{2E42B36A-291E-4EAE-8F52-08AF2A6FCF24}" destId="{B2E07D98-7E54-44F3-BEC1-C180E5A594DE}" srcOrd="0" destOrd="0" presId="urn:microsoft.com/office/officeart/2005/8/layout/vList4#3"/>
    <dgm:cxn modelId="{30D8DAE6-48E7-44EB-B744-66533E1C7462}" type="presParOf" srcId="{B2E07D98-7E54-44F3-BEC1-C180E5A594DE}" destId="{70A14BC5-A3D9-4D9D-99A5-1EF170B48742}" srcOrd="0" destOrd="0" presId="urn:microsoft.com/office/officeart/2005/8/layout/vList4#3"/>
    <dgm:cxn modelId="{D4BD9CD0-CFA5-41A0-AF1D-A4E2376ECCAC}" type="presParOf" srcId="{B2E07D98-7E54-44F3-BEC1-C180E5A594DE}" destId="{A3C2DD6C-FFF8-4CE6-9660-A44F525C1F7B}" srcOrd="1" destOrd="0" presId="urn:microsoft.com/office/officeart/2005/8/layout/vList4#3"/>
    <dgm:cxn modelId="{F0208CCC-C03A-4CA8-8153-8EBD5D5241E0}" type="presParOf" srcId="{B2E07D98-7E54-44F3-BEC1-C180E5A594DE}" destId="{1EE05F23-8B83-4B55-86B5-9264535FDE9A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3BF155-B42A-4B00-A869-0824C969733C}">
      <dsp:nvSpPr>
        <dsp:cNvPr id="0" name=""/>
        <dsp:cNvSpPr/>
      </dsp:nvSpPr>
      <dsp:spPr>
        <a:xfrm>
          <a:off x="624486" y="355347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Що таке </a:t>
          </a:r>
          <a:r>
            <a:rPr lang="uk-UA" sz="21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комп'ютерна презентація</a:t>
          </a:r>
          <a:r>
            <a:rPr lang="uk-UA" sz="2100" b="1" kern="1200" dirty="0" smtClean="0">
              <a:latin typeface="Calibri" panose="020F0502020204030204" pitchFamily="34" charset="0"/>
            </a:rPr>
            <a:t>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624486" y="355347"/>
        <a:ext cx="3618882" cy="1130900"/>
      </dsp:txXfrm>
    </dsp:sp>
    <dsp:sp modelId="{0C1F021E-CBF9-4CDA-AA44-4483C77FBF28}">
      <dsp:nvSpPr>
        <dsp:cNvPr id="0" name=""/>
        <dsp:cNvSpPr/>
      </dsp:nvSpPr>
      <dsp:spPr>
        <a:xfrm>
          <a:off x="473699" y="191995"/>
          <a:ext cx="791630" cy="118744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7000" r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77FD6C-DDF3-4364-869B-92B160C7ED42}">
      <dsp:nvSpPr>
        <dsp:cNvPr id="0" name=""/>
        <dsp:cNvSpPr/>
      </dsp:nvSpPr>
      <dsp:spPr>
        <a:xfrm>
          <a:off x="4650660" y="355347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Для чого </a:t>
          </a:r>
          <a:r>
            <a:rPr lang="uk-UA" sz="21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призначені</a:t>
          </a:r>
          <a:r>
            <a:rPr lang="uk-UA" sz="2100" b="1" kern="1200" dirty="0" smtClean="0">
              <a:latin typeface="Calibri" panose="020F0502020204030204" pitchFamily="34" charset="0"/>
            </a:rPr>
            <a:t> презентації?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4650660" y="355347"/>
        <a:ext cx="3618882" cy="1130900"/>
      </dsp:txXfrm>
    </dsp:sp>
    <dsp:sp modelId="{8C0D0739-CC29-4E0D-A6F5-052FF4056647}">
      <dsp:nvSpPr>
        <dsp:cNvPr id="0" name=""/>
        <dsp:cNvSpPr/>
      </dsp:nvSpPr>
      <dsp:spPr>
        <a:xfrm>
          <a:off x="4499873" y="191995"/>
          <a:ext cx="791630" cy="118744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7AF2A6-7F15-49CE-8E72-239D1E7E91BB}">
      <dsp:nvSpPr>
        <dsp:cNvPr id="0" name=""/>
        <dsp:cNvSpPr/>
      </dsp:nvSpPr>
      <dsp:spPr>
        <a:xfrm>
          <a:off x="624486" y="1779026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Як називають </a:t>
          </a:r>
          <a:r>
            <a:rPr lang="uk-UA" sz="21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програму</a:t>
          </a:r>
          <a:r>
            <a:rPr lang="uk-UA" sz="2100" b="1" kern="1200" dirty="0" smtClean="0">
              <a:latin typeface="Calibri" panose="020F0502020204030204" pitchFamily="34" charset="0"/>
            </a:rPr>
            <a:t> для створення презентацій?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624486" y="1779026"/>
        <a:ext cx="3618882" cy="1130900"/>
      </dsp:txXfrm>
    </dsp:sp>
    <dsp:sp modelId="{3BF55FDA-F260-4288-9A27-EF1E5BE26DD8}">
      <dsp:nvSpPr>
        <dsp:cNvPr id="0" name=""/>
        <dsp:cNvSpPr/>
      </dsp:nvSpPr>
      <dsp:spPr>
        <a:xfrm>
          <a:off x="473699" y="1615674"/>
          <a:ext cx="791630" cy="118744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AB118D-969D-40CC-8F32-074DD48298BD}">
      <dsp:nvSpPr>
        <dsp:cNvPr id="0" name=""/>
        <dsp:cNvSpPr/>
      </dsp:nvSpPr>
      <dsp:spPr>
        <a:xfrm>
          <a:off x="4650660" y="1779026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Яким чином можна </a:t>
          </a:r>
          <a:r>
            <a:rPr lang="uk-UA" sz="21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завантажити</a:t>
          </a:r>
          <a:r>
            <a:rPr lang="uk-UA" sz="2100" b="1" kern="1200" dirty="0" smtClean="0">
              <a:latin typeface="Calibri" panose="020F0502020204030204" pitchFamily="34" charset="0"/>
            </a:rPr>
            <a:t> </a:t>
          </a:r>
          <a:r>
            <a:rPr lang="en-US" sz="2100" b="1" kern="1200" dirty="0" smtClean="0">
              <a:latin typeface="Calibri" panose="020F0502020204030204" pitchFamily="34" charset="0"/>
            </a:rPr>
            <a:t>PowerPoint</a:t>
          </a:r>
          <a:r>
            <a:rPr lang="ru-RU" sz="2100" b="1" kern="1200" dirty="0" smtClean="0">
              <a:latin typeface="Calibri" panose="020F0502020204030204" pitchFamily="34" charset="0"/>
            </a:rPr>
            <a:t>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4650660" y="1779026"/>
        <a:ext cx="3618882" cy="1130900"/>
      </dsp:txXfrm>
    </dsp:sp>
    <dsp:sp modelId="{840B36B0-F0A3-4814-97F4-677ADB7ECE51}">
      <dsp:nvSpPr>
        <dsp:cNvPr id="0" name=""/>
        <dsp:cNvSpPr/>
      </dsp:nvSpPr>
      <dsp:spPr>
        <a:xfrm>
          <a:off x="4499873" y="1615674"/>
          <a:ext cx="791630" cy="118744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D32D2-3AC0-4BD0-8EF9-6A072E025ECE}">
      <dsp:nvSpPr>
        <dsp:cNvPr id="0" name=""/>
        <dsp:cNvSpPr/>
      </dsp:nvSpPr>
      <dsp:spPr>
        <a:xfrm>
          <a:off x="624486" y="3202705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Назвіть </a:t>
          </a:r>
          <a:r>
            <a:rPr lang="uk-UA" sz="21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режими</a:t>
          </a:r>
          <a:r>
            <a:rPr lang="uk-UA" sz="2100" b="1" kern="1200" dirty="0" smtClean="0">
              <a:latin typeface="Calibri" panose="020F0502020204030204" pitchFamily="34" charset="0"/>
            </a:rPr>
            <a:t> роботи в програмі </a:t>
          </a:r>
          <a:r>
            <a:rPr lang="en-US" sz="2100" b="1" kern="1200" dirty="0" smtClean="0">
              <a:latin typeface="Calibri" panose="020F0502020204030204" pitchFamily="34" charset="0"/>
            </a:rPr>
            <a:t>PowerPoint</a:t>
          </a:r>
          <a:r>
            <a:rPr lang="uk-UA" sz="2100" b="1" kern="1200" dirty="0" smtClean="0">
              <a:latin typeface="Calibri" panose="020F0502020204030204" pitchFamily="34" charset="0"/>
            </a:rPr>
            <a:t>.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624486" y="3202705"/>
        <a:ext cx="3618882" cy="1130900"/>
      </dsp:txXfrm>
    </dsp:sp>
    <dsp:sp modelId="{3AC09985-4B5F-4AF2-B5A9-93ABE2EB550A}">
      <dsp:nvSpPr>
        <dsp:cNvPr id="0" name=""/>
        <dsp:cNvSpPr/>
      </dsp:nvSpPr>
      <dsp:spPr>
        <a:xfrm>
          <a:off x="473699" y="3039352"/>
          <a:ext cx="791630" cy="118744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0E35FD-3A60-46BC-B82C-DC5B482A5BC6}">
      <dsp:nvSpPr>
        <dsp:cNvPr id="0" name=""/>
        <dsp:cNvSpPr/>
      </dsp:nvSpPr>
      <dsp:spPr>
        <a:xfrm>
          <a:off x="4650660" y="3202705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З чого складається файл презентації?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4650660" y="3202705"/>
        <a:ext cx="3618882" cy="1130900"/>
      </dsp:txXfrm>
    </dsp:sp>
    <dsp:sp modelId="{987355EA-07D4-4F12-98A8-43F30105651D}">
      <dsp:nvSpPr>
        <dsp:cNvPr id="0" name=""/>
        <dsp:cNvSpPr/>
      </dsp:nvSpPr>
      <dsp:spPr>
        <a:xfrm>
          <a:off x="4499873" y="3039352"/>
          <a:ext cx="791630" cy="118744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ACA83A-DF9C-4728-B821-91FFEBA40F2D}">
      <dsp:nvSpPr>
        <dsp:cNvPr id="0" name=""/>
        <dsp:cNvSpPr/>
      </dsp:nvSpPr>
      <dsp:spPr>
        <a:xfrm>
          <a:off x="624486" y="4626383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Які є види презентацій?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624486" y="4626383"/>
        <a:ext cx="3618882" cy="1130900"/>
      </dsp:txXfrm>
    </dsp:sp>
    <dsp:sp modelId="{5D19D13C-A527-4EA2-95FF-F49FD54C376D}">
      <dsp:nvSpPr>
        <dsp:cNvPr id="0" name=""/>
        <dsp:cNvSpPr/>
      </dsp:nvSpPr>
      <dsp:spPr>
        <a:xfrm>
          <a:off x="473699" y="4463031"/>
          <a:ext cx="791630" cy="1187445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AA8C0A-13C5-4C6F-9DF9-ADF40CEA0886}">
      <dsp:nvSpPr>
        <dsp:cNvPr id="0" name=""/>
        <dsp:cNvSpPr/>
      </dsp:nvSpPr>
      <dsp:spPr>
        <a:xfrm>
          <a:off x="4650660" y="4626383"/>
          <a:ext cx="3618882" cy="11309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997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libri" panose="020F0502020204030204" pitchFamily="34" charset="0"/>
            </a:rPr>
            <a:t>Що таке структура презентації?</a:t>
          </a:r>
          <a:endParaRPr lang="uk-UA" sz="2100" b="1" kern="1200" dirty="0">
            <a:latin typeface="Calibri" panose="020F0502020204030204" pitchFamily="34" charset="0"/>
          </a:endParaRPr>
        </a:p>
      </dsp:txBody>
      <dsp:txXfrm>
        <a:off x="4650660" y="4626383"/>
        <a:ext cx="3618882" cy="1130900"/>
      </dsp:txXfrm>
    </dsp:sp>
    <dsp:sp modelId="{6E7B78CE-9FC7-4160-8806-DE58BA95FDBF}">
      <dsp:nvSpPr>
        <dsp:cNvPr id="0" name=""/>
        <dsp:cNvSpPr/>
      </dsp:nvSpPr>
      <dsp:spPr>
        <a:xfrm>
          <a:off x="4499873" y="4463031"/>
          <a:ext cx="791630" cy="118744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CA83A-DF9C-4728-B821-91FFEBA40F2D}">
      <dsp:nvSpPr>
        <dsp:cNvPr id="0" name=""/>
        <dsp:cNvSpPr/>
      </dsp:nvSpPr>
      <dsp:spPr>
        <a:xfrm>
          <a:off x="627229" y="337532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libri" panose="020F0502020204030204" pitchFamily="34" charset="0"/>
            </a:rPr>
            <a:t>Як додати до слайда </a:t>
          </a:r>
          <a:r>
            <a:rPr lang="uk-UA" sz="24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текст</a:t>
          </a:r>
          <a:r>
            <a:rPr lang="uk-UA" sz="2400" b="1" kern="1200" dirty="0" smtClean="0">
              <a:latin typeface="Calibri" panose="020F0502020204030204" pitchFamily="34" charset="0"/>
            </a:rPr>
            <a:t>?</a:t>
          </a:r>
          <a:endParaRPr lang="uk-UA" sz="2400" b="1" kern="1200" dirty="0">
            <a:latin typeface="Calibri" panose="020F0502020204030204" pitchFamily="34" charset="0"/>
          </a:endParaRPr>
        </a:p>
      </dsp:txBody>
      <dsp:txXfrm>
        <a:off x="627229" y="337532"/>
        <a:ext cx="3463438" cy="1082324"/>
      </dsp:txXfrm>
    </dsp:sp>
    <dsp:sp modelId="{5D19D13C-A527-4EA2-95FF-F49FD54C376D}">
      <dsp:nvSpPr>
        <dsp:cNvPr id="0" name=""/>
        <dsp:cNvSpPr/>
      </dsp:nvSpPr>
      <dsp:spPr>
        <a:xfrm>
          <a:off x="482919" y="181196"/>
          <a:ext cx="757627" cy="113644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4F6A15-E891-457B-BBF9-1430F15F13D9}">
      <dsp:nvSpPr>
        <dsp:cNvPr id="0" name=""/>
        <dsp:cNvSpPr/>
      </dsp:nvSpPr>
      <dsp:spPr>
        <a:xfrm>
          <a:off x="4478577" y="337532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Calibri" panose="020F0502020204030204" pitchFamily="34" charset="0"/>
            </a:rPr>
            <a:t>Скільком людям можна демонструвати слайди презентації?</a:t>
          </a:r>
          <a:endParaRPr lang="uk-UA" sz="2000" b="1" kern="1200" dirty="0">
            <a:latin typeface="Calibri" panose="020F0502020204030204" pitchFamily="34" charset="0"/>
          </a:endParaRPr>
        </a:p>
      </dsp:txBody>
      <dsp:txXfrm>
        <a:off x="4478577" y="337532"/>
        <a:ext cx="3463438" cy="1082324"/>
      </dsp:txXfrm>
    </dsp:sp>
    <dsp:sp modelId="{075823A3-CFBD-4ED7-B8BA-6B2A77CC0923}">
      <dsp:nvSpPr>
        <dsp:cNvPr id="0" name=""/>
        <dsp:cNvSpPr/>
      </dsp:nvSpPr>
      <dsp:spPr>
        <a:xfrm>
          <a:off x="4334268" y="181196"/>
          <a:ext cx="757627" cy="1136440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70000" r="-7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B7B45E-11B6-4A76-8ADF-5BAF720F22BC}">
      <dsp:nvSpPr>
        <dsp:cNvPr id="0" name=""/>
        <dsp:cNvSpPr/>
      </dsp:nvSpPr>
      <dsp:spPr>
        <a:xfrm>
          <a:off x="627229" y="1700058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libri" panose="020F0502020204030204" pitchFamily="34" charset="0"/>
            </a:rPr>
            <a:t>Як змінити </a:t>
          </a:r>
          <a:r>
            <a:rPr lang="uk-UA" sz="24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розмір</a:t>
          </a:r>
          <a:r>
            <a:rPr lang="uk-UA" sz="2400" b="1" kern="1200" dirty="0" smtClean="0">
              <a:latin typeface="Calibri" panose="020F0502020204030204" pitchFamily="34" charset="0"/>
            </a:rPr>
            <a:t> шрифту?</a:t>
          </a:r>
          <a:endParaRPr lang="uk-UA" sz="2400" b="1" kern="1200" dirty="0">
            <a:latin typeface="Calibri" panose="020F0502020204030204" pitchFamily="34" charset="0"/>
          </a:endParaRPr>
        </a:p>
      </dsp:txBody>
      <dsp:txXfrm>
        <a:off x="627229" y="1700058"/>
        <a:ext cx="3463438" cy="1082324"/>
      </dsp:txXfrm>
    </dsp:sp>
    <dsp:sp modelId="{6C77714E-746B-4587-938C-B60BD327D912}">
      <dsp:nvSpPr>
        <dsp:cNvPr id="0" name=""/>
        <dsp:cNvSpPr/>
      </dsp:nvSpPr>
      <dsp:spPr>
        <a:xfrm>
          <a:off x="482919" y="1543722"/>
          <a:ext cx="757627" cy="113644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3D8FBE-8169-484A-B396-86FCD2E9CC54}">
      <dsp:nvSpPr>
        <dsp:cNvPr id="0" name=""/>
        <dsp:cNvSpPr/>
      </dsp:nvSpPr>
      <dsp:spPr>
        <a:xfrm>
          <a:off x="4478577" y="1700058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libri" panose="020F0502020204030204" pitchFamily="34" charset="0"/>
            </a:rPr>
            <a:t>Як </a:t>
          </a:r>
          <a:r>
            <a:rPr lang="uk-UA" sz="24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вставити</a:t>
          </a:r>
          <a:r>
            <a:rPr lang="uk-UA" sz="2400" b="1" kern="1200" dirty="0" smtClean="0">
              <a:latin typeface="Calibri" panose="020F0502020204030204" pitchFamily="34" charset="0"/>
            </a:rPr>
            <a:t> </a:t>
          </a:r>
          <a:r>
            <a:rPr lang="uk-UA" sz="24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зображення</a:t>
          </a:r>
          <a:r>
            <a:rPr lang="uk-UA" sz="2400" b="1" kern="1200" dirty="0" smtClean="0">
              <a:latin typeface="Calibri" panose="020F0502020204030204" pitchFamily="34" charset="0"/>
            </a:rPr>
            <a:t> в слайд?</a:t>
          </a:r>
          <a:endParaRPr lang="uk-UA" sz="2400" b="1" kern="1200" dirty="0">
            <a:latin typeface="Calibri" panose="020F0502020204030204" pitchFamily="34" charset="0"/>
          </a:endParaRPr>
        </a:p>
      </dsp:txBody>
      <dsp:txXfrm>
        <a:off x="4478577" y="1700058"/>
        <a:ext cx="3463438" cy="1082324"/>
      </dsp:txXfrm>
    </dsp:sp>
    <dsp:sp modelId="{B5502B90-A782-48F6-A135-32A1ACC7216F}">
      <dsp:nvSpPr>
        <dsp:cNvPr id="0" name=""/>
        <dsp:cNvSpPr/>
      </dsp:nvSpPr>
      <dsp:spPr>
        <a:xfrm>
          <a:off x="4334268" y="1543722"/>
          <a:ext cx="757627" cy="113644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08E9FF-0ADA-4679-BC30-83B82DAFE836}">
      <dsp:nvSpPr>
        <dsp:cNvPr id="0" name=""/>
        <dsp:cNvSpPr/>
      </dsp:nvSpPr>
      <dsp:spPr>
        <a:xfrm>
          <a:off x="627229" y="3062584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libri" panose="020F0502020204030204" pitchFamily="34" charset="0"/>
            </a:rPr>
            <a:t>Як змінити розмір зображення?</a:t>
          </a:r>
          <a:endParaRPr lang="uk-UA" sz="2400" b="1" kern="1200" dirty="0">
            <a:latin typeface="Calibri" panose="020F0502020204030204" pitchFamily="34" charset="0"/>
          </a:endParaRPr>
        </a:p>
      </dsp:txBody>
      <dsp:txXfrm>
        <a:off x="627229" y="3062584"/>
        <a:ext cx="3463438" cy="1082324"/>
      </dsp:txXfrm>
    </dsp:sp>
    <dsp:sp modelId="{D17D3DEC-3548-4B22-BA32-F4ACB0636561}">
      <dsp:nvSpPr>
        <dsp:cNvPr id="0" name=""/>
        <dsp:cNvSpPr/>
      </dsp:nvSpPr>
      <dsp:spPr>
        <a:xfrm>
          <a:off x="482919" y="2906249"/>
          <a:ext cx="757627" cy="113644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1BED0-17F6-404C-8801-A96EC224C6DF}">
      <dsp:nvSpPr>
        <dsp:cNvPr id="0" name=""/>
        <dsp:cNvSpPr/>
      </dsp:nvSpPr>
      <dsp:spPr>
        <a:xfrm>
          <a:off x="4478577" y="3062584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libri" panose="020F0502020204030204" pitchFamily="34" charset="0"/>
            </a:rPr>
            <a:t>Як змінити </a:t>
          </a:r>
          <a:r>
            <a:rPr lang="uk-UA" sz="2400" b="1" kern="12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rPr>
            <a:t>колір</a:t>
          </a:r>
          <a:r>
            <a:rPr lang="uk-UA" sz="2400" b="1" kern="1200" dirty="0" smtClean="0">
              <a:latin typeface="Calibri" panose="020F0502020204030204" pitchFamily="34" charset="0"/>
            </a:rPr>
            <a:t> тексту?</a:t>
          </a:r>
          <a:endParaRPr lang="uk-UA" sz="2400" b="1" kern="1200" dirty="0">
            <a:latin typeface="Calibri" panose="020F0502020204030204" pitchFamily="34" charset="0"/>
          </a:endParaRPr>
        </a:p>
      </dsp:txBody>
      <dsp:txXfrm>
        <a:off x="4478577" y="3062584"/>
        <a:ext cx="3463438" cy="1082324"/>
      </dsp:txXfrm>
    </dsp:sp>
    <dsp:sp modelId="{FB4D9B27-C0E6-4DD3-B193-F5F26547C4A5}">
      <dsp:nvSpPr>
        <dsp:cNvPr id="0" name=""/>
        <dsp:cNvSpPr/>
      </dsp:nvSpPr>
      <dsp:spPr>
        <a:xfrm>
          <a:off x="4334268" y="2906249"/>
          <a:ext cx="757627" cy="113644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22D3B-1271-4BE4-AC8A-2C241DF0E099}">
      <dsp:nvSpPr>
        <dsp:cNvPr id="0" name=""/>
        <dsp:cNvSpPr/>
      </dsp:nvSpPr>
      <dsp:spPr>
        <a:xfrm>
          <a:off x="627229" y="4425111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Calibri" panose="020F0502020204030204" pitchFamily="34" charset="0"/>
            </a:rPr>
            <a:t>За допомогою якої клавіші завершується показ презентації?</a:t>
          </a:r>
          <a:endParaRPr lang="uk-UA" sz="2000" b="1" kern="1200" dirty="0">
            <a:latin typeface="Calibri" panose="020F0502020204030204" pitchFamily="34" charset="0"/>
          </a:endParaRPr>
        </a:p>
      </dsp:txBody>
      <dsp:txXfrm>
        <a:off x="627229" y="4425111"/>
        <a:ext cx="3463438" cy="1082324"/>
      </dsp:txXfrm>
    </dsp:sp>
    <dsp:sp modelId="{6CE0A069-5C8C-4A0B-8DDC-855D41F8BCB5}">
      <dsp:nvSpPr>
        <dsp:cNvPr id="0" name=""/>
        <dsp:cNvSpPr/>
      </dsp:nvSpPr>
      <dsp:spPr>
        <a:xfrm>
          <a:off x="482919" y="4268775"/>
          <a:ext cx="757627" cy="113644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A95B6-B909-4B08-9375-5A5B9991CC05}">
      <dsp:nvSpPr>
        <dsp:cNvPr id="0" name=""/>
        <dsp:cNvSpPr/>
      </dsp:nvSpPr>
      <dsp:spPr>
        <a:xfrm>
          <a:off x="4478577" y="4425111"/>
          <a:ext cx="3463438" cy="10823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094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Calibri" panose="020F0502020204030204" pitchFamily="34" charset="0"/>
            </a:rPr>
            <a:t>За допомого якої клавіші здійснюємо перехід до наступного слайда?</a:t>
          </a:r>
          <a:endParaRPr lang="uk-UA" sz="1900" b="1" kern="1200" dirty="0">
            <a:latin typeface="Calibri" panose="020F0502020204030204" pitchFamily="34" charset="0"/>
          </a:endParaRPr>
        </a:p>
      </dsp:txBody>
      <dsp:txXfrm>
        <a:off x="4478577" y="4425111"/>
        <a:ext cx="3463438" cy="1082324"/>
      </dsp:txXfrm>
    </dsp:sp>
    <dsp:sp modelId="{B7056B3A-E61A-44CC-9B21-8C7F90EAA60A}">
      <dsp:nvSpPr>
        <dsp:cNvPr id="0" name=""/>
        <dsp:cNvSpPr/>
      </dsp:nvSpPr>
      <dsp:spPr>
        <a:xfrm>
          <a:off x="4334268" y="4268775"/>
          <a:ext cx="757627" cy="113644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EA90B3-FF20-49BB-AB83-A680ABE0F670}">
      <dsp:nvSpPr>
        <dsp:cNvPr id="0" name=""/>
        <dsp:cNvSpPr/>
      </dsp:nvSpPr>
      <dsp:spPr>
        <a:xfrm>
          <a:off x="2880320" y="4248472"/>
          <a:ext cx="162733" cy="16273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966963-5640-46CC-922B-78F0C9B9E308}">
      <dsp:nvSpPr>
        <dsp:cNvPr id="0" name=""/>
        <dsp:cNvSpPr/>
      </dsp:nvSpPr>
      <dsp:spPr>
        <a:xfrm>
          <a:off x="2592287" y="4392488"/>
          <a:ext cx="162733" cy="16273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BE5859-EBA2-43AB-9F82-01688029B6D5}">
      <dsp:nvSpPr>
        <dsp:cNvPr id="0" name=""/>
        <dsp:cNvSpPr/>
      </dsp:nvSpPr>
      <dsp:spPr>
        <a:xfrm>
          <a:off x="2232247" y="4464496"/>
          <a:ext cx="162733" cy="16273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93538C-0F4D-46BB-900D-80422DBAA281}">
      <dsp:nvSpPr>
        <dsp:cNvPr id="0" name=""/>
        <dsp:cNvSpPr/>
      </dsp:nvSpPr>
      <dsp:spPr>
        <a:xfrm>
          <a:off x="4424677" y="2654801"/>
          <a:ext cx="162733" cy="16273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41168F-D25F-4ECF-A0BB-F7FF22DA8E00}">
      <dsp:nvSpPr>
        <dsp:cNvPr id="0" name=""/>
        <dsp:cNvSpPr/>
      </dsp:nvSpPr>
      <dsp:spPr>
        <a:xfrm>
          <a:off x="4320479" y="2880320"/>
          <a:ext cx="162733" cy="16273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C02AA-190C-4D77-B681-8ABFF8E33698}">
      <dsp:nvSpPr>
        <dsp:cNvPr id="0" name=""/>
        <dsp:cNvSpPr/>
      </dsp:nvSpPr>
      <dsp:spPr>
        <a:xfrm>
          <a:off x="4213123" y="392663"/>
          <a:ext cx="162733" cy="16273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F51223-B955-40B8-B660-CC6FD8FD945C}">
      <dsp:nvSpPr>
        <dsp:cNvPr id="0" name=""/>
        <dsp:cNvSpPr/>
      </dsp:nvSpPr>
      <dsp:spPr>
        <a:xfrm>
          <a:off x="4439323" y="249017"/>
          <a:ext cx="162733" cy="16273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44285E-A32A-4482-8334-39C69EF8EF6A}">
      <dsp:nvSpPr>
        <dsp:cNvPr id="0" name=""/>
        <dsp:cNvSpPr/>
      </dsp:nvSpPr>
      <dsp:spPr>
        <a:xfrm>
          <a:off x="4665523" y="105371"/>
          <a:ext cx="162733" cy="16273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AA187-9AD2-45BA-A672-D1B93F1FB2BB}">
      <dsp:nvSpPr>
        <dsp:cNvPr id="0" name=""/>
        <dsp:cNvSpPr/>
      </dsp:nvSpPr>
      <dsp:spPr>
        <a:xfrm>
          <a:off x="4891723" y="249017"/>
          <a:ext cx="162733" cy="16273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8C1D54-BFEB-4E41-AEC7-F10CF995243A}">
      <dsp:nvSpPr>
        <dsp:cNvPr id="0" name=""/>
        <dsp:cNvSpPr/>
      </dsp:nvSpPr>
      <dsp:spPr>
        <a:xfrm>
          <a:off x="5117923" y="392663"/>
          <a:ext cx="162733" cy="16273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C7664E-4C35-4434-B2B6-CD509A32E5C3}">
      <dsp:nvSpPr>
        <dsp:cNvPr id="0" name=""/>
        <dsp:cNvSpPr/>
      </dsp:nvSpPr>
      <dsp:spPr>
        <a:xfrm>
          <a:off x="4665523" y="408177"/>
          <a:ext cx="162733" cy="16273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6BA8B5-770D-4375-AB40-EE8B2007603A}">
      <dsp:nvSpPr>
        <dsp:cNvPr id="0" name=""/>
        <dsp:cNvSpPr/>
      </dsp:nvSpPr>
      <dsp:spPr>
        <a:xfrm>
          <a:off x="4665523" y="711557"/>
          <a:ext cx="162733" cy="16273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513273-76D1-4AE9-9D02-C9F067B292A3}">
      <dsp:nvSpPr>
        <dsp:cNvPr id="0" name=""/>
        <dsp:cNvSpPr/>
      </dsp:nvSpPr>
      <dsp:spPr>
        <a:xfrm>
          <a:off x="2088224" y="4752528"/>
          <a:ext cx="3510166" cy="941168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742985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Calibri" panose="020F0502020204030204" pitchFamily="34" charset="0"/>
            </a:rPr>
            <a:t>Як створити презентацію на основі шаблону</a:t>
          </a:r>
          <a:endParaRPr lang="uk-UA" sz="2400" b="1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088224" y="4752528"/>
        <a:ext cx="3510166" cy="941168"/>
      </dsp:txXfrm>
    </dsp:sp>
    <dsp:sp modelId="{786D4B20-530F-4260-8D2F-3DEA6D9880D4}">
      <dsp:nvSpPr>
        <dsp:cNvPr id="0" name=""/>
        <dsp:cNvSpPr/>
      </dsp:nvSpPr>
      <dsp:spPr>
        <a:xfrm>
          <a:off x="557310" y="4051965"/>
          <a:ext cx="1627337" cy="162722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97F3137-CD8A-4C51-B0AE-D2B4182D79AC}">
      <dsp:nvSpPr>
        <dsp:cNvPr id="0" name=""/>
        <dsp:cNvSpPr/>
      </dsp:nvSpPr>
      <dsp:spPr>
        <a:xfrm>
          <a:off x="4032450" y="3312366"/>
          <a:ext cx="3510166" cy="941168"/>
        </a:xfrm>
        <a:prstGeom prst="roundRect">
          <a:avLst/>
        </a:prstGeom>
        <a:solidFill>
          <a:srgbClr val="92D050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42985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smtClean="0">
              <a:solidFill>
                <a:schemeClr val="tx1"/>
              </a:solidFill>
            </a:rPr>
            <a:t>Для чого використовують шаблони презентації</a:t>
          </a:r>
          <a:endParaRPr lang="uk-UA" sz="1900" b="1" kern="1200" dirty="0">
            <a:solidFill>
              <a:schemeClr val="tx1"/>
            </a:solidFill>
          </a:endParaRPr>
        </a:p>
      </dsp:txBody>
      <dsp:txXfrm>
        <a:off x="4032450" y="3312366"/>
        <a:ext cx="3510166" cy="941168"/>
      </dsp:txXfrm>
    </dsp:sp>
    <dsp:sp modelId="{0672A268-4C20-4A49-8C0F-B3D303DFF78A}">
      <dsp:nvSpPr>
        <dsp:cNvPr id="0" name=""/>
        <dsp:cNvSpPr/>
      </dsp:nvSpPr>
      <dsp:spPr>
        <a:xfrm>
          <a:off x="2808308" y="2736308"/>
          <a:ext cx="1627337" cy="162722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FCCCFCC-6116-425C-8871-2E56DC314B25}">
      <dsp:nvSpPr>
        <dsp:cNvPr id="0" name=""/>
        <dsp:cNvSpPr/>
      </dsp:nvSpPr>
      <dsp:spPr>
        <a:xfrm>
          <a:off x="4824546" y="1296142"/>
          <a:ext cx="3510166" cy="941168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42985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</a:rPr>
            <a:t>Як працювати з покажчиками місця заповнення слайду</a:t>
          </a:r>
          <a:endParaRPr lang="uk-UA" sz="2000" b="1" kern="1200" dirty="0">
            <a:solidFill>
              <a:schemeClr val="tx1"/>
            </a:solidFill>
          </a:endParaRPr>
        </a:p>
      </dsp:txBody>
      <dsp:txXfrm>
        <a:off x="4824546" y="1296142"/>
        <a:ext cx="3510166" cy="941168"/>
      </dsp:txXfrm>
    </dsp:sp>
    <dsp:sp modelId="{2AA681F3-ECF3-4D88-B221-248E7ED66C7E}">
      <dsp:nvSpPr>
        <dsp:cNvPr id="0" name=""/>
        <dsp:cNvSpPr/>
      </dsp:nvSpPr>
      <dsp:spPr>
        <a:xfrm>
          <a:off x="3888437" y="936105"/>
          <a:ext cx="1627337" cy="16272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A14BC5-A3D9-4D9D-99A5-1EF170B48742}">
      <dsp:nvSpPr>
        <dsp:cNvPr id="0" name=""/>
        <dsp:cNvSpPr/>
      </dsp:nvSpPr>
      <dsp:spPr>
        <a:xfrm>
          <a:off x="0" y="0"/>
          <a:ext cx="5857916" cy="10001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600" b="1" kern="1200" dirty="0" smtClean="0"/>
            <a:t>Головоломки</a:t>
          </a:r>
          <a:endParaRPr lang="ru-RU" sz="4600" b="1" kern="1200" dirty="0"/>
        </a:p>
      </dsp:txBody>
      <dsp:txXfrm>
        <a:off x="1271594" y="0"/>
        <a:ext cx="4586322" cy="1000108"/>
      </dsp:txXfrm>
    </dsp:sp>
    <dsp:sp modelId="{A3C2DD6C-FFF8-4CE6-9660-A44F525C1F7B}">
      <dsp:nvSpPr>
        <dsp:cNvPr id="0" name=""/>
        <dsp:cNvSpPr/>
      </dsp:nvSpPr>
      <dsp:spPr>
        <a:xfrm>
          <a:off x="237296" y="100010"/>
          <a:ext cx="897010" cy="80008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48345-DFA8-4D48-B6EF-1EBACB31A33A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035A4-1477-459A-ADB1-7391A06B36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B5BFC-21B3-40ED-A749-9F1370B8021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3161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8" Target="../media/image38.png" Type="http://schemas.openxmlformats.org/officeDocument/2006/relationships/image"/><Relationship Id="rId3" Target="../diagrams/layout5.xml" Type="http://schemas.openxmlformats.org/officeDocument/2006/relationships/diagramLayout"/><Relationship Id="rId7" Target="../media/image37.png" Type="http://schemas.openxmlformats.org/officeDocument/2006/relationships/image"/><Relationship Id="rId2" Target="../diagrams/data5.xml" Type="http://schemas.openxmlformats.org/officeDocument/2006/relationships/diagramData"/><Relationship Id="rId1" Target="../slideLayouts/slideLayout2.xml" Type="http://schemas.openxmlformats.org/officeDocument/2006/relationships/slideLayout"/><Relationship Id="rId6" Target="../diagrams/drawing5.xml" Type="http://schemas.microsoft.com/office/2007/relationships/diagramDrawing"/><Relationship Id="rId5" Target="../diagrams/colors5.xml" Type="http://schemas.openxmlformats.org/officeDocument/2006/relationships/diagramColors"/><Relationship Id="rId10" Target="../media/image40.png" Type="http://schemas.openxmlformats.org/officeDocument/2006/relationships/image"/><Relationship Id="rId4" Target="../diagrams/quickStyle5.xml" Type="http://schemas.openxmlformats.org/officeDocument/2006/relationships/diagramQuickStyle"/><Relationship Id="rId9" Target="../media/image39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8" Target="../media/image49.jpeg" Type="http://schemas.openxmlformats.org/officeDocument/2006/relationships/image"/><Relationship Id="rId3" Target="../media/image44.jpeg" Type="http://schemas.openxmlformats.org/officeDocument/2006/relationships/image"/><Relationship Id="rId7" Target="../media/image48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7.jpeg" Type="http://schemas.openxmlformats.org/officeDocument/2006/relationships/image"/><Relationship Id="rId11" Target="../media/image52.png" Type="http://schemas.openxmlformats.org/officeDocument/2006/relationships/image"/><Relationship Id="rId5" Target="../media/image46.jpeg" Type="http://schemas.openxmlformats.org/officeDocument/2006/relationships/image"/><Relationship Id="rId10" Target="../media/image51.jpeg" Type="http://schemas.openxmlformats.org/officeDocument/2006/relationships/image"/><Relationship Id="rId4" Target="../media/image45.jpeg" Type="http://schemas.openxmlformats.org/officeDocument/2006/relationships/image"/><Relationship Id="rId9" Target="../media/image50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 ?><Relationships xmlns="http://schemas.openxmlformats.org/package/2006/relationships"><Relationship Id="rId8" Target="../media/image59.jpeg" Type="http://schemas.openxmlformats.org/officeDocument/2006/relationships/image"/><Relationship Id="rId3" Target="../diagrams/data6.xml" Type="http://schemas.openxmlformats.org/officeDocument/2006/relationships/diagramData"/><Relationship Id="rId7" Target="../diagrams/drawing6.xml" Type="http://schemas.microsoft.com/office/2007/relationships/diagramDrawing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diagrams/colors6.xml" Type="http://schemas.openxmlformats.org/officeDocument/2006/relationships/diagramColors"/><Relationship Id="rId11" Target="../media/image62.jpeg" Type="http://schemas.openxmlformats.org/officeDocument/2006/relationships/image"/><Relationship Id="rId5" Target="../diagrams/quickStyle6.xml" Type="http://schemas.openxmlformats.org/officeDocument/2006/relationships/diagramQuickStyle"/><Relationship Id="rId10" Target="../media/image61.jpeg" Type="http://schemas.openxmlformats.org/officeDocument/2006/relationships/image"/><Relationship Id="rId4" Target="../diagrams/layout6.xml" Type="http://schemas.openxmlformats.org/officeDocument/2006/relationships/diagramLayout"/><Relationship Id="rId9" Target="../media/image60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 ?><Relationships xmlns="http://schemas.openxmlformats.org/package/2006/relationships"><Relationship Id="rId3" Target="../media/image64.png" Type="http://schemas.openxmlformats.org/officeDocument/2006/relationships/image"/><Relationship Id="rId2" Target="../media/image6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5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0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4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 ?><Relationships xmlns="http://schemas.openxmlformats.org/package/2006/relationships"><Relationship Id="rId8" Target="../media/image29.png" Type="http://schemas.openxmlformats.org/officeDocument/2006/relationships/image"/><Relationship Id="rId3" Target="../media/image24.jpeg" Type="http://schemas.openxmlformats.org/officeDocument/2006/relationships/image"/><Relationship Id="rId7" Target="../media/image28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7.jpeg" Type="http://schemas.openxmlformats.org/officeDocument/2006/relationships/image"/><Relationship Id="rId5" Target="../media/image26.jpe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diagrams/drawing4.xml" Type="http://schemas.microsoft.com/office/2007/relationships/diagramDrawing"/><Relationship Id="rId3" Target="../media/image24.jpeg" Type="http://schemas.openxmlformats.org/officeDocument/2006/relationships/image"/><Relationship Id="rId7" Target="../diagrams/colors4.xml" Type="http://schemas.openxmlformats.org/officeDocument/2006/relationships/diagramColors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6" Target="../diagrams/quickStyle4.xml" Type="http://schemas.openxmlformats.org/officeDocument/2006/relationships/diagramQuickStyle"/><Relationship Id="rId5" Target="../diagrams/layout4.xml" Type="http://schemas.openxmlformats.org/officeDocument/2006/relationships/diagramLayout"/><Relationship Id="rId4" Target="../diagrams/data4.xml" Type="http://schemas.openxmlformats.org/officeDocument/2006/relationships/diagramDat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" y="476672"/>
            <a:ext cx="9144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Залізо ржавіє, </a:t>
            </a: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не знаходячи собі застосування,</a:t>
            </a:r>
          </a:p>
          <a:p>
            <a:endParaRPr lang="uk-UA" sz="1400" b="1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Вода, яка стоїть – гниє, </a:t>
            </a: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або на холоді замерзає,</a:t>
            </a:r>
          </a:p>
          <a:p>
            <a:endParaRPr lang="uk-UA" sz="1400" b="1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А розум людини </a:t>
            </a: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не знаходячи застосування – </a:t>
            </a:r>
          </a:p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чахне</a:t>
            </a:r>
          </a:p>
          <a:p>
            <a:endParaRPr lang="uk-UA" sz="1400" b="1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algn="r"/>
            <a:r>
              <a:rPr lang="uk-UA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Леонардо </a:t>
            </a:r>
            <a:r>
              <a:rPr lang="uk-UA" sz="2800" b="1" i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да</a:t>
            </a:r>
            <a:r>
              <a:rPr lang="uk-UA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 Вінчі, </a:t>
            </a:r>
          </a:p>
          <a:p>
            <a:pPr algn="r"/>
            <a:r>
              <a:rPr lang="uk-UA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живописець</a:t>
            </a:r>
            <a:endParaRPr lang="ru-RU" sz="2800" b="1" i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обота 2013 - 2014\я_урок_бого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283968" cy="6364412"/>
          </a:xfrm>
          <a:prstGeom prst="rect">
            <a:avLst/>
          </a:prstGeom>
          <a:noFill/>
        </p:spPr>
      </p:pic>
      <p:sp>
        <p:nvSpPr>
          <p:cNvPr id="6" name="Выгнутая влево стрелка 5"/>
          <p:cNvSpPr/>
          <p:nvPr/>
        </p:nvSpPr>
        <p:spPr>
          <a:xfrm>
            <a:off x="2411760" y="188640"/>
            <a:ext cx="1080119" cy="1656184"/>
          </a:xfrm>
          <a:prstGeom prst="curvedRightArrow">
            <a:avLst>
              <a:gd name="adj1" fmla="val 25000"/>
              <a:gd name="adj2" fmla="val 50000"/>
              <a:gd name="adj3" fmla="val 17699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24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0"/>
            <a:ext cx="5580112" cy="68008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</a:rPr>
              <a:t>Шаблони </a:t>
            </a:r>
            <a:r>
              <a:rPr lang="uk-UA" sz="2800" b="1" dirty="0" smtClean="0">
                <a:solidFill>
                  <a:srgbClr val="FF0000"/>
                </a:solidFill>
              </a:rPr>
              <a:t>вмісту</a:t>
            </a:r>
            <a:endParaRPr lang="uk-UA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563888" y="980728"/>
            <a:ext cx="5580112" cy="2680335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Шаблон вмісту</a:t>
            </a:r>
            <a:r>
              <a:rPr lang="uk-UA" sz="2400" b="1" i="1" dirty="0">
                <a:latin typeface="Calibri" panose="020F0502020204030204" pitchFamily="34" charset="0"/>
              </a:rPr>
              <a:t> </a:t>
            </a:r>
            <a:r>
              <a:rPr lang="uk-UA" sz="2400" b="1" dirty="0">
                <a:latin typeface="Calibri" panose="020F0502020204030204" pitchFamily="34" charset="0"/>
              </a:rPr>
              <a:t>— це шаблон оформлення, який містить зразок тексту для слайдів. </a:t>
            </a:r>
            <a:endParaRPr lang="uk-UA" sz="2400" b="1" dirty="0" smtClean="0">
              <a:latin typeface="Calibri" panose="020F0502020204030204" pitchFamily="34" charset="0"/>
            </a:endParaRPr>
          </a:p>
          <a:p>
            <a:pPr algn="ctr"/>
            <a:r>
              <a:rPr lang="uk-UA" sz="2400" b="1" dirty="0" smtClean="0">
                <a:solidFill>
                  <a:srgbClr val="023A2B"/>
                </a:solidFill>
                <a:latin typeface="Calibri" panose="020F0502020204030204" pitchFamily="34" charset="0"/>
              </a:rPr>
              <a:t>Текст </a:t>
            </a:r>
            <a:r>
              <a:rPr lang="uk-UA" sz="2400" b="1" dirty="0">
                <a:solidFill>
                  <a:srgbClr val="023A2B"/>
                </a:solidFill>
                <a:latin typeface="Calibri" panose="020F0502020204030204" pitchFamily="34" charset="0"/>
              </a:rPr>
              <a:t>шаблону замінюється потрібним текстом</a:t>
            </a:r>
            <a:r>
              <a:rPr lang="uk-UA" sz="2400" b="1" dirty="0" smtClean="0">
                <a:solidFill>
                  <a:srgbClr val="023A2B"/>
                </a:solidFill>
                <a:latin typeface="Calibri" panose="020F0502020204030204" pitchFamily="34" charset="0"/>
              </a:rPr>
              <a:t>.</a:t>
            </a:r>
            <a:endParaRPr lang="uk-UA" sz="2400" b="1" dirty="0">
              <a:solidFill>
                <a:srgbClr val="023A2B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Выноска со стрелкой вверх 13"/>
          <p:cNvSpPr/>
          <p:nvPr/>
        </p:nvSpPr>
        <p:spPr>
          <a:xfrm>
            <a:off x="3491880" y="3861048"/>
            <a:ext cx="5652120" cy="1838801"/>
          </a:xfrm>
          <a:prstGeom prst="upArrowCallou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Calibri" panose="020F0502020204030204" pitchFamily="34" charset="0"/>
              </a:rPr>
              <a:t>Шаблон вмісту включає </a:t>
            </a:r>
            <a:r>
              <a:rPr lang="uk-UA" sz="2400" b="1" dirty="0">
                <a:solidFill>
                  <a:srgbClr val="023A2B"/>
                </a:solidFill>
                <a:latin typeface="Calibri" panose="020F0502020204030204" pitchFamily="34" charset="0"/>
              </a:rPr>
              <a:t>зразок слайдів </a:t>
            </a:r>
            <a:r>
              <a:rPr lang="uk-UA" sz="2400" b="1" dirty="0">
                <a:latin typeface="Calibri" panose="020F0502020204030204" pitchFamily="34" charset="0"/>
              </a:rPr>
              <a:t>і </a:t>
            </a:r>
            <a:r>
              <a:rPr lang="uk-UA" sz="2400" b="1" dirty="0" smtClean="0">
                <a:solidFill>
                  <a:srgbClr val="023A2B"/>
                </a:solidFill>
                <a:latin typeface="Calibri" panose="020F0502020204030204" pitchFamily="34" charset="0"/>
              </a:rPr>
              <a:t>заголовків</a:t>
            </a:r>
            <a:r>
              <a:rPr lang="uk-UA" sz="2400" b="1" dirty="0" smtClean="0">
                <a:latin typeface="Calibri" panose="020F0502020204030204" pitchFamily="34" charset="0"/>
              </a:rPr>
              <a:t>, варіанта </a:t>
            </a:r>
            <a:r>
              <a:rPr lang="uk-UA" sz="2400" b="1" dirty="0">
                <a:solidFill>
                  <a:srgbClr val="023A2B"/>
                </a:solidFill>
                <a:latin typeface="Calibri" panose="020F0502020204030204" pitchFamily="34" charset="0"/>
              </a:rPr>
              <a:t>структури</a:t>
            </a:r>
            <a:r>
              <a:rPr lang="uk-UA" sz="2400" b="1" dirty="0">
                <a:latin typeface="Calibri" panose="020F0502020204030204" pitchFamily="34" charset="0"/>
              </a:rPr>
              <a:t> презентації</a:t>
            </a:r>
            <a:r>
              <a:rPr lang="uk-UA" sz="2400" b="1" dirty="0" smtClean="0">
                <a:latin typeface="Calibri" panose="020F0502020204030204" pitchFamily="34" charset="0"/>
              </a:rPr>
              <a:t>.</a:t>
            </a:r>
            <a:endParaRPr lang="uk-UA" sz="2400" b="1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3968" y="5949280"/>
            <a:ext cx="918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177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http://brandactive.com.ua/upload/medialibrary/479/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7523" y="3212976"/>
            <a:ext cx="2176477" cy="153633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гнутая влево стрелка 6"/>
          <p:cNvSpPr/>
          <p:nvPr/>
        </p:nvSpPr>
        <p:spPr>
          <a:xfrm flipH="1">
            <a:off x="5508104" y="404664"/>
            <a:ext cx="1062294" cy="1368152"/>
          </a:xfrm>
          <a:prstGeom prst="curvedRightArrow">
            <a:avLst>
              <a:gd fmla="val 25000" name="adj1"/>
              <a:gd fmla="val 50000" name="adj2"/>
              <a:gd fmla="val 17699" name="adj3"/>
            </a:avLst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88640"/>
            <a:ext cx="5436096" cy="68008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threeP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wrap="square">
            <a:spAutoFit/>
          </a:bodyPr>
          <a:lstStyle/>
          <a:p>
            <a:pPr algn="ctr"/>
            <a:r>
              <a:rPr b="1" dirty="0" lang="uk-UA" sz="2800">
                <a:solidFill>
                  <a:srgbClr val="FF0000"/>
                </a:solidFill>
              </a:rPr>
              <a:t>Шаблони </a:t>
            </a:r>
            <a:r>
              <a:rPr b="1" dirty="0" lang="uk-UA" smtClean="0" sz="2800">
                <a:solidFill>
                  <a:srgbClr val="FF0000"/>
                </a:solidFill>
              </a:rPr>
              <a:t>оформлення</a:t>
            </a:r>
            <a:endParaRPr b="1" dirty="0" lang="uk-UA" sz="2800">
              <a:solidFill>
                <a:srgbClr val="FF0000"/>
              </a:solidFill>
              <a:latin charset="0" panose="020F0502020204030204" pitchFamily="34" typeface="Calibri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0" y="1052737"/>
            <a:ext cx="5390306" cy="2040255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lang="uk-UA" sz="2400">
                <a:solidFill>
                  <a:schemeClr val="accent5">
                    <a:lumMod val="10000"/>
                  </a:schemeClr>
                </a:solidFill>
                <a:latin charset="0" panose="020F0502020204030204" pitchFamily="34" typeface="Calibri"/>
              </a:rPr>
              <a:t>Шаблони оформлення </a:t>
            </a:r>
            <a:r>
              <a:rPr b="1" dirty="0" lang="uk-UA" sz="2400">
                <a:latin charset="0" panose="020F0502020204030204" pitchFamily="34" typeface="Calibri"/>
              </a:rPr>
              <a:t>— це ціла група шаблонів, у яких акцент зроблено лише на оформлення </a:t>
            </a:r>
            <a:r>
              <a:rPr b="1" dirty="0" lang="uk-UA" smtClean="0" sz="2400">
                <a:latin charset="0" panose="020F0502020204030204" pitchFamily="34" typeface="Calibri"/>
              </a:rPr>
              <a:t>слайда</a:t>
            </a:r>
            <a:endParaRPr b="1" dirty="0" lang="uk-UA" sz="2400">
              <a:latin charset="0" panose="020F0502020204030204" pitchFamily="34"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4797152"/>
            <a:ext cx="918778" cy="40011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2000">
                <a:latin charset="0" pitchFamily="18" typeface="Times New Roman"/>
                <a:cs charset="0" pitchFamily="18" typeface="Times New Roman"/>
              </a:rPr>
              <a:t>c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т</a:t>
            </a:r>
            <a:r>
              <a:rPr b="1" dirty="0" lang="en-US" smtClean="0" sz="2000">
                <a:latin charset="0" pitchFamily="18" typeface="Times New Roman"/>
                <a:cs charset="0" pitchFamily="18" typeface="Times New Roman"/>
              </a:rPr>
              <a:t>.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 176</a:t>
            </a:r>
            <a:endParaRPr b="1"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робота 2013 - 2014\я_урок_бого\12.jpg" id="205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3068960"/>
            <a:ext cx="7854978" cy="1728192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rrowheads="1" noChangeAspect="1"/>
          </p:cNvPicPr>
          <p:nvPr/>
        </p:nvPicPr>
        <p:blipFill>
          <a:blip cstate="print" r:embed="rId3"/>
          <a:srcRect b="70"/>
          <a:stretch>
            <a:fillRect/>
          </a:stretch>
        </p:blipFill>
        <p:spPr bwMode="auto">
          <a:xfrm>
            <a:off x="6660232" y="-1"/>
            <a:ext cx="2483768" cy="552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brandactive.com.ua/upload/medialibrary/479/3.jpg" id="9" name="Picture 5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1870443" cy="132031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Выноска со стрелкой вверх 13"/>
          <p:cNvSpPr/>
          <p:nvPr/>
        </p:nvSpPr>
        <p:spPr>
          <a:xfrm>
            <a:off x="0" y="4581128"/>
            <a:ext cx="5364088" cy="1838801"/>
          </a:xfrm>
          <a:prstGeom prst="upArrowCallout">
            <a:avLst>
              <a:gd fmla="val 23516" name="adj1"/>
              <a:gd fmla="val 24258" name="adj2"/>
              <a:gd fmla="val 23516" name="adj3"/>
              <a:gd fmla="val 67204" name="adj4"/>
            </a:avLst>
          </a:prstGeom>
          <a:scene3d>
            <a:camera prst="orthographicFront"/>
            <a:lightRig dir="t" rig="threePt"/>
          </a:scene3d>
          <a:sp3d>
            <a:bevelT h="139700" prst="divot" w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lang="uk-UA" sz="2400">
                <a:solidFill>
                  <a:srgbClr val="000066"/>
                </a:solidFill>
                <a:latin charset="0" panose="020F0502020204030204" pitchFamily="34" typeface="Calibri"/>
              </a:rPr>
              <a:t>У шаблонах оформлення підібрані кольори фону, допоміжні кольори, </a:t>
            </a:r>
            <a:r>
              <a:rPr b="1" dirty="0" err="1" lang="uk-UA" sz="2400">
                <a:solidFill>
                  <a:srgbClr val="000066"/>
                </a:solidFill>
                <a:latin charset="0" panose="020F0502020204030204" pitchFamily="34" typeface="Calibri"/>
              </a:rPr>
              <a:t>кольори</a:t>
            </a:r>
            <a:r>
              <a:rPr b="1" dirty="0" lang="uk-UA" sz="2400">
                <a:solidFill>
                  <a:srgbClr val="000066"/>
                </a:solidFill>
                <a:latin charset="0" panose="020F0502020204030204" pitchFamily="34" typeface="Calibri"/>
              </a:rPr>
              <a:t> шрифту та </a:t>
            </a:r>
            <a:r>
              <a:rPr b="1" dirty="0" lang="uk-UA" smtClean="0" sz="2400">
                <a:solidFill>
                  <a:srgbClr val="000066"/>
                </a:solidFill>
                <a:latin charset="0" panose="020F0502020204030204" pitchFamily="34" typeface="Calibri"/>
              </a:rPr>
              <a:t>ін.</a:t>
            </a:r>
            <a:endParaRPr b="1" dirty="0" lang="uk-UA" sz="2400">
              <a:solidFill>
                <a:srgbClr val="000066"/>
              </a:solidFill>
              <a:latin charset="0" panose="020F0502020204030204" pitchFamily="34" typeface="Calibri"/>
            </a:endParaRPr>
          </a:p>
        </p:txBody>
      </p:sp>
      <p:pic>
        <p:nvPicPr>
          <p:cNvPr id="15" name="Picture 2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97727"/>
            <a:ext cx="2088232" cy="246027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4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0"/>
            <a:ext cx="3995936" cy="1240155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ctr"/>
            <a:r>
              <a:rPr b="1" dirty="0" lang="uk-UA" smtClean="0" sz="2800">
                <a:solidFill>
                  <a:srgbClr val="FF0000"/>
                </a:solidFill>
                <a:effectLst/>
              </a:rPr>
              <a:t>Покажчики </a:t>
            </a:r>
            <a:endParaRPr b="1" dirty="0" lang="en-US" smtClean="0" sz="2800">
              <a:solidFill>
                <a:srgbClr val="FF0000"/>
              </a:solidFill>
              <a:effectLst/>
            </a:endParaRPr>
          </a:p>
          <a:p>
            <a:pPr algn="ctr"/>
            <a:r>
              <a:rPr b="1" dirty="0" lang="uk-UA" smtClean="0" sz="2800">
                <a:solidFill>
                  <a:srgbClr val="FF0000"/>
                </a:solidFill>
                <a:effectLst/>
              </a:rPr>
              <a:t>місця заповнення</a:t>
            </a:r>
            <a:endParaRPr b="1" dirty="0" lang="uk-UA" sz="2800">
              <a:solidFill>
                <a:srgbClr val="FF0000"/>
              </a:solidFill>
              <a:effectLst/>
              <a:latin charset="0" panose="020F0502020204030204" pitchFamily="34" typeface="Calibri"/>
            </a:endParaRPr>
          </a:p>
        </p:txBody>
      </p:sp>
      <p:pic>
        <p:nvPicPr>
          <p:cNvPr descr="D:\робота 2013 - 2014\я_урок_бого\114 001.jpg" id="4098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79512" y="1700808"/>
            <a:ext cx="4608512" cy="39604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робота 2013 - 2014\я_урок_бого\234567.jpg" id="4099" name="Picture 3"/>
          <p:cNvPicPr>
            <a:picLocks noChangeArrowheads="1" noChangeAspect="1"/>
          </p:cNvPicPr>
          <p:nvPr/>
        </p:nvPicPr>
        <p:blipFill>
          <a:blip cstate="print" r:embed="rId3"/>
          <a:srcRect r="63"/>
          <a:stretch>
            <a:fillRect/>
          </a:stretch>
        </p:blipFill>
        <p:spPr bwMode="auto">
          <a:xfrm>
            <a:off x="4860032" y="3068960"/>
            <a:ext cx="4032448" cy="302433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92080" y="1124744"/>
            <a:ext cx="3851920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На слайдах будь-якого макета розміщено покажчики місця заповнення.</a:t>
            </a:r>
            <a:endParaRPr b="1" dirty="0" lang="ru-RU" sz="2800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5805264"/>
            <a:ext cx="1146532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Ст. 178</a:t>
            </a:r>
            <a:endParaRPr b="1" dirty="0" lang="ru-RU" sz="2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hotofeed.ru/wp-content/uploads/2013/03/growth_28919-11.jpg" id="5" name="Picture 4"/>
          <p:cNvPicPr>
            <a:picLocks noChangeArrowheads="1" noChangeAspect="1"/>
          </p:cNvPicPr>
          <p:nvPr/>
        </p:nvPicPr>
        <p:blipFill>
          <a:blip cstate="print" r:embed="rId2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51520" y="1052736"/>
            <a:ext cx="871296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1331640" y="0"/>
            <a:ext cx="5832648" cy="748800"/>
            <a:chOff x="36553" y="-96708"/>
            <a:chExt cx="5832648" cy="748800"/>
          </a:xfrm>
          <a:effectLst>
            <a:reflection algn="bl" blurRad="6350" dir="5400000" endA="300" endPos="35000" rotWithShape="0" stA="52000" sy="-100000"/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6553" y="-96708"/>
              <a:ext cx="5832648" cy="748800"/>
            </a:xfrm>
            <a:prstGeom prst="roundRect">
              <a:avLst/>
            </a:prstGeom>
            <a:solidFill>
              <a:srgbClr val="FFC000"/>
            </a:solidFill>
            <a:scene3d>
              <a:camera prst="orthographicFront"/>
              <a:lightRig dir="t" rig="threePt"/>
            </a:scene3d>
            <a:sp3d>
              <a:bevelT prst="riblet" w="1016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b="0" g="0" r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3106" y="-23602"/>
              <a:ext cx="5759542" cy="675694"/>
            </a:xfrm>
            <a:prstGeom prst="rect">
              <a:avLst/>
            </a:prstGeom>
            <a:scene3d>
              <a:camera prst="orthographicFront"/>
              <a:lightRig dir="t" rig="threePt"/>
            </a:scene3d>
            <a:sp3d>
              <a:bevelT prst="riblet" w="101600"/>
            </a:sp3d>
          </p:spPr>
          <p:style>
            <a:lnRef idx="0">
              <a:scrgbClr b="0" g="0" r="0"/>
            </a:lnRef>
            <a:fillRef idx="0">
              <a:scrgbClr b="0" g="0" r="0"/>
            </a:fillRef>
            <a:effectRef idx="0">
              <a:scrgbClr b="0" g="0" r="0"/>
            </a:effectRef>
            <a:fontRef idx="minor">
              <a:schemeClr val="lt1"/>
            </a:fontRef>
          </p:style>
          <p:txBody>
            <a:bodyPr anchor="ctr" anchorCtr="0" bIns="106680" lIns="106680" numCol="1" rIns="106680" spcCol="1270" spcFirstLastPara="0" tIns="106680" vert="horz" wrap="square">
              <a:noAutofit/>
            </a:bodyPr>
            <a:lstStyle/>
            <a:p>
              <a:pPr algn="ctr" defTabSz="1244600" lvl="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b="1" dirty="0" i="1" kern="1200" lang="uk-UA" smtClean="0" sz="2800">
                  <a:solidFill>
                    <a:srgbClr val="023A2B"/>
                  </a:solidFill>
                </a:rPr>
                <a:t>Запуск програми</a:t>
              </a:r>
              <a:endParaRPr dirty="0" kern="1200" lang="uk-UA" sz="2800">
                <a:solidFill>
                  <a:srgbClr val="023A2B"/>
                </a:solidFill>
              </a:endParaRPr>
            </a:p>
          </p:txBody>
        </p:sp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20963860"/>
              </p:ext>
            </p:extLst>
          </p:nvPr>
        </p:nvGraphicFramePr>
        <p:xfrm>
          <a:off x="0" y="4121696"/>
          <a:ext cx="5508104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id="6146" name="Picture 2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1592" y="764704"/>
            <a:ext cx="3672408" cy="558031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lifehacker.ru/wp-content/uploads/2012/11/Windows-Vista-Start-Button.png" id="6148" name="Picture 4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975564" cy="9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rrowheads="1" noChangeAspect="1"/>
          </p:cNvPicPr>
          <p:nvPr/>
        </p:nvPicPr>
        <p:blipFill rotWithShape="1">
          <a:blip cstate="print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2987824" y="4581128"/>
            <a:ext cx="2871922" cy="9023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79512" y="4437112"/>
            <a:ext cx="1329425" cy="844600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4725144"/>
            <a:ext cx="2306609" cy="513216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1700808"/>
            <a:ext cx="1620394" cy="215831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20" name="Прямоугольник 19"/>
          <p:cNvSpPr/>
          <p:nvPr/>
        </p:nvSpPr>
        <p:spPr>
          <a:xfrm>
            <a:off x="5724128" y="3068960"/>
            <a:ext cx="2529858" cy="303589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pic>
        <p:nvPicPr>
          <p:cNvPr id="6150" name="Picture 6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5112568" cy="33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9842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7"/>
      <p:bldP animBg="1" grpId="0" spid="18"/>
      <p:bldP animBg="1" grpId="0" spid="19"/>
      <p:bldP animBg="1" grpId="0" spid="20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827584" y="260648"/>
            <a:ext cx="315593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2348880"/>
            <a:ext cx="2306609" cy="513216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pic>
        <p:nvPicPr>
          <p:cNvPr id="5123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851920" y="2348880"/>
            <a:ext cx="4464496" cy="409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51920" y="4077072"/>
            <a:ext cx="4176464" cy="513216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grpSp>
        <p:nvGrpSpPr>
          <p:cNvPr id="7" name="Группа 10"/>
          <p:cNvGrpSpPr/>
          <p:nvPr/>
        </p:nvGrpSpPr>
        <p:grpSpPr>
          <a:xfrm>
            <a:off x="3815408" y="692696"/>
            <a:ext cx="5328592" cy="748800"/>
            <a:chOff x="36553" y="-96708"/>
            <a:chExt cx="5832648" cy="748800"/>
          </a:xfrm>
          <a:effectLst>
            <a:reflection algn="bl" blurRad="6350" dir="5400000" endA="300" endPos="35000" rotWithShape="0" stA="52000" sy="-100000"/>
          </a:effectLst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6553" y="-96708"/>
              <a:ext cx="5832648" cy="748800"/>
            </a:xfrm>
            <a:prstGeom prst="roundRect">
              <a:avLst/>
            </a:prstGeom>
            <a:solidFill>
              <a:srgbClr val="FFC000"/>
            </a:solidFill>
            <a:scene3d>
              <a:camera prst="orthographicFront"/>
              <a:lightRig dir="t" rig="threePt"/>
            </a:scene3d>
            <a:sp3d>
              <a:bevelT prst="riblet" w="1016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b="0" g="0" r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73106" y="-23602"/>
              <a:ext cx="5759542" cy="675694"/>
            </a:xfrm>
            <a:prstGeom prst="rect">
              <a:avLst/>
            </a:prstGeom>
            <a:scene3d>
              <a:camera prst="orthographicFront"/>
              <a:lightRig dir="t" rig="threePt"/>
            </a:scene3d>
            <a:sp3d>
              <a:bevelT prst="riblet" w="101600"/>
            </a:sp3d>
          </p:spPr>
          <p:style>
            <a:lnRef idx="0">
              <a:scrgbClr b="0" g="0" r="0"/>
            </a:lnRef>
            <a:fillRef idx="0">
              <a:scrgbClr b="0" g="0" r="0"/>
            </a:fillRef>
            <a:effectRef idx="0">
              <a:scrgbClr b="0" g="0" r="0"/>
            </a:effectRef>
            <a:fontRef idx="minor">
              <a:schemeClr val="lt1"/>
            </a:fontRef>
          </p:style>
          <p:txBody>
            <a:bodyPr anchor="ctr" anchorCtr="0" bIns="106680" lIns="106680" numCol="1" rIns="106680" spcCol="1270" spcFirstLastPara="0" tIns="106680" vert="horz" wrap="square">
              <a:noAutofit/>
            </a:bodyPr>
            <a:lstStyle/>
            <a:p>
              <a:pPr algn="ctr" defTabSz="1244600" lvl="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b="1" dirty="0" i="1" kern="1200" lang="uk-UA" smtClean="0" sz="2800">
                  <a:solidFill>
                    <a:srgbClr val="023A2B"/>
                  </a:solidFill>
                </a:rPr>
                <a:t>Запуск програми</a:t>
              </a:r>
              <a:endParaRPr dirty="0" kern="1200" lang="uk-UA" sz="2800">
                <a:solidFill>
                  <a:srgbClr val="023A2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"/>
      <p:bldP animBg="1" grpId="0" s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5.goodfon.ru/image/565248-5700x3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Табличка 2"/>
          <p:cNvSpPr/>
          <p:nvPr/>
        </p:nvSpPr>
        <p:spPr>
          <a:xfrm>
            <a:off x="46125" y="2329474"/>
            <a:ext cx="8974676" cy="4120515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Не слід </a:t>
            </a:r>
            <a:r>
              <a:rPr lang="uk-UA" sz="2500" b="1" dirty="0">
                <a:solidFill>
                  <a:srgbClr val="FF0000"/>
                </a:solidFill>
                <a:latin typeface="Calibri" panose="020F0502020204030204" pitchFamily="34" charset="0"/>
              </a:rPr>
              <a:t>перевантажувати</a:t>
            </a:r>
            <a:r>
              <a:rPr lang="uk-UA" sz="2500" b="1" dirty="0">
                <a:latin typeface="Calibri" panose="020F0502020204030204" pitchFamily="34" charset="0"/>
              </a:rPr>
              <a:t> слайд текстом.</a:t>
            </a:r>
          </a:p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Потрібно </a:t>
            </a:r>
            <a:r>
              <a:rPr lang="uk-UA" sz="2500" b="1" dirty="0">
                <a:solidFill>
                  <a:srgbClr val="FF0000"/>
                </a:solidFill>
                <a:latin typeface="Calibri" panose="020F0502020204030204" pitchFamily="34" charset="0"/>
              </a:rPr>
              <a:t>раціонально</a:t>
            </a:r>
            <a:r>
              <a:rPr lang="uk-UA" sz="2500" b="1" dirty="0">
                <a:latin typeface="Calibri" panose="020F0502020204030204" pitchFamily="34" charset="0"/>
              </a:rPr>
              <a:t> використовувати місце на слайді.</a:t>
            </a:r>
          </a:p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Текст і фон мають бути </a:t>
            </a:r>
            <a:r>
              <a:rPr lang="uk-UA" sz="25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контрастними</a:t>
            </a:r>
            <a:endParaRPr lang="uk-UA" sz="25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Ілюстрації повинні відповідати змісту.</a:t>
            </a:r>
          </a:p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Розмір шрифту не повинен бути надто </a:t>
            </a:r>
            <a:r>
              <a:rPr lang="uk-UA" sz="2500" b="1" dirty="0">
                <a:solidFill>
                  <a:srgbClr val="FF0000"/>
                </a:solidFill>
                <a:latin typeface="Calibri" panose="020F0502020204030204" pitchFamily="34" charset="0"/>
              </a:rPr>
              <a:t>малим</a:t>
            </a:r>
            <a:r>
              <a:rPr lang="uk-UA" sz="2500" b="1" dirty="0">
                <a:latin typeface="Calibri" panose="020F0502020204030204" pitchFamily="34" charset="0"/>
              </a:rPr>
              <a:t>.</a:t>
            </a:r>
          </a:p>
          <a:p>
            <a:pPr marL="1614488" lvl="3" indent="-357188">
              <a:buClr>
                <a:srgbClr val="FF6600"/>
              </a:buClr>
              <a:buFont typeface="Wingdings" panose="05000000000000000000" pitchFamily="2" charset="2"/>
              <a:buChar char="q"/>
            </a:pPr>
            <a:r>
              <a:rPr lang="uk-UA" sz="2500" b="1" dirty="0">
                <a:latin typeface="Calibri" panose="020F0502020204030204" pitchFamily="34" charset="0"/>
              </a:rPr>
              <a:t>Потрібно </a:t>
            </a:r>
            <a:r>
              <a:rPr lang="uk-UA" sz="2500" b="1" dirty="0">
                <a:solidFill>
                  <a:srgbClr val="FF0000"/>
                </a:solidFill>
                <a:latin typeface="Calibri" panose="020F0502020204030204" pitchFamily="34" charset="0"/>
              </a:rPr>
              <a:t>уникати</a:t>
            </a:r>
            <a:r>
              <a:rPr lang="uk-UA" sz="2500" b="1" dirty="0">
                <a:latin typeface="Calibri" panose="020F0502020204030204" pitchFamily="34" charset="0"/>
              </a:rPr>
              <a:t> надто </a:t>
            </a:r>
            <a:r>
              <a:rPr lang="uk-UA" sz="2500" b="1" dirty="0">
                <a:solidFill>
                  <a:srgbClr val="FF0000"/>
                </a:solidFill>
                <a:latin typeface="Calibri" panose="020F0502020204030204" pitchFamily="34" charset="0"/>
              </a:rPr>
              <a:t>яскравих</a:t>
            </a:r>
            <a:r>
              <a:rPr lang="uk-UA" sz="2500" b="1" dirty="0">
                <a:latin typeface="Calibri" panose="020F0502020204030204" pitchFamily="34" charset="0"/>
              </a:rPr>
              <a:t> кольорів</a:t>
            </a:r>
            <a:r>
              <a:rPr lang="uk-UA" sz="2500" b="1" dirty="0" smtClean="0">
                <a:latin typeface="Calibri" panose="020F0502020204030204" pitchFamily="34" charset="0"/>
              </a:rPr>
              <a:t>.</a:t>
            </a:r>
            <a:endParaRPr lang="uk-UA" sz="2500" b="1" dirty="0">
              <a:latin typeface="Calibri" panose="020F050202020403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95159" y="140033"/>
            <a:ext cx="5012078" cy="582791"/>
            <a:chOff x="0" y="39002"/>
            <a:chExt cx="5012078" cy="582791"/>
          </a:xfrm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60194"/>
              <a:ext cx="5012078" cy="561599"/>
            </a:xfrm>
            <a:prstGeom prst="roundRect">
              <a:avLst/>
            </a:prstGeom>
            <a:gradFill flip="none" rotWithShape="0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effectLst>
              <a:reflection blurRad="6350" stA="50000" endA="300" endPos="900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7415" y="39002"/>
              <a:ext cx="4957248" cy="5067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i="1" dirty="0" smtClean="0">
                  <a:solidFill>
                    <a:schemeClr val="accent6">
                      <a:lumMod val="50000"/>
                    </a:schemeClr>
                  </a:solidFill>
                </a:rPr>
                <a:t>Комп'ютерні презентації</a:t>
              </a:r>
              <a:endParaRPr lang="uk-UA" sz="2400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Picture 4" descr="/Files/images/powerpoin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399"/>
            <a:ext cx="890080" cy="89008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867" y="-102460"/>
            <a:ext cx="1378201" cy="82528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/Files/images/powerpoin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101" y="0"/>
            <a:ext cx="890080" cy="89008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ics.rbc.ru/img/cnews/2008/11/21/shirshov_eiki_xip2000_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78151"/>
            <a:ext cx="4191000" cy="2664296"/>
          </a:xfrm>
          <a:prstGeom prst="rect">
            <a:avLst/>
          </a:prstGeom>
          <a:noFill/>
          <a:effectLst>
            <a:glow rad="1905000">
              <a:schemeClr val="accent1">
                <a:alpha val="0"/>
              </a:schemeClr>
            </a:glow>
            <a:softEdge rad="11811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501566" y="779779"/>
            <a:ext cx="6598826" cy="140017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Р</a:t>
            </a:r>
            <a:r>
              <a:rPr lang="uk-UA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екомендації оформлення презентацій</a:t>
            </a:r>
            <a:endParaRPr lang="uk-UA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2045029" cy="189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354" y="1916832"/>
            <a:ext cx="1378201" cy="82528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228" y="750046"/>
            <a:ext cx="1368407" cy="167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204864"/>
            <a:ext cx="2901960" cy="2448272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library.lutsk.ua/fl3basOIB2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1656184" cy="28098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cs407919.vk.me/v407919601/8c82/F9x34RgUxF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996952"/>
            <a:ext cx="2195737" cy="282570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6200000">
            <a:off x="1787106" y="597270"/>
            <a:ext cx="6368092" cy="78550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99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ПРЕЗЕНТАЦІЯ</a:t>
            </a:r>
            <a:endParaRPr lang="ru-RU" sz="8000" b="1" cap="none" spc="0" dirty="0">
              <a:ln w="11430"/>
              <a:solidFill>
                <a:srgbClr val="99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2" name="Picture 4" descr="http://blogpartnerok.com.ua/wp-content/uploads/2012/08/AJ_stop_sign_angled_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8"/>
            <a:ext cx="4676318" cy="4797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17485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робота 2013 - 2014\я_урок_бого\112.jpg" id="3074" name="Picture 2"/>
          <p:cNvPicPr>
            <a:picLocks noChangeArrowheads="1" noChangeAspect="1"/>
          </p:cNvPicPr>
          <p:nvPr/>
        </p:nvPicPr>
        <p:blipFill>
          <a:blip cstate="print" r:embed="rId2"/>
          <a:srcRect b="37"/>
          <a:stretch>
            <a:fillRect/>
          </a:stretch>
        </p:blipFill>
        <p:spPr bwMode="auto">
          <a:xfrm>
            <a:off x="0" y="536631"/>
            <a:ext cx="4824536" cy="6321369"/>
          </a:xfrm>
          <a:prstGeom prst="rect">
            <a:avLst/>
          </a:prstGeom>
          <a:noFill/>
        </p:spPr>
      </p:pic>
      <p:pic>
        <p:nvPicPr>
          <p:cNvPr descr="C:\Documents and Settings\Таня\Рабочий стол\114.jpg" id="102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860032" y="381421"/>
            <a:ext cx="4102381" cy="6476579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331640" y="0"/>
            <a:ext cx="6884370" cy="692696"/>
          </a:xfrm>
          <a:prstGeom prst="downArrowCallout">
            <a:avLst/>
          </a:prstGeom>
          <a:solidFill>
            <a:srgbClr val="FFC000"/>
          </a:solidFill>
          <a:effectLst/>
          <a:scene3d>
            <a:camera prst="orthographicFront"/>
            <a:lightRig dir="t" rig="threePt"/>
          </a:scene3d>
          <a:sp3d>
            <a:bevelT h="139700" prst="divot" w="1397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24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Поради для безпечного використання ПК</a:t>
            </a:r>
            <a:endParaRPr b="1" baseline="0" cap="none" dirty="0" i="0" kern="1200" kumimoji="0" lang="uk-UA" noProof="0" normalizeH="0" spc="0" strike="noStrike" sz="24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404664"/>
          <a:ext cx="7560839" cy="560832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32371"/>
                <a:gridCol w="4410134"/>
                <a:gridCol w="1818334"/>
              </a:tblGrid>
              <a:tr h="468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Слайд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Вимоги до слайду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Максимальний бал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/>
                        <a:t>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</a:t>
                      </a:r>
                      <a:r>
                        <a:rPr lang="uk-UA" sz="2000" dirty="0"/>
                        <a:t> – Титульний слайд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1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/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Два об’єкти 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символів </a:t>
                      </a:r>
                      <a:r>
                        <a:rPr lang="uk-UA" sz="2000" dirty="0"/>
                        <a:t>- 28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2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468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Порівняння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Вирівнювання</a:t>
                      </a:r>
                      <a:r>
                        <a:rPr lang="uk-UA" sz="2000" dirty="0"/>
                        <a:t> – по центру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1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5566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Рисунок з підписом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тексту у заголовку </a:t>
                      </a:r>
                      <a:r>
                        <a:rPr lang="uk-UA" sz="2000" dirty="0"/>
                        <a:t>– 32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Зображення відповідає вибраному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3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- Рисунок з підписом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підписів </a:t>
                      </a:r>
                      <a:r>
                        <a:rPr lang="uk-UA" sz="2000" dirty="0"/>
                        <a:t>– 20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Зображення відповідає вибраному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3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781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Заголовок розділу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символів </a:t>
                      </a:r>
                      <a:r>
                        <a:rPr lang="uk-UA" sz="2000" dirty="0"/>
                        <a:t>– 40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Вирівнювання</a:t>
                      </a:r>
                      <a:r>
                        <a:rPr lang="uk-UA" sz="2000" dirty="0"/>
                        <a:t> – по центру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2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</a:tbl>
          </a:graphicData>
        </a:graphic>
      </p:graphicFrame>
      <p:pic>
        <p:nvPicPr>
          <p:cNvPr id="3" name="Picture 2" descr="D:\робота 2013 - 2014\я_урок_бого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121111"/>
            <a:ext cx="2843808" cy="1736889"/>
          </a:xfrm>
          <a:prstGeom prst="flowChartManualInpu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8568952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Структура презентації</a:t>
            </a:r>
            <a:endParaRPr lang="uk-UA" sz="1000" b="1" dirty="0" smtClean="0"/>
          </a:p>
          <a:p>
            <a:pPr marL="342900" lvl="0" indent="-342900">
              <a:buAutoNum type="arabicPeriod"/>
            </a:pPr>
            <a:r>
              <a:rPr lang="uk-UA" sz="2000" b="1" dirty="0" smtClean="0"/>
              <a:t>Титульний слайд. </a:t>
            </a:r>
            <a:endParaRPr lang="en-US" sz="2000" b="1" dirty="0" smtClean="0"/>
          </a:p>
          <a:p>
            <a:pPr marL="342900" lvl="0" indent="-342900"/>
            <a:r>
              <a:rPr lang="uk-UA" sz="2000" dirty="0" smtClean="0"/>
              <a:t>Заголовок слайда - </a:t>
            </a:r>
            <a:r>
              <a:rPr lang="uk-UA" sz="2000" b="1" i="1" dirty="0" smtClean="0"/>
              <a:t>Збережемо природу України</a:t>
            </a:r>
            <a:r>
              <a:rPr lang="uk-UA" sz="2000" i="1" dirty="0" smtClean="0"/>
              <a:t>,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pPr marL="342900" lvl="0" indent="-342900"/>
            <a:r>
              <a:rPr lang="uk-UA" sz="2000" dirty="0" smtClean="0"/>
              <a:t>підзаголовок - </a:t>
            </a:r>
            <a:r>
              <a:rPr lang="uk-UA" sz="2000" b="1" i="1" dirty="0" smtClean="0"/>
              <a:t>ваше прізвище та ім’я</a:t>
            </a:r>
            <a:r>
              <a:rPr lang="uk-UA" sz="2000" dirty="0" smtClean="0"/>
              <a:t>.</a:t>
            </a:r>
            <a:endParaRPr lang="en-US" sz="2000" dirty="0" smtClean="0"/>
          </a:p>
          <a:p>
            <a:pPr marL="342900" lvl="0" indent="-342900"/>
            <a:endParaRPr lang="ru-RU" sz="1000" dirty="0" smtClean="0"/>
          </a:p>
          <a:p>
            <a:r>
              <a:rPr lang="en-US" sz="2000" b="1" i="1" dirty="0" smtClean="0"/>
              <a:t>2. </a:t>
            </a:r>
            <a:r>
              <a:rPr lang="uk-UA" sz="2000" b="1" i="1" dirty="0" smtClean="0"/>
              <a:t>Другий слайд. </a:t>
            </a:r>
            <a:endParaRPr lang="en-US" sz="2000" b="1" i="1" dirty="0" smtClean="0"/>
          </a:p>
          <a:p>
            <a:r>
              <a:rPr lang="uk-UA" sz="2000" dirty="0" smtClean="0"/>
              <a:t>Макет - </a:t>
            </a:r>
            <a:r>
              <a:rPr lang="uk-UA" sz="2000" b="1" i="1" dirty="0" smtClean="0"/>
              <a:t>Два об’єкти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r>
              <a:rPr lang="uk-UA" sz="2000" dirty="0" smtClean="0"/>
              <a:t>Заголовок слайда - </a:t>
            </a:r>
            <a:r>
              <a:rPr lang="uk-UA" sz="2000" b="1" i="1" dirty="0" smtClean="0"/>
              <a:t>Червона книга України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r>
              <a:rPr lang="uk-UA" sz="2000" dirty="0" smtClean="0"/>
              <a:t>У першому покажчику місця за­повнення - </a:t>
            </a:r>
            <a:r>
              <a:rPr lang="uk-UA" sz="2000" b="1" i="1" dirty="0" smtClean="0"/>
              <a:t>зображення Червоної книги</a:t>
            </a:r>
            <a:r>
              <a:rPr lang="uk-UA" sz="2000" dirty="0" smtClean="0"/>
              <a:t>, </a:t>
            </a:r>
            <a:endParaRPr lang="en-US" sz="2000" dirty="0" smtClean="0"/>
          </a:p>
          <a:p>
            <a:r>
              <a:rPr lang="uk-UA" sz="2000" dirty="0" smtClean="0"/>
              <a:t>у другому - три абзаци тексту: </a:t>
            </a:r>
            <a:r>
              <a:rPr lang="uk-UA" sz="2000" b="1" i="1" dirty="0" smtClean="0"/>
              <a:t>Заснована у 1976 році, </a:t>
            </a:r>
            <a:r>
              <a:rPr lang="uk-UA" sz="2000" b="1" i="1" smtClean="0"/>
              <a:t>Вперше опублікована </a:t>
            </a:r>
            <a:r>
              <a:rPr lang="uk-UA" sz="2000" b="1" i="1" dirty="0" smtClean="0"/>
              <a:t>у 1980 році, Містить відомості про зникаючі види тварин та рослин.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r>
              <a:rPr lang="uk-UA" sz="2000" dirty="0" smtClean="0"/>
              <a:t>Установіть розмір символів - </a:t>
            </a:r>
            <a:r>
              <a:rPr lang="uk-UA" sz="2000" b="1" i="1" dirty="0" smtClean="0"/>
              <a:t>28.</a:t>
            </a:r>
            <a:endParaRPr lang="en-US" sz="2000" b="1" i="1" dirty="0" smtClean="0"/>
          </a:p>
          <a:p>
            <a:endParaRPr lang="en-US" sz="1000" b="1" i="1" dirty="0" smtClean="0"/>
          </a:p>
          <a:p>
            <a:pPr lvl="0"/>
            <a:r>
              <a:rPr lang="en-US" sz="2000" b="1" i="1" dirty="0" smtClean="0"/>
              <a:t>3. </a:t>
            </a:r>
            <a:r>
              <a:rPr lang="uk-UA" sz="2000" b="1" i="1" dirty="0" smtClean="0"/>
              <a:t>Третій слайд</a:t>
            </a:r>
            <a:r>
              <a:rPr lang="uk-UA" sz="2000" dirty="0" smtClean="0"/>
              <a:t>. </a:t>
            </a:r>
            <a:endParaRPr lang="en-US" sz="2000" dirty="0" smtClean="0"/>
          </a:p>
          <a:p>
            <a:pPr lvl="0"/>
            <a:r>
              <a:rPr lang="uk-UA" sz="2000" dirty="0" smtClean="0"/>
              <a:t>Макет - </a:t>
            </a:r>
            <a:r>
              <a:rPr lang="uk-UA" sz="2000" b="1" i="1" dirty="0" smtClean="0"/>
              <a:t>Порівняння.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pPr lvl="0"/>
            <a:r>
              <a:rPr lang="uk-UA" sz="2000" dirty="0" smtClean="0"/>
              <a:t>Заголовок слайда - </a:t>
            </a:r>
            <a:r>
              <a:rPr lang="uk-UA" sz="2000" b="1" i="1" dirty="0" smtClean="0"/>
              <a:t>Вони потребують захисту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pPr lvl="0"/>
            <a:r>
              <a:rPr lang="uk-UA" sz="2000" dirty="0" smtClean="0"/>
              <a:t>Текст підписів - </a:t>
            </a:r>
            <a:r>
              <a:rPr lang="uk-UA" sz="2000" b="1" i="1" dirty="0" smtClean="0"/>
              <a:t>Тваринний світ, Рослинний світ</a:t>
            </a:r>
            <a:r>
              <a:rPr lang="uk-UA" sz="2000" i="1" dirty="0" smtClean="0"/>
              <a:t>,</a:t>
            </a:r>
            <a:r>
              <a:rPr lang="uk-UA" sz="2000" b="1" dirty="0" smtClean="0"/>
              <a:t> </a:t>
            </a:r>
            <a:r>
              <a:rPr lang="uk-UA" sz="2000" dirty="0" smtClean="0"/>
              <a:t>вирівнювання - </a:t>
            </a:r>
            <a:r>
              <a:rPr lang="uk-UA" sz="2000" b="1" i="1" dirty="0" smtClean="0"/>
              <a:t>по центру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pPr lvl="0"/>
            <a:r>
              <a:rPr lang="uk-UA" sz="2000" dirty="0" smtClean="0"/>
              <a:t>У по­кажчиках місця заповнення - </a:t>
            </a:r>
            <a:r>
              <a:rPr lang="uk-UA" sz="2000" b="1" i="1" dirty="0" smtClean="0"/>
              <a:t>зображення обкладинок відповідних книжок</a:t>
            </a:r>
            <a:r>
              <a:rPr lang="uk-UA" sz="2000" dirty="0" smtClean="0"/>
              <a:t>. </a:t>
            </a:r>
            <a:endParaRPr lang="ru-RU" sz="2000" dirty="0" smtClean="0"/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251520" y="0"/>
            <a:ext cx="8640960" cy="933807"/>
          </a:xfrm>
          <a:prstGeom prst="stripedRightArrow">
            <a:avLst>
              <a:gd name="adj1" fmla="val 75512"/>
              <a:gd name="adj2" fmla="val 574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ysClr val="windowText" lastClr="000000"/>
                </a:solidFill>
              </a:rPr>
              <a:t>ПРАКТИЧНА РОБОТА </a:t>
            </a:r>
            <a:endParaRPr lang="ru-RU" sz="2000" b="1" i="1" dirty="0" smtClean="0">
              <a:solidFill>
                <a:sysClr val="windowText" lastClr="000000"/>
              </a:solidFill>
            </a:endParaRPr>
          </a:p>
          <a:p>
            <a:r>
              <a:rPr lang="uk-UA" sz="2000" b="1" i="1" dirty="0" smtClean="0">
                <a:solidFill>
                  <a:sysClr val="windowText" lastClr="000000"/>
                </a:solidFill>
              </a:rPr>
              <a:t>«Створення презентації на основі шаблону за наведеним планом»</a:t>
            </a:r>
            <a:endParaRPr lang="ru-RU" sz="2000" b="1" i="1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5222" y="0"/>
            <a:ext cx="918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183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t.gdefon.com/wallpapers_original/wallpapers/383631_trava_zelyonyj_rastenie_travyanistyj_sochnyj_sezon_1680x1050_%28www.GdeFon.ru%29.jpg"/>
          <p:cNvPicPr>
            <a:picLocks noChangeAspect="1" noChangeArrowheads="1"/>
          </p:cNvPicPr>
          <p:nvPr/>
        </p:nvPicPr>
        <p:blipFill>
          <a:blip r:embed="rId2" cstate="print">
            <a:lum bright="15000"/>
          </a:blip>
          <a:srcRect/>
          <a:stretch>
            <a:fillRect/>
          </a:stretch>
        </p:blipFill>
        <p:spPr bwMode="auto">
          <a:xfrm>
            <a:off x="0" y="0"/>
            <a:ext cx="9170804" cy="6858000"/>
          </a:xfrm>
          <a:prstGeom prst="rect">
            <a:avLst/>
          </a:prstGeom>
          <a:noFill/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705958301"/>
              </p:ext>
            </p:extLst>
          </p:nvPr>
        </p:nvGraphicFramePr>
        <p:xfrm>
          <a:off x="179512" y="908720"/>
          <a:ext cx="8743243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188640"/>
            <a:ext cx="4392488" cy="665187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Пригадаємо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9" y="3933056"/>
            <a:ext cx="792088" cy="1266053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lc="http://schemas.openxmlformats.org/drawingml/2006/lockedCanvas" xmlns="" xmlns:a14="http://schemas.microsoft.com/office/drawing/2010/main" xmlns:dgm="http://schemas.openxmlformats.org/drawingml/2006/diagram" val="0"/>
                </a:ext>
              </a:extLst>
            </a:blip>
            <a:srcRect/>
            <a:stretch>
              <a:fillRect l="-50000" r="-5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ик 7"/>
          <p:cNvSpPr/>
          <p:nvPr/>
        </p:nvSpPr>
        <p:spPr>
          <a:xfrm>
            <a:off x="4716016" y="5445224"/>
            <a:ext cx="720080" cy="1080120"/>
          </a:xfrm>
          <a:prstGeom prst="rect">
            <a:avLst/>
          </a:prstGeom>
          <a:blipFill>
            <a:blip r:embed="rId9" cstate="print">
              <a:extLst>
                <a:ext uri="{28A0092B-C50C-407E-A947-70E740481C1C}">
                  <a14:useLocalDpi xmlns:lc="http://schemas.openxmlformats.org/drawingml/2006/lockedCanvas" xmlns="" xmlns:a14="http://schemas.microsoft.com/office/drawing/2010/main" xmlns:dgm="http://schemas.openxmlformats.org/drawingml/2006/diagram" val="0"/>
                </a:ext>
              </a:extLst>
            </a:blip>
            <a:srcRect/>
            <a:stretch>
              <a:fillRect l="-44000" r="-4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TextBox 8"/>
          <p:cNvSpPr txBox="1"/>
          <p:nvPr/>
        </p:nvSpPr>
        <p:spPr>
          <a:xfrm>
            <a:off x="683568" y="1124744"/>
            <a:ext cx="49685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5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6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   7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8</a:t>
            </a: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8843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 smtClean="0"/>
              <a:t>4 – 5. </a:t>
            </a:r>
            <a:r>
              <a:rPr lang="uk-UA" sz="2000" b="1" dirty="0" smtClean="0"/>
              <a:t>Слайди 4-5. </a:t>
            </a:r>
            <a:endParaRPr lang="en-US" sz="2000" b="1" dirty="0" smtClean="0"/>
          </a:p>
          <a:p>
            <a:pPr lvl="0"/>
            <a:r>
              <a:rPr lang="uk-UA" sz="2000" dirty="0" smtClean="0"/>
              <a:t>Макет - </a:t>
            </a:r>
            <a:r>
              <a:rPr lang="uk-UA" sz="2000" b="1" i="1" dirty="0" smtClean="0"/>
              <a:t>Рисунок з підписом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  <a:endParaRPr lang="en-US" sz="2000" b="1" dirty="0" smtClean="0"/>
          </a:p>
          <a:p>
            <a:pPr lvl="0"/>
            <a:r>
              <a:rPr lang="uk-UA" sz="2000" dirty="0" smtClean="0"/>
              <a:t>Рисунки - </a:t>
            </a:r>
            <a:r>
              <a:rPr lang="uk-UA" sz="2000" b="1" i="1" dirty="0" smtClean="0"/>
              <a:t>фотографії представників із Червоної книги України</a:t>
            </a:r>
            <a:r>
              <a:rPr lang="uk-UA" sz="2000" dirty="0" smtClean="0"/>
              <a:t>, </a:t>
            </a:r>
            <a:endParaRPr lang="en-US" sz="2000" dirty="0" smtClean="0"/>
          </a:p>
          <a:p>
            <a:pPr lvl="0"/>
            <a:r>
              <a:rPr lang="uk-UA" sz="2000" dirty="0" smtClean="0"/>
              <a:t>у заголовках слайдів - </a:t>
            </a:r>
            <a:r>
              <a:rPr lang="uk-UA" sz="2000" b="1" i="1" dirty="0" smtClean="0"/>
              <a:t>їх назви</a:t>
            </a:r>
            <a:r>
              <a:rPr lang="uk-UA" sz="2000" dirty="0" smtClean="0"/>
              <a:t>. </a:t>
            </a:r>
            <a:endParaRPr lang="en-US" sz="2000" dirty="0" smtClean="0"/>
          </a:p>
          <a:p>
            <a:pPr lvl="0"/>
            <a:r>
              <a:rPr lang="uk-UA" sz="2000" dirty="0" smtClean="0"/>
              <a:t>Текст слайда: перший абзац - </a:t>
            </a:r>
            <a:r>
              <a:rPr lang="uk-UA" sz="2000" b="1" i="1" dirty="0" smtClean="0"/>
              <a:t>Тваринний світ</a:t>
            </a:r>
            <a:r>
              <a:rPr lang="uk-UA" sz="2000" b="1" dirty="0" smtClean="0"/>
              <a:t> </a:t>
            </a:r>
            <a:r>
              <a:rPr lang="uk-UA" sz="2000" dirty="0" smtClean="0"/>
              <a:t>або</a:t>
            </a:r>
            <a:r>
              <a:rPr lang="uk-UA" sz="2000" b="1" dirty="0" smtClean="0"/>
              <a:t> </a:t>
            </a:r>
            <a:r>
              <a:rPr lang="uk-UA" sz="2000" b="1" i="1" dirty="0" smtClean="0"/>
              <a:t>Рослинний світ</a:t>
            </a:r>
            <a:r>
              <a:rPr lang="uk-UA" sz="2000" i="1" dirty="0" smtClean="0"/>
              <a:t>,</a:t>
            </a:r>
            <a:r>
              <a:rPr lang="uk-UA" sz="2000" b="1" dirty="0" smtClean="0"/>
              <a:t> </a:t>
            </a:r>
            <a:r>
              <a:rPr lang="uk-UA" sz="2000" dirty="0" smtClean="0"/>
              <a:t>другий абзац - </a:t>
            </a:r>
            <a:r>
              <a:rPr lang="uk-UA" sz="2000" b="1" i="1" dirty="0" smtClean="0"/>
              <a:t>Тварина або Квітка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</a:p>
          <a:p>
            <a:pPr lvl="0"/>
            <a:r>
              <a:rPr lang="uk-UA" sz="2000" dirty="0" smtClean="0"/>
              <a:t>Установіть розмір символів у заголовках - </a:t>
            </a:r>
            <a:r>
              <a:rPr lang="uk-UA" sz="2000" b="1" i="1" dirty="0" smtClean="0"/>
              <a:t>32</a:t>
            </a:r>
            <a:r>
              <a:rPr lang="uk-UA" sz="2000" i="1" dirty="0" smtClean="0"/>
              <a:t>, </a:t>
            </a:r>
            <a:r>
              <a:rPr lang="uk-UA" sz="2000" dirty="0" smtClean="0"/>
              <a:t>у підписах - </a:t>
            </a:r>
            <a:r>
              <a:rPr lang="uk-UA" sz="2000" b="1" i="1" dirty="0" smtClean="0"/>
              <a:t>20.</a:t>
            </a:r>
            <a:endParaRPr lang="ru-RU" sz="2000" dirty="0" smtClean="0"/>
          </a:p>
          <a:p>
            <a:pPr lvl="0"/>
            <a:endParaRPr lang="uk-UA" sz="1400" dirty="0" smtClean="0"/>
          </a:p>
          <a:p>
            <a:pPr lvl="0"/>
            <a:r>
              <a:rPr lang="uk-UA" sz="2000" b="1" dirty="0" smtClean="0"/>
              <a:t>6. Шостий слайд</a:t>
            </a:r>
            <a:r>
              <a:rPr lang="uk-UA" sz="2000" dirty="0" smtClean="0"/>
              <a:t>. </a:t>
            </a:r>
          </a:p>
          <a:p>
            <a:pPr lvl="0"/>
            <a:r>
              <a:rPr lang="uk-UA" sz="2000" dirty="0" smtClean="0"/>
              <a:t>Макет - </a:t>
            </a:r>
            <a:r>
              <a:rPr lang="uk-UA" sz="2000" b="1" i="1" dirty="0" smtClean="0"/>
              <a:t>Заголовок розділу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</a:p>
          <a:p>
            <a:pPr lvl="0"/>
            <a:r>
              <a:rPr lang="uk-UA" sz="2000" dirty="0" smtClean="0"/>
              <a:t>Заголовок слайда - </a:t>
            </a:r>
            <a:r>
              <a:rPr lang="uk-UA" sz="2000" b="1" i="1" dirty="0" smtClean="0"/>
              <a:t>Пам’ятай!,</a:t>
            </a:r>
            <a:r>
              <a:rPr lang="uk-UA" sz="2000" dirty="0" smtClean="0"/>
              <a:t> </a:t>
            </a:r>
          </a:p>
          <a:p>
            <a:pPr lvl="0"/>
            <a:r>
              <a:rPr lang="uk-UA" sz="2000" dirty="0" smtClean="0"/>
              <a:t>текст слайда - </a:t>
            </a:r>
            <a:r>
              <a:rPr lang="uk-UA" sz="2000" b="1" i="1" dirty="0" smtClean="0"/>
              <a:t>Вони потребують нашого захисту!</a:t>
            </a:r>
            <a:r>
              <a:rPr lang="uk-UA" sz="2000" b="1" dirty="0" smtClean="0"/>
              <a:t>.</a:t>
            </a:r>
          </a:p>
          <a:p>
            <a:pPr lvl="0"/>
            <a:r>
              <a:rPr lang="uk-UA" sz="2000" dirty="0" smtClean="0"/>
              <a:t>Установіть розмір символів - </a:t>
            </a:r>
            <a:r>
              <a:rPr lang="uk-UA" sz="2000" b="1" i="1" dirty="0" smtClean="0"/>
              <a:t>40</a:t>
            </a:r>
            <a:r>
              <a:rPr lang="uk-UA" sz="2000" i="1" dirty="0" smtClean="0"/>
              <a:t>.</a:t>
            </a:r>
            <a:r>
              <a:rPr lang="uk-UA" sz="2000" b="1" dirty="0" smtClean="0"/>
              <a:t> </a:t>
            </a:r>
          </a:p>
          <a:p>
            <a:pPr lvl="0"/>
            <a:r>
              <a:rPr lang="uk-UA" sz="2000" dirty="0" smtClean="0"/>
              <a:t>Вирівнювання тексту - </a:t>
            </a:r>
            <a:r>
              <a:rPr lang="uk-UA" sz="2000" b="1" i="1" dirty="0" smtClean="0"/>
              <a:t>по центру</a:t>
            </a:r>
            <a:r>
              <a:rPr lang="uk-UA" sz="2000" i="1" dirty="0" smtClean="0"/>
              <a:t>.</a:t>
            </a:r>
          </a:p>
          <a:p>
            <a:pPr lvl="0"/>
            <a:endParaRPr lang="ru-RU" sz="1400" dirty="0" smtClean="0"/>
          </a:p>
          <a:p>
            <a:r>
              <a:rPr lang="uk-UA" sz="2000" dirty="0" smtClean="0"/>
              <a:t>Збережіть презентацію у даній папці.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382521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</a:rPr>
              <a:t>Зразок виконання</a:t>
            </a:r>
            <a:endParaRPr b="1" dirty="0" lang="ru-RU" sz="360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algn="tl" blurRad="25500" dir="7020000" dist="23000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descr="D:\робота 2013 - 2014\я_урок_бого\113.jpg" id="6146" name="Picture 2"/>
          <p:cNvPicPr>
            <a:picLocks noChangeArrowheads="1" noChangeAspect="1"/>
          </p:cNvPicPr>
          <p:nvPr/>
        </p:nvPicPr>
        <p:blipFill>
          <a:blip cstate="print" r:embed="rId2"/>
          <a:srcRect b="28"/>
          <a:stretch>
            <a:fillRect/>
          </a:stretch>
        </p:blipFill>
        <p:spPr bwMode="auto">
          <a:xfrm>
            <a:off x="251520" y="908720"/>
            <a:ext cx="869910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8193" name="Picture 1" descr="C:\Documents and Settings\Таня\Рабочий стол\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5904656" cy="6878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404664"/>
          <a:ext cx="7560839" cy="560832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32371"/>
                <a:gridCol w="4410134"/>
                <a:gridCol w="1818334"/>
              </a:tblGrid>
              <a:tr h="468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Слайд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Вимоги до слайду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Максимальний бал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/>
                        <a:t>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</a:t>
                      </a:r>
                      <a:r>
                        <a:rPr lang="uk-UA" sz="2000" dirty="0"/>
                        <a:t> – Титульний слайд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1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/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Два об’єкти 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символів </a:t>
                      </a:r>
                      <a:r>
                        <a:rPr lang="uk-UA" sz="2000" dirty="0"/>
                        <a:t>- 28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2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468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Порівняння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Вирівнювання</a:t>
                      </a:r>
                      <a:r>
                        <a:rPr lang="uk-UA" sz="2000" dirty="0"/>
                        <a:t> – по центру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1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5566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Рисунок з підписом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тексту у заголовку </a:t>
                      </a:r>
                      <a:r>
                        <a:rPr lang="uk-UA" sz="2000" dirty="0"/>
                        <a:t>– 32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Зображення відповідає вибраному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3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- Рисунок з підписом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підписів </a:t>
                      </a:r>
                      <a:r>
                        <a:rPr lang="uk-UA" sz="2000" dirty="0"/>
                        <a:t>– 20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Зображення відповідає вибраному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3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  <a:tr h="781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Макет </a:t>
                      </a:r>
                      <a:r>
                        <a:rPr lang="uk-UA" sz="2000" dirty="0"/>
                        <a:t>– Заголовок розділу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Розмір символів </a:t>
                      </a:r>
                      <a:r>
                        <a:rPr lang="uk-UA" sz="2000" dirty="0"/>
                        <a:t>– 40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Вирівнювання</a:t>
                      </a:r>
                      <a:r>
                        <a:rPr lang="uk-UA" sz="2000" dirty="0"/>
                        <a:t> – по центру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/>
                        <a:t>2 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980" marR="33980" marT="0" marB="0"/>
                </a:tc>
              </a:tr>
            </a:tbl>
          </a:graphicData>
        </a:graphic>
      </p:graphicFrame>
      <p:pic>
        <p:nvPicPr>
          <p:cNvPr id="4" name="Picture 2" descr="D:\робота 2013 - 2014\я_урок_бого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121111"/>
            <a:ext cx="2843808" cy="1736889"/>
          </a:xfrm>
          <a:prstGeom prst="flowChartManualInpu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47664" y="0"/>
            <a:ext cx="6228045" cy="76009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6">
                    <a:lumMod val="50000"/>
                  </a:schemeClr>
                </a:solidFill>
              </a:rPr>
              <a:t>Гра</a:t>
            </a:r>
            <a:r>
              <a:rPr lang="uk-UA" sz="3200" b="1" dirty="0">
                <a:solidFill>
                  <a:srgbClr val="FF0000"/>
                </a:solidFill>
              </a:rPr>
              <a:t> 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«Зіпсована записка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»</a:t>
            </a:r>
            <a:endParaRPr lang="uk-UA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3" name="Табличка 2"/>
          <p:cNvSpPr/>
          <p:nvPr/>
        </p:nvSpPr>
        <p:spPr>
          <a:xfrm>
            <a:off x="169324" y="908720"/>
            <a:ext cx="8974676" cy="5133975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4">
              <a:spcAft>
                <a:spcPts val="800"/>
              </a:spcAft>
            </a:pPr>
            <a:r>
              <a:rPr lang="uk-UA" sz="3200" b="1" dirty="0">
                <a:latin typeface="Calibri" panose="020F0502020204030204" pitchFamily="34" charset="0"/>
              </a:rPr>
              <a:t>Кожен слайд має відображати ... думку.</a:t>
            </a:r>
          </a:p>
          <a:p>
            <a:pPr lvl="4">
              <a:spcAft>
                <a:spcPts val="800"/>
              </a:spcAft>
            </a:pPr>
            <a:r>
              <a:rPr lang="uk-UA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Заголовки мають </a:t>
            </a:r>
            <a:r>
              <a:rPr lang="uk-UA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бути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  <a:endParaRPr lang="uk-UA" sz="32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  <a:p>
            <a:pPr lvl="4">
              <a:spcAft>
                <a:spcPts val="800"/>
              </a:spcAft>
            </a:pPr>
            <a:r>
              <a:rPr lang="uk-UA" sz="3200" b="1" dirty="0">
                <a:latin typeface="Calibri" panose="020F0502020204030204" pitchFamily="34" charset="0"/>
              </a:rPr>
              <a:t>... </a:t>
            </a:r>
            <a:r>
              <a:rPr lang="uk-UA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повинен бути коротким і складеним з простих речень.</a:t>
            </a:r>
          </a:p>
          <a:p>
            <a:pPr lvl="0">
              <a:spcAft>
                <a:spcPts val="800"/>
              </a:spcAft>
            </a:pPr>
            <a:r>
              <a:rPr lang="uk-UA" sz="3200" b="1" dirty="0">
                <a:solidFill>
                  <a:srgbClr val="035540"/>
                </a:solidFill>
                <a:latin typeface="Calibri" panose="020F0502020204030204" pitchFamily="34" charset="0"/>
              </a:rPr>
              <a:t>На слайді має </a:t>
            </a:r>
            <a:r>
              <a:rPr lang="uk-UA" sz="3200" b="1" dirty="0" smtClean="0">
                <a:solidFill>
                  <a:srgbClr val="035540"/>
                </a:solidFill>
                <a:latin typeface="Calibri" panose="020F0502020204030204" pitchFamily="34" charset="0"/>
              </a:rPr>
              <a:t>бути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  <a:r>
              <a:rPr lang="uk-UA" sz="3200" b="1" dirty="0" smtClean="0">
                <a:solidFill>
                  <a:srgbClr val="035540"/>
                </a:solidFill>
                <a:latin typeface="Calibri" panose="020F0502020204030204" pitchFamily="34" charset="0"/>
              </a:rPr>
              <a:t> </a:t>
            </a:r>
            <a:r>
              <a:rPr lang="uk-UA" sz="3200" b="1" dirty="0">
                <a:solidFill>
                  <a:srgbClr val="035540"/>
                </a:solidFill>
                <a:latin typeface="Calibri" panose="020F0502020204030204" pitchFamily="34" charset="0"/>
              </a:rPr>
              <a:t>рядків тексту</a:t>
            </a:r>
            <a:r>
              <a:rPr lang="uk-UA" sz="3200" b="1" dirty="0">
                <a:latin typeface="Calibri" panose="020F0502020204030204" pitchFamily="34" charset="0"/>
              </a:rPr>
              <a:t>.</a:t>
            </a:r>
          </a:p>
          <a:p>
            <a:pPr lvl="1">
              <a:spcAft>
                <a:spcPts val="800"/>
              </a:spcAft>
            </a:pPr>
            <a:r>
              <a:rPr lang="uk-UA" sz="3200" b="1" dirty="0">
                <a:solidFill>
                  <a:srgbClr val="000066"/>
                </a:solidFill>
                <a:latin typeface="Calibri" panose="020F0502020204030204" pitchFamily="34" charset="0"/>
              </a:rPr>
              <a:t>Текст </a:t>
            </a:r>
            <a:r>
              <a:rPr lang="uk-UA" sz="3200" b="1" dirty="0" smtClean="0">
                <a:solidFill>
                  <a:srgbClr val="000066"/>
                </a:solidFill>
                <a:latin typeface="Calibri" panose="020F0502020204030204" pitchFamily="34" charset="0"/>
              </a:rPr>
              <a:t>повинен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  <a:r>
              <a:rPr lang="uk-UA" sz="3200" b="1" dirty="0" smtClean="0">
                <a:solidFill>
                  <a:srgbClr val="000066"/>
                </a:solidFill>
                <a:latin typeface="Calibri" panose="020F0502020204030204" pitchFamily="34" charset="0"/>
              </a:rPr>
              <a:t> </a:t>
            </a:r>
            <a:r>
              <a:rPr lang="uk-UA" sz="3200" b="1" dirty="0">
                <a:solidFill>
                  <a:srgbClr val="000066"/>
                </a:solidFill>
                <a:latin typeface="Calibri" panose="020F0502020204030204" pitchFamily="34" charset="0"/>
              </a:rPr>
              <a:t>читатись</a:t>
            </a:r>
            <a:r>
              <a:rPr lang="uk-UA" sz="3200" b="1" dirty="0" smtClean="0">
                <a:solidFill>
                  <a:srgbClr val="000066"/>
                </a:solidFill>
                <a:latin typeface="Calibri" panose="020F0502020204030204" pitchFamily="34" charset="0"/>
              </a:rPr>
              <a:t>.</a:t>
            </a:r>
            <a:endParaRPr lang="uk-UA" sz="32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54" y="2060848"/>
            <a:ext cx="2405389" cy="2029334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Табличка 1"/>
          <p:cNvSpPr/>
          <p:nvPr/>
        </p:nvSpPr>
        <p:spPr>
          <a:xfrm>
            <a:off x="169324" y="1196752"/>
            <a:ext cx="8974676" cy="5307330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3">
              <a:spcAft>
                <a:spcPts val="100"/>
              </a:spcAft>
            </a:pPr>
            <a:r>
              <a:rPr lang="uk-UA" sz="3200" b="1" dirty="0">
                <a:latin typeface="Calibri" panose="020F0502020204030204" pitchFamily="34" charset="0"/>
              </a:rPr>
              <a:t>Слайди не мають бути занадто ...</a:t>
            </a:r>
          </a:p>
          <a:p>
            <a:pPr lvl="3">
              <a:spcAft>
                <a:spcPts val="100"/>
              </a:spcAft>
            </a:pPr>
            <a:r>
              <a:rPr lang="uk-UA" sz="32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Підписи </a:t>
            </a:r>
            <a:r>
              <a:rPr lang="uk-UA" sz="3200" b="1" dirty="0">
                <a:solidFill>
                  <a:srgbClr val="0070C0"/>
                </a:solidFill>
                <a:latin typeface="Calibri" panose="020F0502020204030204" pitchFamily="34" charset="0"/>
              </a:rPr>
              <a:t>до 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  <a:r>
              <a:rPr lang="uk-UA" sz="3200" b="1" dirty="0">
                <a:solidFill>
                  <a:srgbClr val="0070C0"/>
                </a:solidFill>
                <a:latin typeface="Calibri" panose="020F0502020204030204" pitchFamily="34" charset="0"/>
              </a:rPr>
              <a:t> доцільно розміщувати знизу.</a:t>
            </a:r>
          </a:p>
          <a:p>
            <a:pPr lvl="1">
              <a:spcAft>
                <a:spcPts val="100"/>
              </a:spcAft>
            </a:pPr>
            <a:r>
              <a:rPr lang="uk-UA" sz="3200" b="1" dirty="0">
                <a:solidFill>
                  <a:srgbClr val="7030A0"/>
                </a:solidFill>
                <a:latin typeface="Calibri" panose="020F0502020204030204" pitchFamily="34" charset="0"/>
              </a:rPr>
              <a:t>Усі слайди презентації мають бути витримані в </a:t>
            </a:r>
            <a:r>
              <a:rPr lang="uk-UA" sz="3200" b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одній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</a:p>
          <a:p>
            <a:pPr lvl="1">
              <a:spcAft>
                <a:spcPts val="100"/>
              </a:spcAft>
            </a:pP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На слайді має бути </a:t>
            </a: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…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 тексту, максимум інформації.</a:t>
            </a:r>
            <a:endParaRPr lang="uk-UA" sz="32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  <a:p>
            <a:pPr lvl="1">
              <a:spcAft>
                <a:spcPts val="100"/>
              </a:spcAft>
            </a:pPr>
            <a:r>
              <a:rPr lang="uk-UA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Презентація 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...</a:t>
            </a:r>
            <a:r>
              <a:rPr lang="uk-UA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 стомлювати</a:t>
            </a:r>
            <a:r>
              <a:rPr lang="uk-UA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  <a:endParaRPr lang="uk-UA" sz="32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332656"/>
            <a:ext cx="6228045" cy="76009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6">
                    <a:lumMod val="50000"/>
                  </a:schemeClr>
                </a:solidFill>
              </a:rPr>
              <a:t>Гра</a:t>
            </a:r>
            <a:r>
              <a:rPr lang="uk-UA" sz="3200" b="1" dirty="0">
                <a:solidFill>
                  <a:srgbClr val="FF0000"/>
                </a:solidFill>
              </a:rPr>
              <a:t> 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«Зіпсована записка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»</a:t>
            </a:r>
            <a:endParaRPr lang="uk-UA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2405389" cy="2029334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0545884">
            <a:off x="676892" y="630099"/>
            <a:ext cx="2576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головну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1916832"/>
            <a:ext cx="33858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виразними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492896"/>
            <a:ext cx="17203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текст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3356992"/>
            <a:ext cx="18453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6 - 8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692696"/>
            <a:ext cx="18758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легко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920190">
            <a:off x="611560" y="4437112"/>
            <a:ext cx="2752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довгими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167920">
            <a:off x="6526179" y="590152"/>
            <a:ext cx="2552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мінімум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540287">
            <a:off x="5508104" y="3933056"/>
            <a:ext cx="35445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зображення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248" y="2492896"/>
            <a:ext cx="1436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темі</a:t>
            </a: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5301208"/>
            <a:ext cx="1983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Comic Sans MS" pitchFamily="66" charset="0"/>
              </a:rPr>
              <a:t>немає</a:t>
            </a:r>
            <a:endParaRPr lang="ru-RU" sz="4800" b="1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1610477"/>
              </p:ext>
            </p:extLst>
          </p:nvPr>
        </p:nvGraphicFramePr>
        <p:xfrm>
          <a:off x="1643042" y="214290"/>
          <a:ext cx="5857916" cy="1000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6" r:dm="rId3" r:lo="rId4" r:qs="rId5"/>
          </a:graphicData>
        </a:graphic>
      </p:graphicFrame>
      <p:pic>
        <p:nvPicPr>
          <p:cNvPr id="10244" name="Picture 4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251520" y="4077072"/>
            <a:ext cx="19335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descr="http://school.xvatit.com/images/4/41/2.21.12.12.jpg" id="1026" name="Picture 2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1420389" cy="1065292"/>
          </a:xfrm>
          <a:prstGeom prst="rect">
            <a:avLst/>
          </a:prstGeom>
          <a:noFill/>
          <a:effectLst>
            <a:reflection algn="bl" blurRad="6350" dir="5400000" dist="101600" endA="295" endPos="92000" rotWithShape="0" stA="50000" sy="-100000"/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8596" y="4465330"/>
            <a:ext cx="6928171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ШАБЛОН</a:t>
            </a:r>
            <a:endParaRPr b="1" cap="none" dirty="0" lang="ru-RU" spc="0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129"/>
          <a:stretch>
            <a:fillRect/>
          </a:stretch>
        </p:blipFill>
        <p:spPr bwMode="auto">
          <a:xfrm>
            <a:off x="5724128" y="1453594"/>
            <a:ext cx="2952328" cy="262347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s://encrypted-tbn0.gstatic.com/images?q=tbn:ANd9GcRgnoY6-qXJgG2M8O-Io5rj0ujmVao_gqjKNCpWyVO64s7P3Mub" id="72706" name="Picture 2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3114726" y="1484784"/>
            <a:ext cx="2592288" cy="2592288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0247"/>
          <a:stretch>
            <a:fillRect/>
          </a:stretch>
        </p:blipFill>
        <p:spPr bwMode="auto">
          <a:xfrm>
            <a:off x="2555776" y="1484784"/>
            <a:ext cx="576064" cy="262347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0247"/>
          <a:stretch>
            <a:fillRect/>
          </a:stretch>
        </p:blipFill>
        <p:spPr bwMode="auto">
          <a:xfrm>
            <a:off x="1979712" y="1340768"/>
            <a:ext cx="576064" cy="280831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82817761"/>
      </p:ext>
    </p:extLst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hotofeed.ru/wp-content/uploads/2013/03/growth_28919-1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uk-UA" sz="44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Продовжте речення:</a:t>
            </a:r>
          </a:p>
          <a:p>
            <a:pPr marL="355600"/>
            <a:endParaRPr lang="uk-UA" sz="400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marL="355600"/>
            <a:r>
              <a:rPr lang="uk-UA" sz="4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Сьогодні на уроці</a:t>
            </a:r>
          </a:p>
          <a:p>
            <a:pPr marL="355600"/>
            <a:endParaRPr lang="uk-UA" sz="400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marL="355600">
              <a:buFontTx/>
              <a:buChar char="-"/>
            </a:pPr>
            <a:r>
              <a:rPr lang="uk-UA" sz="44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uk-UA" sz="4000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я вивчив ____________________</a:t>
            </a:r>
          </a:p>
          <a:p>
            <a:pPr marL="355600">
              <a:buFontTx/>
              <a:buChar char="-"/>
            </a:pPr>
            <a:endParaRPr lang="uk-UA" sz="2000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marL="355600">
              <a:buFontTx/>
              <a:buChar char="-"/>
            </a:pPr>
            <a:r>
              <a:rPr lang="uk-UA" sz="4000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 я зрозумів __________________</a:t>
            </a:r>
          </a:p>
          <a:p>
            <a:pPr marL="355600">
              <a:buFontTx/>
              <a:buChar char="-"/>
            </a:pPr>
            <a:endParaRPr lang="uk-UA" sz="2000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  <a:p>
            <a:pPr marL="355600">
              <a:buFontTx/>
              <a:buChar char="-"/>
            </a:pPr>
            <a:r>
              <a:rPr lang="uk-UA" sz="4000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 мені сподобалось __________</a:t>
            </a:r>
            <a:endParaRPr lang="ru-RU" sz="4000" i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5560299" cy="824249"/>
          </a:xfrm>
          <a:prstGeom prst="roundRect">
            <a:avLst/>
          </a:prstGeom>
          <a:solidFill>
            <a:srgbClr val="FF6600"/>
          </a:solidFill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threePt"/>
          </a:scene3d>
          <a:sp3d>
            <a:bevelT h="139700" prst="divot" w="1397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b="1" dirty="0" lang="uk-UA" smtClean="0"/>
              <a:t>Домашнє завдання</a:t>
            </a:r>
            <a:endParaRPr b="1"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844824"/>
            <a:ext cx="7056784" cy="4464496"/>
          </a:xfrm>
          <a:solidFill>
            <a:srgbClr val="EAEAEA"/>
          </a:solidFill>
          <a:scene3d>
            <a:camera prst="orthographicFront"/>
            <a:lightRig dir="t" rig="threePt"/>
          </a:scene3d>
          <a:sp3d>
            <a:bevelT prst="artDeco" w="114300"/>
          </a:sp3d>
        </p:spPr>
        <p:txBody>
          <a:bodyPr>
            <a:noAutofit/>
          </a:bodyPr>
          <a:lstStyle/>
          <a:p>
            <a:pPr algn="ctr" lvl="2" marL="228600"/>
            <a:r>
              <a:rPr b="1" dirty="0" i="1" lang="uk-UA" smtClean="0" sz="2800">
                <a:solidFill>
                  <a:srgbClr val="C00000"/>
                </a:solidFill>
              </a:rPr>
              <a:t>Вивчити розділ </a:t>
            </a:r>
            <a:r>
              <a:rPr b="1" dirty="0" i="1" lang="uk-UA" smtClean="0" sz="2800">
                <a:solidFill>
                  <a:srgbClr val="C00000"/>
                </a:solidFill>
              </a:rPr>
              <a:t>4.6 </a:t>
            </a:r>
            <a:r>
              <a:rPr b="1" dirty="0" i="1" lang="uk-UA" smtClean="0" sz="2800">
                <a:solidFill>
                  <a:srgbClr val="002060"/>
                </a:solidFill>
              </a:rPr>
              <a:t>Завдання </a:t>
            </a:r>
            <a:r>
              <a:rPr b="1" dirty="0" i="1" lang="uk-UA" smtClean="0" sz="2800">
                <a:solidFill>
                  <a:srgbClr val="002060"/>
                </a:solidFill>
              </a:rPr>
              <a:t>2 або 3*</a:t>
            </a:r>
            <a:endParaRPr b="1" dirty="0" i="1" lang="uk-UA" smtClean="0" sz="2800">
              <a:solidFill>
                <a:srgbClr val="C00000"/>
              </a:solidFill>
            </a:endParaRPr>
          </a:p>
          <a:p>
            <a:pPr algn="ctr" lvl="2" marL="228600"/>
            <a:r>
              <a:rPr b="1" dirty="0" i="1" lang="uk-UA" smtClean="0" sz="2800">
                <a:solidFill>
                  <a:srgbClr val="C00000"/>
                </a:solidFill>
              </a:rPr>
              <a:t>Повторити розділи </a:t>
            </a:r>
            <a:r>
              <a:rPr b="1" dirty="0" i="1" lang="uk-UA" smtClean="0" sz="2800">
                <a:solidFill>
                  <a:srgbClr val="C00000"/>
                </a:solidFill>
              </a:rPr>
              <a:t>4.1 </a:t>
            </a:r>
            <a:r>
              <a:rPr b="1" dirty="0" i="1" lang="uk-UA" smtClean="0" sz="2800">
                <a:solidFill>
                  <a:srgbClr val="C00000"/>
                </a:solidFill>
              </a:rPr>
              <a:t>– 4.6</a:t>
            </a:r>
          </a:p>
          <a:p>
            <a:pPr algn="ctr" lvl="2" marL="228600">
              <a:buNone/>
            </a:pPr>
            <a:r>
              <a:rPr b="1" dirty="0" i="1" lang="uk-UA" smtClean="0" sz="2800">
                <a:solidFill>
                  <a:srgbClr val="C00000"/>
                </a:solidFill>
              </a:rPr>
              <a:t>           (підготуватись </a:t>
            </a:r>
            <a:endParaRPr b="1" dirty="0" i="1" lang="uk-UA" smtClean="0" sz="2800">
              <a:solidFill>
                <a:srgbClr val="C00000"/>
              </a:solidFill>
            </a:endParaRPr>
          </a:p>
          <a:p>
            <a:pPr algn="ctr" lvl="2" marL="228600">
              <a:buNone/>
            </a:pPr>
            <a:r>
              <a:rPr b="1" dirty="0" i="1" lang="uk-UA" smtClean="0" sz="2800">
                <a:solidFill>
                  <a:srgbClr val="C00000"/>
                </a:solidFill>
              </a:rPr>
              <a:t>до контрольної роботи)</a:t>
            </a:r>
            <a:endParaRPr b="1" dirty="0" i="1" lang="uk-UA" smtClean="0" sz="2800">
              <a:solidFill>
                <a:srgbClr val="C00000"/>
              </a:solidFill>
            </a:endParaRPr>
          </a:p>
          <a:p>
            <a:pPr lvl="2" marL="1347788">
              <a:tabLst>
                <a:tab algn="l" pos="1433513"/>
              </a:tabLst>
            </a:pPr>
            <a:r>
              <a:rPr b="1" dirty="0" i="1" lang="uk-UA" smtClean="0" sz="2800">
                <a:solidFill>
                  <a:srgbClr val="C00000"/>
                </a:solidFill>
              </a:rPr>
              <a:t>Додаткове завдання: </a:t>
            </a:r>
          </a:p>
          <a:p>
            <a:pPr lvl="2" marL="1347788">
              <a:buNone/>
              <a:tabLst>
                <a:tab algn="l" pos="1433513"/>
              </a:tabLst>
            </a:pPr>
            <a:r>
              <a:rPr b="1" dirty="0" i="1" lang="uk-UA" smtClean="0" sz="2800">
                <a:solidFill>
                  <a:srgbClr val="C00000"/>
                </a:solidFill>
              </a:rPr>
              <a:t>       скласти кросворд або ребус з   </a:t>
            </a:r>
          </a:p>
          <a:p>
            <a:pPr lvl="2" marL="1347788">
              <a:buNone/>
              <a:tabLst>
                <a:tab algn="l" pos="1433513"/>
              </a:tabLst>
            </a:pPr>
            <a:r>
              <a:rPr b="1" dirty="0" i="1" lang="uk-UA" smtClean="0" sz="2800">
                <a:solidFill>
                  <a:srgbClr val="C00000"/>
                </a:solidFill>
              </a:rPr>
              <a:t> </a:t>
            </a:r>
            <a:r>
              <a:rPr b="1" dirty="0" i="1" lang="uk-UA" smtClean="0" sz="2800">
                <a:solidFill>
                  <a:srgbClr val="C00000"/>
                </a:solidFill>
              </a:rPr>
              <a:t>     вивчених термінів, </a:t>
            </a:r>
          </a:p>
          <a:p>
            <a:pPr lvl="2" marL="1347788">
              <a:buNone/>
              <a:tabLst>
                <a:tab algn="l" pos="1433513"/>
              </a:tabLst>
            </a:pPr>
            <a:r>
              <a:rPr b="1" dirty="0" i="1" lang="uk-UA" smtClean="0" sz="2800">
                <a:solidFill>
                  <a:srgbClr val="C00000"/>
                </a:solidFill>
              </a:rPr>
              <a:t> </a:t>
            </a:r>
            <a:r>
              <a:rPr b="1" dirty="0" i="1" lang="uk-UA" smtClean="0" sz="2800">
                <a:solidFill>
                  <a:srgbClr val="C00000"/>
                </a:solidFill>
              </a:rPr>
              <a:t>     які стосуються роботи в </a:t>
            </a:r>
            <a:r>
              <a:rPr b="1" dirty="0" i="1" lang="en-US" smtClean="0" sz="2800">
                <a:solidFill>
                  <a:srgbClr val="C00000"/>
                </a:solidFill>
              </a:rPr>
              <a:t>Paint.</a:t>
            </a:r>
            <a:endParaRPr b="1" dirty="0" i="1" lang="uk-UA" smtClean="0" sz="2800">
              <a:solidFill>
                <a:srgbClr val="C00000"/>
              </a:solidFill>
            </a:endParaRPr>
          </a:p>
          <a:p>
            <a:pPr indent="0" lvl="2" marL="914400">
              <a:buNone/>
            </a:pPr>
            <a:endParaRPr b="1" dirty="0" lang="uk-UA" smtClean="0" sz="320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2483768" cy="238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338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" r="23"/>
          <a:stretch/>
        </p:blipFill>
        <p:spPr bwMode="auto">
          <a:xfrm>
            <a:off x="0" y="3068960"/>
            <a:ext cx="2434281" cy="1800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scene3d>
            <a:camera prst="perspectiveContrastingRightFacing"/>
            <a:lightRig dir="t" rig="threeP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s://encrypted-tbn2.gstatic.com/images?q=tbn:ANd9GcSTy_JTSJiyJdMRy0UHz1IM_ATDHt7U_j-YYYyTJ__MCggD7EJ0yA" id="11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171400"/>
            <a:ext cx="1995365" cy="2398909"/>
          </a:xfrm>
          <a:prstGeom prst="rect">
            <a:avLst/>
          </a:prstGeom>
          <a:noFill/>
          <a:effectLst>
            <a:reflection algn="bl" blurRad="6350" dir="5400000" endA="300" endPos="35000" rotWithShape="0" stA="52000" sy="-100000"/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002888"/>
      </p:ext>
    </p:extLst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st.gdefon.com/wallpapers_original/wallpapers/383631_trava_zelyonyj_rastenie_travyanistyj_sochnyj_sezon_1680x1050_%28www.GdeFon.ru%29.jpg"/>
          <p:cNvPicPr>
            <a:picLocks noChangeAspect="1" noChangeArrowheads="1"/>
          </p:cNvPicPr>
          <p:nvPr/>
        </p:nvPicPr>
        <p:blipFill>
          <a:blip r:embed="rId2" cstate="print">
            <a:lum bright="15000"/>
          </a:blip>
          <a:srcRect/>
          <a:stretch>
            <a:fillRect/>
          </a:stretch>
        </p:blipFill>
        <p:spPr bwMode="auto">
          <a:xfrm>
            <a:off x="0" y="0"/>
            <a:ext cx="9170804" cy="6858000"/>
          </a:xfrm>
          <a:prstGeom prst="rect">
            <a:avLst/>
          </a:prstGeom>
          <a:noFill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EAEAEA"/>
                </a:solidFill>
              </a:rPr>
              <a:t>Чашук О.Ф.,  </a:t>
            </a:r>
            <a:r>
              <a:rPr lang="ru-RU" dirty="0" err="1" smtClean="0">
                <a:solidFill>
                  <a:srgbClr val="EAEAEA"/>
                </a:solidFill>
              </a:rPr>
              <a:t>вчитель</a:t>
            </a:r>
            <a:r>
              <a:rPr lang="ru-RU" dirty="0" smtClean="0">
                <a:solidFill>
                  <a:srgbClr val="EAEAEA"/>
                </a:solidFill>
              </a:rPr>
              <a:t> </a:t>
            </a:r>
            <a:r>
              <a:rPr lang="ru-RU" dirty="0" err="1" smtClean="0">
                <a:solidFill>
                  <a:srgbClr val="EAEAEA"/>
                </a:solidFill>
              </a:rPr>
              <a:t>інформатики</a:t>
            </a:r>
            <a:r>
              <a:rPr lang="ru-RU" dirty="0" smtClean="0">
                <a:solidFill>
                  <a:srgbClr val="EAEAEA"/>
                </a:solidFill>
              </a:rPr>
              <a:t> ЗОШ№23, </a:t>
            </a:r>
            <a:r>
              <a:rPr lang="ru-RU" dirty="0" err="1" smtClean="0">
                <a:solidFill>
                  <a:srgbClr val="EAEAEA"/>
                </a:solidFill>
              </a:rPr>
              <a:t>м.Луцьк</a:t>
            </a:r>
            <a:endParaRPr lang="ru-RU" dirty="0">
              <a:solidFill>
                <a:srgbClr val="EAEAEA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425258123"/>
              </p:ext>
            </p:extLst>
          </p:nvPr>
        </p:nvGraphicFramePr>
        <p:xfrm>
          <a:off x="395536" y="980728"/>
          <a:ext cx="842493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 descr="http://yak-prosto.com/images/d/1/yak-virishuvati-zavdanny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147" y="0"/>
            <a:ext cx="1218853" cy="125684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716016" y="3933056"/>
            <a:ext cx="720079" cy="1152128"/>
          </a:xfrm>
          <a:prstGeom prst="rect">
            <a:avLst/>
          </a:prstGeom>
          <a:blipFill>
            <a:blip r:embed="rId9" cstate="print">
              <a:extLst>
                <a:ext uri="{28A0092B-C50C-407E-A947-70E740481C1C}">
                  <a14:useLocalDpi xmlns:lc="http://schemas.openxmlformats.org/drawingml/2006/lockedCanvas" xmlns="" xmlns:a14="http://schemas.microsoft.com/office/drawing/2010/main" xmlns:dgm="http://schemas.openxmlformats.org/drawingml/2006/diagram" val="0"/>
                </a:ext>
              </a:extLst>
            </a:blip>
            <a:srcRect/>
            <a:stretch>
              <a:fillRect l="-50000" r="-5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рямоугольник 14"/>
          <p:cNvSpPr/>
          <p:nvPr/>
        </p:nvSpPr>
        <p:spPr>
          <a:xfrm>
            <a:off x="4716016" y="2564904"/>
            <a:ext cx="720080" cy="1080120"/>
          </a:xfrm>
          <a:prstGeom prst="rect">
            <a:avLst/>
          </a:prstGeom>
          <a:blipFill>
            <a:blip r:embed="rId10" cstate="print">
              <a:extLst>
                <a:ext uri="{28A0092B-C50C-407E-A947-70E740481C1C}">
                  <a14:useLocalDpi xmlns:lc="http://schemas.openxmlformats.org/drawingml/2006/lockedCanvas" xmlns="" xmlns:a14="http://schemas.microsoft.com/office/drawing/2010/main" xmlns:dgm="http://schemas.openxmlformats.org/drawingml/2006/diagram" val="0"/>
                </a:ext>
              </a:extLst>
            </a:blip>
            <a:srcRect/>
            <a:stretch>
              <a:fillRect l="-70000" r="-7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рямоугольник 16"/>
          <p:cNvSpPr/>
          <p:nvPr/>
        </p:nvSpPr>
        <p:spPr>
          <a:xfrm>
            <a:off x="4716016" y="5229200"/>
            <a:ext cx="720080" cy="1080120"/>
          </a:xfrm>
          <a:prstGeom prst="rect">
            <a:avLst/>
          </a:prstGeom>
          <a:blipFill>
            <a:blip r:embed="rId11" cstate="print">
              <a:extLst>
                <a:ext uri="{28A0092B-C50C-407E-A947-70E740481C1C}">
                  <a14:useLocalDpi xmlns:lc="http://schemas.openxmlformats.org/drawingml/2006/lockedCanvas" xmlns="" xmlns:a14="http://schemas.microsoft.com/office/drawing/2010/main" xmlns:dgm="http://schemas.openxmlformats.org/drawingml/2006/diagram" val="0"/>
                </a:ext>
              </a:extLst>
            </a:blip>
            <a:srcRect/>
            <a:stretch>
              <a:fillRect l="-44000" r="-4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483768" y="188640"/>
            <a:ext cx="4392488" cy="665187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Пригадаємо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99592" y="2492896"/>
            <a:ext cx="791630" cy="1187445"/>
          </a:xfrm>
          <a:prstGeom prst="rect">
            <a:avLst/>
          </a:prstGeom>
          <a:blipFill>
            <a:blip r:embed="rId12" cstate="print">
              <a:extLst>
                <a:ext uri="{28A0092B-C50C-407E-A947-70E740481C1C}">
                  <a14:useLocalDpi xmlns:lc="http://schemas.openxmlformats.org/drawingml/2006/lockedCanvas" xmlns:a14="http://schemas.microsoft.com/office/drawing/2010/main" xmlns="" xmlns:dgm="http://schemas.openxmlformats.org/drawingml/2006/diagram" val="0"/>
                </a:ext>
              </a:extLst>
            </a:blip>
            <a:srcRect/>
            <a:stretch>
              <a:fillRect l="-50000" r="-5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Прямоугольник 21"/>
          <p:cNvSpPr/>
          <p:nvPr/>
        </p:nvSpPr>
        <p:spPr>
          <a:xfrm>
            <a:off x="827584" y="5229200"/>
            <a:ext cx="791630" cy="1187445"/>
          </a:xfrm>
          <a:prstGeom prst="rect">
            <a:avLst/>
          </a:prstGeom>
          <a:blipFill>
            <a:blip r:embed="rId13" cstate="print">
              <a:extLst>
                <a:ext uri="{28A0092B-C50C-407E-A947-70E740481C1C}">
                  <a14:useLocalDpi xmlns:lc="http://schemas.openxmlformats.org/drawingml/2006/lockedCanvas" xmlns:a14="http://schemas.microsoft.com/office/drawing/2010/main" xmlns="" xmlns:dgm="http://schemas.openxmlformats.org/drawingml/2006/diagram" val="0"/>
                </a:ext>
              </a:extLst>
            </a:blip>
            <a:srcRect/>
            <a:stretch>
              <a:fillRect l="-57000" r="-5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/>
          <p:cNvSpPr txBox="1"/>
          <p:nvPr/>
        </p:nvSpPr>
        <p:spPr>
          <a:xfrm>
            <a:off x="899592" y="1124744"/>
            <a:ext cx="49685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5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6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   7</a:t>
            </a: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endParaRPr lang="en-US" sz="2800" b="1" dirty="0" smtClean="0">
              <a:latin typeface="Arial Black" pitchFamily="34" charset="0"/>
            </a:endParaRPr>
          </a:p>
          <a:p>
            <a:pPr marL="342900" indent="-342900">
              <a:buAutoNum type="arabicPlain"/>
            </a:pPr>
            <a:r>
              <a:rPr lang="en-US" sz="2800" b="1" dirty="0" smtClean="0">
                <a:latin typeface="Arial Black" pitchFamily="34" charset="0"/>
              </a:rPr>
              <a:t>                            8</a:t>
            </a: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en-US" sz="2800" b="1" dirty="0" smtClean="0">
              <a:latin typeface="Arial Black" pitchFamily="34" charset="0"/>
            </a:endParaRPr>
          </a:p>
          <a:p>
            <a:endParaRPr lang="ru-RU" sz="28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811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likar.info/pictures_ckfinder/images/Depositphotos_12359307_S.jpg" id="6656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836712"/>
            <a:ext cx="4247456" cy="2996063"/>
          </a:xfrm>
          <a:prstGeom prst="rect">
            <a:avLst/>
          </a:prstGeom>
          <a:noFill/>
        </p:spPr>
      </p:pic>
      <p:sp>
        <p:nvSpPr>
          <p:cNvPr id="2" name="Выноска-облако 1"/>
          <p:cNvSpPr/>
          <p:nvPr/>
        </p:nvSpPr>
        <p:spPr>
          <a:xfrm rot="206459">
            <a:off x="3830143" y="-14373"/>
            <a:ext cx="5359637" cy="4234240"/>
          </a:xfrm>
          <a:prstGeom prst="cloudCallout">
            <a:avLst>
              <a:gd fmla="val -77341" name="adj1"/>
              <a:gd fmla="val -13311" name="adj2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lvl="0"/>
            <a:r>
              <a:rPr b="1" dirty="0" i="1" lang="uk-UA" sz="2800">
                <a:solidFill>
                  <a:schemeClr val="accent5">
                    <a:lumMod val="10000"/>
                  </a:schemeClr>
                </a:solidFill>
                <a:latin charset="0" panose="020B0504020000000003" pitchFamily="34" typeface="Segoe Script"/>
              </a:rPr>
              <a:t>Чи хотілося б вам, щоб ваша презентація мала доречно підібрані кольори фону та шрифту</a:t>
            </a:r>
            <a:r>
              <a:rPr b="1" dirty="0" i="1" lang="uk-UA" smtClean="0" sz="2800">
                <a:solidFill>
                  <a:schemeClr val="accent5">
                    <a:lumMod val="10000"/>
                  </a:schemeClr>
                </a:solidFill>
                <a:latin charset="0" panose="020B0504020000000003" pitchFamily="34" typeface="Segoe Script"/>
              </a:rPr>
              <a:t>?</a:t>
            </a:r>
            <a:endParaRPr b="1" dirty="0" i="1" lang="uk-UA" sz="2800">
              <a:solidFill>
                <a:schemeClr val="accent5">
                  <a:lumMod val="10000"/>
                </a:schemeClr>
              </a:solidFill>
              <a:latin charset="0" panose="020B0504020000000003" pitchFamily="34" typeface="Segoe Script"/>
            </a:endParaRPr>
          </a:p>
        </p:txBody>
      </p:sp>
      <p:sp>
        <p:nvSpPr>
          <p:cNvPr id="3" name="Выноска-облако 2"/>
          <p:cNvSpPr/>
          <p:nvPr/>
        </p:nvSpPr>
        <p:spPr>
          <a:xfrm rot="678048">
            <a:off x="2020732" y="2980336"/>
            <a:ext cx="5359637" cy="3888641"/>
          </a:xfrm>
          <a:prstGeom prst="cloudCallout">
            <a:avLst>
              <a:gd fmla="val -55340" name="adj1"/>
              <a:gd fmla="val -79570" name="adj2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lang="uk-UA" smtClean="0" sz="3200">
                <a:solidFill>
                  <a:schemeClr val="accent5">
                    <a:lumMod val="10000"/>
                  </a:schemeClr>
                </a:solidFill>
                <a:latin charset="0" panose="020B0504020000000003" pitchFamily="34" typeface="Segoe Script"/>
              </a:rPr>
              <a:t>Чи можна </a:t>
            </a:r>
            <a:r>
              <a:rPr b="1" dirty="0" i="1" lang="uk-UA" sz="3200">
                <a:solidFill>
                  <a:schemeClr val="accent5">
                    <a:lumMod val="10000"/>
                  </a:schemeClr>
                </a:solidFill>
                <a:latin charset="0" panose="020B0504020000000003" pitchFamily="34" typeface="Segoe Script"/>
              </a:rPr>
              <a:t>полегшити собі роботу зі створення презентації</a:t>
            </a:r>
            <a:r>
              <a:rPr b="1" dirty="0" i="1" lang="uk-UA" smtClean="0" sz="3200">
                <a:solidFill>
                  <a:schemeClr val="accent5">
                    <a:lumMod val="10000"/>
                  </a:schemeClr>
                </a:solidFill>
                <a:latin charset="0" panose="020B0504020000000003" pitchFamily="34" typeface="Segoe Script"/>
              </a:rPr>
              <a:t>?</a:t>
            </a:r>
            <a:endParaRPr b="1" dirty="0" i="1" lang="uk-UA" sz="3200">
              <a:solidFill>
                <a:schemeClr val="accent5">
                  <a:lumMod val="10000"/>
                </a:schemeClr>
              </a:solidFill>
              <a:latin charset="0" panose="020B0504020000000003" pitchFamily="34" typeface="Segoe Scrip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icsfab.com/download/image/62742/1920x1080_zelyonyij-fon-s-yarkim-solntsem-i-romash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188640"/>
            <a:ext cx="91440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ln w="190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Поняття шаблону презентації. </a:t>
            </a:r>
          </a:p>
          <a:p>
            <a:pPr algn="ctr"/>
            <a:endParaRPr lang="uk-UA" sz="2800" b="1" i="1" dirty="0" smtClean="0">
              <a:ln w="1905"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uk-UA" sz="5400" b="1" i="1" dirty="0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Практична робота</a:t>
            </a:r>
          </a:p>
          <a:p>
            <a:pPr algn="ctr"/>
            <a:r>
              <a:rPr lang="uk-UA" sz="5400" b="1" i="1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“Створення</a:t>
            </a:r>
            <a:r>
              <a:rPr lang="uk-UA" sz="5400" b="1" i="1" dirty="0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презентації на основі шаблону за наведеним </a:t>
            </a:r>
            <a:r>
              <a:rPr lang="uk-UA" sz="5400" b="1" i="1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планом”</a:t>
            </a:r>
            <a:endParaRPr lang="ru-RU" sz="5400" b="1" i="1" dirty="0">
              <a:ln w="1905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icsfab.com/download/image/62742/1920x1080_zelyonyij-fon-s-yarkim-solntsem-i-romashkami.jpg" id="24578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formula-r.com/upload/iblock/767/767592cf1fdcc50790d7e5137a897718.jpg" id="4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"/>
          <a:stretch>
            <a:fillRect/>
          </a:stretch>
        </p:blipFill>
        <p:spPr bwMode="auto">
          <a:xfrm>
            <a:off x="0" y="620688"/>
            <a:ext cx="2889448" cy="3140968"/>
          </a:xfrm>
          <a:prstGeom prst="roundRect">
            <a:avLst>
              <a:gd fmla="val 34616" name="adj"/>
            </a:avLst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2483768" y="188640"/>
            <a:ext cx="4392488" cy="665187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dir="t" rig="threePt"/>
          </a:scene3d>
          <a:sp3d>
            <a:bevelT prst="artDeco" w="1143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44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Дізнаємося</a:t>
            </a:r>
            <a:endParaRPr b="1" baseline="0" cap="none" dirty="0" i="0" kern="1200" kumimoji="0" lang="uk-UA" noProof="0" normalizeH="0" spc="0" strike="noStrike" sz="4400" u="none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Місце для вмісту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39824943"/>
              </p:ext>
            </p:extLst>
          </p:nvPr>
        </p:nvGraphicFramePr>
        <p:xfrm>
          <a:off x="-180528" y="620688"/>
          <a:ext cx="889248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7" r:dm="rId4" r:lo="rId5" r:qs="rId6"/>
          </a:graphicData>
        </a:graphic>
      </p:graphicFrame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3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Graphic grpId="0" spid="3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rewalls.com/large/201202/60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404664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А для цього нам потрібно:</a:t>
            </a:r>
          </a:p>
          <a:p>
            <a:endParaRPr lang="uk-UA" sz="16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бути упевненими у своїх силах і здібностях;</a:t>
            </a:r>
          </a:p>
          <a:p>
            <a:pPr>
              <a:buFont typeface="Wingdings" pitchFamily="2" charset="2"/>
              <a:buChar char="q"/>
            </a:pPr>
            <a:endParaRPr lang="uk-UA" sz="16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сміливо висловлювати припущення;</a:t>
            </a:r>
          </a:p>
          <a:p>
            <a:pPr>
              <a:buFont typeface="Wingdings" pitchFamily="2" charset="2"/>
              <a:buChar char="q"/>
            </a:pPr>
            <a:endParaRPr lang="uk-UA" sz="16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активно пізнавати та аналізувати нове;</a:t>
            </a:r>
          </a:p>
          <a:p>
            <a:pPr>
              <a:buFont typeface="Wingdings" pitchFamily="2" charset="2"/>
              <a:buChar char="q"/>
            </a:pPr>
            <a:endParaRPr lang="uk-UA" sz="16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демонструвати знання, щоб розв'язати поставлені завдання;</a:t>
            </a:r>
          </a:p>
          <a:p>
            <a:pPr>
              <a:buFont typeface="Wingdings" pitchFamily="2" charset="2"/>
              <a:buChar char="q"/>
            </a:pPr>
            <a:endParaRPr lang="uk-UA" sz="16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проконтролювати себе і товариша, </a:t>
            </a:r>
          </a:p>
          <a:p>
            <a:r>
              <a:rPr lang="uk-U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    допомогти йому зрозуміти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60648"/>
            <a:ext cx="5616624" cy="680085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ctr"/>
            <a:r>
              <a:rPr b="1" dirty="0" lang="uk-UA" sz="2800">
                <a:solidFill>
                  <a:srgbClr val="FF0000"/>
                </a:solidFill>
                <a:effectLst/>
              </a:rPr>
              <a:t>Робота з </a:t>
            </a:r>
            <a:r>
              <a:rPr b="1" dirty="0" lang="uk-UA" smtClean="0" sz="2800">
                <a:solidFill>
                  <a:srgbClr val="FF0000"/>
                </a:solidFill>
                <a:effectLst/>
              </a:rPr>
              <a:t>шаблонами</a:t>
            </a:r>
            <a:endParaRPr b="1" dirty="0" lang="uk-UA" sz="2800">
              <a:solidFill>
                <a:srgbClr val="FF0000"/>
              </a:solidFill>
              <a:effectLst/>
              <a:latin charset="0" panose="020F0502020204030204" pitchFamily="34" typeface="Calibri"/>
            </a:endParaRPr>
          </a:p>
        </p:txBody>
      </p:sp>
      <p:pic>
        <p:nvPicPr>
          <p:cNvPr id="3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1405" y="0"/>
            <a:ext cx="1892595" cy="127215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brandactive.com.ua/upload/medialibrary/479/3.jpg" id="4" name="Picture 5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0443" cy="132031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196752"/>
            <a:ext cx="3640356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Словничок (ст. 196)</a:t>
            </a:r>
            <a:endParaRPr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1331640" y="1052736"/>
            <a:ext cx="6698182" cy="2215991"/>
          </a:xfrm>
          <a:prstGeom prst="up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kern="0" lang="uk-UA" smtClean="0" sz="32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Шаблон</a:t>
            </a:r>
            <a:r>
              <a:rPr b="1" dirty="0" i="1" kern="0" lang="uk-UA" smtClean="0" sz="3200">
                <a:solidFill>
                  <a:schemeClr val="accent6">
                    <a:lumMod val="50000"/>
                  </a:schemeClr>
                </a:solidFill>
                <a:latin charset="0" panose="020F0502020204030204" pitchFamily="34" typeface="Calibri"/>
              </a:rPr>
              <a:t> </a:t>
            </a:r>
            <a:r>
              <a:rPr b="1" dirty="0" kern="0" lang="uk-UA" smtClean="0" sz="2800">
                <a:latin charset="0" panose="020F0502020204030204" pitchFamily="34" typeface="Calibri"/>
              </a:rPr>
              <a:t>— </a:t>
            </a:r>
            <a:r>
              <a:rPr b="1" dirty="0" kern="0" lang="uk-UA" sz="2800">
                <a:latin charset="0" panose="020F0502020204030204" pitchFamily="34" typeface="Calibri"/>
              </a:rPr>
              <a:t>це </a:t>
            </a:r>
            <a:r>
              <a:rPr b="1" dirty="0" kern="0" lang="uk-UA" smtClean="0" sz="2800">
                <a:solidFill>
                  <a:srgbClr val="C00000"/>
                </a:solidFill>
                <a:latin charset="0" panose="020F0502020204030204" pitchFamily="34" typeface="Calibri"/>
              </a:rPr>
              <a:t>зразок</a:t>
            </a:r>
            <a:r>
              <a:rPr b="1" dirty="0" kern="0" lang="uk-UA" smtClean="0" sz="2800">
                <a:solidFill>
                  <a:schemeClr val="tx1"/>
                </a:solidFill>
                <a:latin charset="0" panose="020F0502020204030204" pitchFamily="34" typeface="Calibri"/>
              </a:rPr>
              <a:t>, за яким виготовляють однакові деталі; приклад, який наслідують</a:t>
            </a:r>
            <a:r>
              <a:rPr b="1" dirty="0" kern="0" lang="uk-UA" smtClean="0" sz="2800">
                <a:latin charset="0" panose="020F0502020204030204" pitchFamily="34" typeface="Calibri"/>
              </a:rPr>
              <a:t>. </a:t>
            </a:r>
            <a:endParaRPr b="1" dirty="0" kern="0" lang="uk-UA" sz="2800">
              <a:latin charset="0" panose="020F0502020204030204" pitchFamily="34" typeface="Calibri"/>
            </a:endParaRPr>
          </a:p>
        </p:txBody>
      </p:sp>
      <p:pic>
        <p:nvPicPr>
          <p:cNvPr descr="http://allpolus.com/uploads/posts/2011-01-26/4039-0.jpg" id="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20798107">
            <a:off x="586739" y="3064510"/>
            <a:ext cx="2906358" cy="3863984"/>
          </a:xfrm>
          <a:prstGeom prst="rect">
            <a:avLst/>
          </a:prstGeom>
          <a:noFill/>
        </p:spPr>
      </p:pic>
      <p:pic>
        <p:nvPicPr>
          <p:cNvPr descr="http://elfpix.ru/files/elfpix/imagecache/w/image/1/2009/07/19/1247951864_s-delfinom.jpg" id="46082" name="Picture 2"/>
          <p:cNvPicPr>
            <a:picLocks noChangeArrowheads="1" noChangeAspect="1"/>
          </p:cNvPicPr>
          <p:nvPr/>
        </p:nvPicPr>
        <p:blipFill>
          <a:blip cstate="print" r:embed="rId5"/>
          <a:srcRect r="46"/>
          <a:stretch>
            <a:fillRect/>
          </a:stretch>
        </p:blipFill>
        <p:spPr bwMode="auto">
          <a:xfrm rot="923632">
            <a:off x="5648545" y="3209551"/>
            <a:ext cx="3808261" cy="3200401"/>
          </a:xfrm>
          <a:prstGeom prst="rect">
            <a:avLst/>
          </a:prstGeom>
          <a:noFill/>
        </p:spPr>
      </p:pic>
      <p:pic>
        <p:nvPicPr>
          <p:cNvPr descr="http://4.bp.blogspot.com/_4gUmgJU1Jl8/S9B1k-ZuekI/AAAAAAAAH-s/B4WUsDTQlow/s1600/%D1%84%D0%BE%D1%80%D0%BC%D1%8B+%D1%86%D0%B2%D0%B5%D1%82%D0%BE%D0%B2+1.jpg" id="46084" name="Picture 4"/>
          <p:cNvPicPr>
            <a:picLocks noChangeArrowheads="1"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3059832" y="3789040"/>
            <a:ext cx="3218217" cy="2276872"/>
          </a:xfrm>
          <a:prstGeom prst="rect">
            <a:avLst/>
          </a:prstGeom>
          <a:noFill/>
        </p:spPr>
      </p:pic>
      <p:sp>
        <p:nvSpPr>
          <p:cNvPr id="10" name="Выноска со стрелкой вверх 9"/>
          <p:cNvSpPr/>
          <p:nvPr/>
        </p:nvSpPr>
        <p:spPr>
          <a:xfrm>
            <a:off x="1331640" y="1196752"/>
            <a:ext cx="6698182" cy="1555909"/>
          </a:xfrm>
          <a:prstGeom prst="upArrowCallout">
            <a:avLst/>
          </a:prstGeom>
          <a:scene3d>
            <a:camera prst="orthographicFront"/>
            <a:lightRig dir="t" rig="threePt"/>
          </a:scene3d>
          <a:sp3d>
            <a:bevelT prst="riblet" w="1016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kern="0" lang="uk-UA" smtClean="0" sz="32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Шаблон</a:t>
            </a:r>
            <a:r>
              <a:rPr b="1" dirty="0" i="1" kern="0" lang="uk-UA" smtClean="0" sz="2800">
                <a:latin charset="0" pitchFamily="34" typeface="Arial Black"/>
              </a:rPr>
              <a:t> </a:t>
            </a:r>
            <a:r>
              <a:rPr b="1" dirty="0" kern="0" lang="uk-UA" sz="2800">
                <a:latin charset="0" panose="020F0502020204030204" pitchFamily="34" typeface="Calibri"/>
              </a:rPr>
              <a:t>— це </a:t>
            </a:r>
            <a:r>
              <a:rPr b="1" dirty="0" kern="0" lang="uk-UA" smtClean="0" sz="2800">
                <a:solidFill>
                  <a:srgbClr val="C00000"/>
                </a:solidFill>
                <a:latin charset="0" panose="020F0502020204030204" pitchFamily="34" typeface="Calibri"/>
              </a:rPr>
              <a:t>зразок</a:t>
            </a:r>
            <a:r>
              <a:rPr b="1" dirty="0" kern="0" lang="uk-UA" smtClean="0" sz="2800">
                <a:latin charset="0" panose="020F0502020204030204" pitchFamily="34" typeface="Calibri"/>
              </a:rPr>
              <a:t> </a:t>
            </a:r>
            <a:r>
              <a:rPr b="1" dirty="0" kern="0" lang="uk-UA" sz="2800">
                <a:latin charset="0" panose="020F0502020204030204" pitchFamily="34" typeface="Calibri"/>
              </a:rPr>
              <a:t>для </a:t>
            </a:r>
            <a:r>
              <a:rPr b="1" dirty="0" kern="0" lang="uk-UA" sz="2800">
                <a:solidFill>
                  <a:schemeClr val="accent6">
                    <a:lumMod val="50000"/>
                  </a:schemeClr>
                </a:solidFill>
                <a:latin charset="0" panose="020F0502020204030204" pitchFamily="34" typeface="Calibri"/>
              </a:rPr>
              <a:t>створення</a:t>
            </a:r>
            <a:r>
              <a:rPr b="1" dirty="0" kern="0" lang="uk-UA" sz="2800">
                <a:latin charset="0" panose="020F0502020204030204" pitchFamily="34" typeface="Calibri"/>
              </a:rPr>
              <a:t> презентацій. </a:t>
            </a: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1187624" y="2852936"/>
            <a:ext cx="7097353" cy="3441859"/>
          </a:xfrm>
          <a:prstGeom prst="upArrowCallout">
            <a:avLst/>
          </a:prstGeom>
          <a:scene3d>
            <a:camera prst="orthographicFront"/>
            <a:lightRig dir="t" rig="threePt"/>
          </a:scene3d>
          <a:sp3d>
            <a:bevelT prst="riblet" w="1016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kern="0" lang="uk-UA" smtClean="0" sz="2400">
                <a:latin charset="0" panose="020F0502020204030204" pitchFamily="34" typeface="Calibri"/>
              </a:rPr>
              <a:t>    </a:t>
            </a:r>
            <a:r>
              <a:rPr b="1" dirty="0" i="1" kern="0" lang="uk-UA" smtClean="0" sz="2800">
                <a:latin charset="0" panose="020F0502020204030204" pitchFamily="34" typeface="Calibri"/>
              </a:rPr>
              <a:t>Шаблони </a:t>
            </a:r>
            <a:r>
              <a:rPr b="1" dirty="0" i="1" kern="0" lang="uk-UA" sz="2800">
                <a:latin charset="0" panose="020F0502020204030204" pitchFamily="34" typeface="Calibri"/>
              </a:rPr>
              <a:t>дають змогу створювати </a:t>
            </a:r>
            <a:endParaRPr b="1" dirty="0" i="1" kern="0" lang="uk-UA" smtClean="0" sz="2800">
              <a:latin charset="0" panose="020F0502020204030204" pitchFamily="34" typeface="Calibri"/>
            </a:endParaRPr>
          </a:p>
          <a:p>
            <a:pPr algn="ctr"/>
            <a:r>
              <a:rPr b="1" dirty="0" i="1" kern="0" lang="uk-UA" smtClean="0" sz="2800">
                <a:latin charset="0" panose="020F0502020204030204" pitchFamily="34" typeface="Calibri"/>
              </a:rPr>
              <a:t>презентації </a:t>
            </a:r>
            <a:r>
              <a:rPr b="1" dirty="0" i="1" kern="0" lang="uk-UA" sz="2800">
                <a:latin charset="0" panose="020F0502020204030204" pitchFamily="34" typeface="Calibri"/>
              </a:rPr>
              <a:t>швидше, ніж починаючи з нового аркуша. </a:t>
            </a:r>
            <a:endParaRPr b="1" dirty="0" i="1" kern="0" lang="uk-UA" smtClean="0" sz="2800">
              <a:latin charset="0" panose="020F0502020204030204" pitchFamily="34" typeface="Calibri"/>
            </a:endParaRPr>
          </a:p>
          <a:p>
            <a:pPr algn="ctr"/>
            <a:r>
              <a:rPr b="1" dirty="0" i="1" kern="0" lang="uk-UA" smtClean="0" sz="2800">
                <a:solidFill>
                  <a:schemeClr val="accent1">
                    <a:lumMod val="50000"/>
                  </a:schemeClr>
                </a:solidFill>
                <a:latin charset="0" panose="020F0502020204030204" pitchFamily="34" typeface="Calibri"/>
              </a:rPr>
              <a:t>Вони створюються </a:t>
            </a:r>
            <a:r>
              <a:rPr b="1" dirty="0" i="1" kern="0" lang="uk-UA" sz="2800">
                <a:solidFill>
                  <a:schemeClr val="accent1">
                    <a:lumMod val="50000"/>
                  </a:schemeClr>
                </a:solidFill>
                <a:latin charset="0" panose="020F0502020204030204" pitchFamily="34" typeface="Calibri"/>
              </a:rPr>
              <a:t>для </a:t>
            </a:r>
            <a:r>
              <a:rPr b="1" dirty="0" i="1" kern="0" lang="uk-UA" sz="2800">
                <a:solidFill>
                  <a:schemeClr val="accent2">
                    <a:lumMod val="75000"/>
                  </a:schemeClr>
                </a:solidFill>
                <a:latin charset="0" panose="020F0502020204030204" pitchFamily="34" typeface="Calibri"/>
              </a:rPr>
              <a:t>полегшення</a:t>
            </a:r>
            <a:r>
              <a:rPr b="1" dirty="0" i="1" kern="0" lang="uk-UA" sz="2800">
                <a:solidFill>
                  <a:schemeClr val="accent1">
                    <a:lumMod val="50000"/>
                  </a:schemeClr>
                </a:solidFill>
                <a:latin charset="0" panose="020F0502020204030204" pitchFamily="34" typeface="Calibri"/>
              </a:rPr>
              <a:t> роботи користувача.</a:t>
            </a:r>
          </a:p>
        </p:txBody>
      </p:sp>
      <p:pic>
        <p:nvPicPr>
          <p:cNvPr descr="http://lvivmarket.net/modules/goods/images/313_chasyi-royal-london-90015-02.jpg" id="12" name="Picture 2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45607">
            <a:off x="227181" y="2648069"/>
            <a:ext cx="1660252" cy="1660252"/>
          </a:xfrm>
          <a:prstGeom prst="snip1Rect">
            <a:avLst>
              <a:gd fmla="val 40492" name="adj"/>
            </a:avLst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locks.org.ua/wp-content/uploads/2012/05/clock4.png" id="13" name="Picture 4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20009">
            <a:off x="7443943" y="2612077"/>
            <a:ext cx="1687998" cy="179771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xit" presetID="3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100000" dur="800" id="6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100000" dur="800" id="7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1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11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3" nodeType="withEffect" presetClass="exit" presetID="3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100000" dur="800" id="14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100000" dur="800" id="15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1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18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19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1" nodeType="withEffect" presetClass="exit" presetID="3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100000" dur="800" id="22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100000" dur="800" id="23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2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2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26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27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9" nodeType="withEffect" presetClass="exit" presetID="3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100000" dur="800" id="3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100000" dur="800" id="31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32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33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34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35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7" nodeType="withEffect" presetClass="exit" presetID="3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100000" dur="800" id="38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100000" dur="800" id="39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4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200" id="41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42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800" id="43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45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4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48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4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5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5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5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58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5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6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6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6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63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6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66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67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6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69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70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71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3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74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75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7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77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78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animBg="1" grpId="0" spid="6"/>
      <p:bldP animBg="1" grpId="0" spid="10"/>
      <p:bldP animBg="1" grpId="0" spid="1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лево стрелка 5"/>
          <p:cNvSpPr/>
          <p:nvPr/>
        </p:nvSpPr>
        <p:spPr>
          <a:xfrm>
            <a:off x="539552" y="188640"/>
            <a:ext cx="1080119" cy="1140620"/>
          </a:xfrm>
          <a:prstGeom prst="curvedRightArrow">
            <a:avLst>
              <a:gd name="adj1" fmla="val 25000"/>
              <a:gd name="adj2" fmla="val 50000"/>
              <a:gd name="adj3" fmla="val 17699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24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 flipH="1">
            <a:off x="7596336" y="188640"/>
            <a:ext cx="1062294" cy="1043827"/>
          </a:xfrm>
          <a:prstGeom prst="curvedRightArrow">
            <a:avLst>
              <a:gd name="adj1" fmla="val 25000"/>
              <a:gd name="adj2" fmla="val 50000"/>
              <a:gd name="adj3" fmla="val 17699"/>
            </a:avLst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9203" y="1268760"/>
            <a:ext cx="2584797" cy="173744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http://brandactive.com.ua/upload/medialibrary/479/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2346260" cy="165618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63688" y="0"/>
            <a:ext cx="5760641" cy="680085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</a:rPr>
              <a:t>Робота з </a:t>
            </a:r>
            <a:r>
              <a:rPr lang="uk-UA" sz="2800" b="1" dirty="0" smtClean="0">
                <a:solidFill>
                  <a:srgbClr val="FF0000"/>
                </a:solidFill>
              </a:rPr>
              <a:t>шаблонами</a:t>
            </a:r>
            <a:endParaRPr lang="uk-UA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53994482"/>
              </p:ext>
            </p:extLst>
          </p:nvPr>
        </p:nvGraphicFramePr>
        <p:xfrm>
          <a:off x="0" y="1052737"/>
          <a:ext cx="9144000" cy="4608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1038</Words>
  <Application>Microsoft Office PowerPoint</Application>
  <PresentationFormat>Экран (4:3)</PresentationFormat>
  <Paragraphs>257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54</cp:revision>
  <dcterms:modified xsi:type="dcterms:W3CDTF">2014-10-21T10:41:38Z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1973631</vt:lpwstr>
  </property>
  <property fmtid="{D5CDD505-2E9C-101B-9397-08002B2CF9AE}" name="NXPowerLiteVersion" pid="3">
    <vt:lpwstr>D4.1.4</vt:lpwstr>
  </property>
</Properties>
</file>