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1" r:id="rId3"/>
    <p:sldId id="263" r:id="rId4"/>
    <p:sldId id="262" r:id="rId5"/>
    <p:sldId id="257" r:id="rId6"/>
    <p:sldId id="259" r:id="rId7"/>
    <p:sldId id="260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167C83-26E3-43BC-AFE3-1C4966B1AA0A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7F6A559-E443-4C26-AA1A-949F92B55614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77CC3220-73F6-4C0E-89C8-B8B3B63CC7D2}" type="parTrans" cxnId="{E79F3EEC-C370-4288-B56C-FAC33A76CF78}">
      <dgm:prSet/>
      <dgm:spPr/>
      <dgm:t>
        <a:bodyPr/>
        <a:lstStyle/>
        <a:p>
          <a:endParaRPr lang="ru-RU"/>
        </a:p>
      </dgm:t>
    </dgm:pt>
    <dgm:pt modelId="{77D67712-E75A-4EDD-96EB-A8E906EBE7E0}" type="sibTrans" cxnId="{E79F3EEC-C370-4288-B56C-FAC33A76CF78}">
      <dgm:prSet/>
      <dgm:spPr/>
      <dgm:t>
        <a:bodyPr/>
        <a:lstStyle/>
        <a:p>
          <a:endParaRPr lang="ru-RU"/>
        </a:p>
      </dgm:t>
    </dgm:pt>
    <dgm:pt modelId="{253E995D-E663-415A-8CCD-30EC266E1531}">
      <dgm:prSet phldrT="[Текст]" custT="1"/>
      <dgm:spPr/>
      <dgm:t>
        <a:bodyPr/>
        <a:lstStyle/>
        <a:p>
          <a:r>
            <a:rPr lang="uk-UA" sz="1400" noProof="0" dirty="0" smtClean="0"/>
            <a:t>На ігровому полі вибираємо букву і натискаємо на неї</a:t>
          </a:r>
          <a:endParaRPr lang="uk-UA" sz="1400" noProof="0" dirty="0"/>
        </a:p>
      </dgm:t>
    </dgm:pt>
    <dgm:pt modelId="{4A9212D7-16CE-492C-A7F5-23215C7EAA75}" type="parTrans" cxnId="{3F150926-432E-4B75-8683-DBE91A47F4B4}">
      <dgm:prSet/>
      <dgm:spPr/>
      <dgm:t>
        <a:bodyPr/>
        <a:lstStyle/>
        <a:p>
          <a:endParaRPr lang="ru-RU"/>
        </a:p>
      </dgm:t>
    </dgm:pt>
    <dgm:pt modelId="{918A9EC5-84E9-4D87-BA1D-186A6CE8E23D}" type="sibTrans" cxnId="{3F150926-432E-4B75-8683-DBE91A47F4B4}">
      <dgm:prSet/>
      <dgm:spPr/>
      <dgm:t>
        <a:bodyPr/>
        <a:lstStyle/>
        <a:p>
          <a:endParaRPr lang="ru-RU"/>
        </a:p>
      </dgm:t>
    </dgm:pt>
    <dgm:pt modelId="{4043AA8C-0021-4B9E-9A00-D22DF6508805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B9647F7B-9E69-4F92-A10B-166FA5EEBC6F}" type="parTrans" cxnId="{4FCFE125-A782-472B-B3C7-C369BF2C8004}">
      <dgm:prSet/>
      <dgm:spPr/>
      <dgm:t>
        <a:bodyPr/>
        <a:lstStyle/>
        <a:p>
          <a:endParaRPr lang="ru-RU"/>
        </a:p>
      </dgm:t>
    </dgm:pt>
    <dgm:pt modelId="{A298D6B9-D7A2-45DB-92E4-8495DC0C4E34}" type="sibTrans" cxnId="{4FCFE125-A782-472B-B3C7-C369BF2C8004}">
      <dgm:prSet/>
      <dgm:spPr/>
      <dgm:t>
        <a:bodyPr/>
        <a:lstStyle/>
        <a:p>
          <a:endParaRPr lang="ru-RU"/>
        </a:p>
      </dgm:t>
    </dgm:pt>
    <dgm:pt modelId="{4400B8A3-CF8B-44D3-BE3D-C8F102BEA204}">
      <dgm:prSet phldrT="[Текст]" custT="1"/>
      <dgm:spPr/>
      <dgm:t>
        <a:bodyPr/>
        <a:lstStyle/>
        <a:p>
          <a:r>
            <a:rPr lang="uk-UA" sz="1400" noProof="0" dirty="0" smtClean="0"/>
            <a:t>Відкривається слайд з питанням</a:t>
          </a:r>
          <a:endParaRPr lang="uk-UA" sz="1400" noProof="0" dirty="0"/>
        </a:p>
      </dgm:t>
    </dgm:pt>
    <dgm:pt modelId="{6DE55A4A-C577-4F30-AF2E-74E22C5CB190}" type="parTrans" cxnId="{F43334BA-6C84-47CF-AF3A-B369F89DD593}">
      <dgm:prSet/>
      <dgm:spPr/>
      <dgm:t>
        <a:bodyPr/>
        <a:lstStyle/>
        <a:p>
          <a:endParaRPr lang="ru-RU"/>
        </a:p>
      </dgm:t>
    </dgm:pt>
    <dgm:pt modelId="{5F576B01-2799-4AB7-8542-5AA80E55103B}" type="sibTrans" cxnId="{F43334BA-6C84-47CF-AF3A-B369F89DD593}">
      <dgm:prSet/>
      <dgm:spPr/>
      <dgm:t>
        <a:bodyPr/>
        <a:lstStyle/>
        <a:p>
          <a:endParaRPr lang="ru-RU"/>
        </a:p>
      </dgm:t>
    </dgm:pt>
    <dgm:pt modelId="{00221B2D-FAF8-431B-A809-BB544C679870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3397C1A7-C85F-4EA3-B14E-E4E48EE37FFC}" type="parTrans" cxnId="{FED4259F-F34E-440E-8308-536C2924EF23}">
      <dgm:prSet/>
      <dgm:spPr/>
      <dgm:t>
        <a:bodyPr/>
        <a:lstStyle/>
        <a:p>
          <a:endParaRPr lang="ru-RU"/>
        </a:p>
      </dgm:t>
    </dgm:pt>
    <dgm:pt modelId="{56084965-CF43-4E09-ACC9-BF21BB1A19C2}" type="sibTrans" cxnId="{FED4259F-F34E-440E-8308-536C2924EF23}">
      <dgm:prSet/>
      <dgm:spPr/>
      <dgm:t>
        <a:bodyPr/>
        <a:lstStyle/>
        <a:p>
          <a:endParaRPr lang="ru-RU"/>
        </a:p>
      </dgm:t>
    </dgm:pt>
    <dgm:pt modelId="{C5490250-680C-45A3-8147-FFE36097AEDB}">
      <dgm:prSet phldrT="[Текст]" custT="1"/>
      <dgm:spPr/>
      <dgm:t>
        <a:bodyPr/>
        <a:lstStyle/>
        <a:p>
          <a:r>
            <a:rPr lang="uk-UA" sz="1400" noProof="0" dirty="0" smtClean="0"/>
            <a:t>Повернувшись на ігрове поле, відкрита буква потрапляє в скриньку</a:t>
          </a:r>
          <a:r>
            <a:rPr lang="en-US" sz="1400" noProof="0" smtClean="0"/>
            <a:t> </a:t>
          </a:r>
          <a:endParaRPr lang="uk-UA" sz="1400" noProof="0" dirty="0"/>
        </a:p>
      </dgm:t>
    </dgm:pt>
    <dgm:pt modelId="{32B1734F-CA3C-4FED-9EA6-EAE655D4B9C4}" type="parTrans" cxnId="{52D6AE41-271B-423C-BA94-9D482C2E7517}">
      <dgm:prSet/>
      <dgm:spPr/>
      <dgm:t>
        <a:bodyPr/>
        <a:lstStyle/>
        <a:p>
          <a:endParaRPr lang="ru-RU"/>
        </a:p>
      </dgm:t>
    </dgm:pt>
    <dgm:pt modelId="{1AE6FB4F-324E-4B4C-8CCE-6FEC8D10004D}" type="sibTrans" cxnId="{52D6AE41-271B-423C-BA94-9D482C2E7517}">
      <dgm:prSet/>
      <dgm:spPr/>
      <dgm:t>
        <a:bodyPr/>
        <a:lstStyle/>
        <a:p>
          <a:endParaRPr lang="ru-RU"/>
        </a:p>
      </dgm:t>
    </dgm:pt>
    <dgm:pt modelId="{296BCFA0-D812-4268-BD80-C4F4DE4A0A5E}">
      <dgm:prSet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5BDA93F4-4478-440B-A297-DEAF46083297}" type="parTrans" cxnId="{81B5DC68-CD63-43D4-B4E2-99729C4A15BC}">
      <dgm:prSet/>
      <dgm:spPr/>
      <dgm:t>
        <a:bodyPr/>
        <a:lstStyle/>
        <a:p>
          <a:endParaRPr lang="ru-RU"/>
        </a:p>
      </dgm:t>
    </dgm:pt>
    <dgm:pt modelId="{32D8A0B1-1776-4364-AB3E-F5919CAFB08B}" type="sibTrans" cxnId="{81B5DC68-CD63-43D4-B4E2-99729C4A15BC}">
      <dgm:prSet/>
      <dgm:spPr/>
      <dgm:t>
        <a:bodyPr/>
        <a:lstStyle/>
        <a:p>
          <a:endParaRPr lang="ru-RU"/>
        </a:p>
      </dgm:t>
    </dgm:pt>
    <dgm:pt modelId="{2C61816A-94E7-4C42-BDF1-661A204BC561}">
      <dgm:prSet custT="1"/>
      <dgm:spPr/>
      <dgm:t>
        <a:bodyPr/>
        <a:lstStyle/>
        <a:p>
          <a:r>
            <a:rPr lang="uk-UA" sz="1400" noProof="0" dirty="0" smtClean="0"/>
            <a:t>Натиснувши на питання, відкривається відповідь</a:t>
          </a:r>
          <a:endParaRPr lang="uk-UA" sz="1400" noProof="0" dirty="0"/>
        </a:p>
      </dgm:t>
    </dgm:pt>
    <dgm:pt modelId="{52024E99-3792-4FAD-A381-A56B9874BA2D}" type="parTrans" cxnId="{70BCBAF2-6B63-4C69-9A49-1E3708D1D090}">
      <dgm:prSet/>
      <dgm:spPr/>
      <dgm:t>
        <a:bodyPr/>
        <a:lstStyle/>
        <a:p>
          <a:endParaRPr lang="ru-RU"/>
        </a:p>
      </dgm:t>
    </dgm:pt>
    <dgm:pt modelId="{917806A9-A5DE-481C-AD7E-9E31E4E242EB}" type="sibTrans" cxnId="{70BCBAF2-6B63-4C69-9A49-1E3708D1D090}">
      <dgm:prSet/>
      <dgm:spPr/>
      <dgm:t>
        <a:bodyPr/>
        <a:lstStyle/>
        <a:p>
          <a:endParaRPr lang="ru-RU"/>
        </a:p>
      </dgm:t>
    </dgm:pt>
    <dgm:pt modelId="{76369523-D0BB-449E-A00B-FF6198BFCBAD}">
      <dgm:prSet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4C3E8CD5-E199-4F9E-A244-6F5368E048AB}" type="parTrans" cxnId="{A89B2EB0-F79F-4281-90C0-41D1D8CDABB0}">
      <dgm:prSet/>
      <dgm:spPr/>
      <dgm:t>
        <a:bodyPr/>
        <a:lstStyle/>
        <a:p>
          <a:endParaRPr lang="ru-RU"/>
        </a:p>
      </dgm:t>
    </dgm:pt>
    <dgm:pt modelId="{74F47F44-5241-486A-8451-3284731BEBF9}" type="sibTrans" cxnId="{A89B2EB0-F79F-4281-90C0-41D1D8CDABB0}">
      <dgm:prSet/>
      <dgm:spPr/>
      <dgm:t>
        <a:bodyPr/>
        <a:lstStyle/>
        <a:p>
          <a:endParaRPr lang="ru-RU"/>
        </a:p>
      </dgm:t>
    </dgm:pt>
    <dgm:pt modelId="{539188E0-DEC8-4E36-8369-FBEC697B408E}">
      <dgm:prSet custT="1"/>
      <dgm:spPr/>
      <dgm:t>
        <a:bodyPr/>
        <a:lstStyle/>
        <a:p>
          <a:r>
            <a:rPr lang="uk-UA" sz="1400" noProof="0" dirty="0" smtClean="0"/>
            <a:t>Знову вибираємо букву і продовжуємо грати</a:t>
          </a:r>
          <a:endParaRPr lang="uk-UA" sz="1400" noProof="0" dirty="0"/>
        </a:p>
      </dgm:t>
    </dgm:pt>
    <dgm:pt modelId="{D81A1ADA-8834-414B-8B1F-410A1969199F}" type="parTrans" cxnId="{7F309324-6B01-4E04-956C-1B9FDD40E3FA}">
      <dgm:prSet/>
      <dgm:spPr/>
      <dgm:t>
        <a:bodyPr/>
        <a:lstStyle/>
        <a:p>
          <a:endParaRPr lang="ru-RU"/>
        </a:p>
      </dgm:t>
    </dgm:pt>
    <dgm:pt modelId="{58712AA0-583A-4B66-8DCB-255A670359A0}" type="sibTrans" cxnId="{7F309324-6B01-4E04-956C-1B9FDD40E3FA}">
      <dgm:prSet/>
      <dgm:spPr/>
      <dgm:t>
        <a:bodyPr/>
        <a:lstStyle/>
        <a:p>
          <a:endParaRPr lang="ru-RU"/>
        </a:p>
      </dgm:t>
    </dgm:pt>
    <dgm:pt modelId="{92BE72A9-4F60-4292-B86B-D65E51FB0523}" type="pres">
      <dgm:prSet presAssocID="{81167C83-26E3-43BC-AFE3-1C4966B1AA0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95C0E9F-6569-4AFE-860E-B43C6C422B17}" type="pres">
      <dgm:prSet presAssocID="{A7F6A559-E443-4C26-AA1A-949F92B55614}" presName="composite" presStyleCnt="0"/>
      <dgm:spPr/>
    </dgm:pt>
    <dgm:pt modelId="{43ECA936-9C30-45BC-A8BB-04147E80218B}" type="pres">
      <dgm:prSet presAssocID="{A7F6A559-E443-4C26-AA1A-949F92B55614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999D45-8937-4CDC-8240-302A73AA5983}" type="pres">
      <dgm:prSet presAssocID="{A7F6A559-E443-4C26-AA1A-949F92B55614}" presName="descendantText" presStyleLbl="alignAcc1" presStyleIdx="0" presStyleCnt="5" custLinFactNeighborX="-361" custLinFactNeighborY="-3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142036-D7BF-4C67-BF52-E5A2BF0C2F9E}" type="pres">
      <dgm:prSet presAssocID="{77D67712-E75A-4EDD-96EB-A8E906EBE7E0}" presName="sp" presStyleCnt="0"/>
      <dgm:spPr/>
    </dgm:pt>
    <dgm:pt modelId="{5E61F46C-FC25-4FD8-9FB3-9A52F218B3E1}" type="pres">
      <dgm:prSet presAssocID="{4043AA8C-0021-4B9E-9A00-D22DF6508805}" presName="composite" presStyleCnt="0"/>
      <dgm:spPr/>
    </dgm:pt>
    <dgm:pt modelId="{0248C4CD-D84F-441F-AAC1-FE41FC55FB48}" type="pres">
      <dgm:prSet presAssocID="{4043AA8C-0021-4B9E-9A00-D22DF6508805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22A526-D20D-4521-B2C7-8FF2F9AD4D48}" type="pres">
      <dgm:prSet presAssocID="{4043AA8C-0021-4B9E-9A00-D22DF6508805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1CD932-ED27-4F1A-8FBA-F8FCAB8D501A}" type="pres">
      <dgm:prSet presAssocID="{A298D6B9-D7A2-45DB-92E4-8495DC0C4E34}" presName="sp" presStyleCnt="0"/>
      <dgm:spPr/>
    </dgm:pt>
    <dgm:pt modelId="{4EFEB15C-D0A2-4439-BA1A-51052CD0480A}" type="pres">
      <dgm:prSet presAssocID="{296BCFA0-D812-4268-BD80-C4F4DE4A0A5E}" presName="composite" presStyleCnt="0"/>
      <dgm:spPr/>
    </dgm:pt>
    <dgm:pt modelId="{E134C31E-F47A-464E-8E63-195E9F43B199}" type="pres">
      <dgm:prSet presAssocID="{296BCFA0-D812-4268-BD80-C4F4DE4A0A5E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96602D-9895-49D3-A3B8-C5924898415F}" type="pres">
      <dgm:prSet presAssocID="{296BCFA0-D812-4268-BD80-C4F4DE4A0A5E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6D7DAD-3077-472D-B313-043A0B1E1CD5}" type="pres">
      <dgm:prSet presAssocID="{32D8A0B1-1776-4364-AB3E-F5919CAFB08B}" presName="sp" presStyleCnt="0"/>
      <dgm:spPr/>
    </dgm:pt>
    <dgm:pt modelId="{7E4B4429-A8AB-45D2-9D02-63842A9D21DC}" type="pres">
      <dgm:prSet presAssocID="{00221B2D-FAF8-431B-A809-BB544C679870}" presName="composite" presStyleCnt="0"/>
      <dgm:spPr/>
    </dgm:pt>
    <dgm:pt modelId="{7828AF1D-57D1-46D6-88E0-9CC1325DE72E}" type="pres">
      <dgm:prSet presAssocID="{00221B2D-FAF8-431B-A809-BB544C679870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EBABFF-310D-4091-A7BF-8DADF272ABCD}" type="pres">
      <dgm:prSet presAssocID="{00221B2D-FAF8-431B-A809-BB544C679870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B195BC-3C5D-41CD-BE2F-5B0DE8848894}" type="pres">
      <dgm:prSet presAssocID="{56084965-CF43-4E09-ACC9-BF21BB1A19C2}" presName="sp" presStyleCnt="0"/>
      <dgm:spPr/>
    </dgm:pt>
    <dgm:pt modelId="{F12FC040-69EB-4015-85BB-8CC541AD8AB0}" type="pres">
      <dgm:prSet presAssocID="{76369523-D0BB-449E-A00B-FF6198BFCBAD}" presName="composite" presStyleCnt="0"/>
      <dgm:spPr/>
    </dgm:pt>
    <dgm:pt modelId="{CEB28576-5E5B-4FDD-9030-18166938E80E}" type="pres">
      <dgm:prSet presAssocID="{76369523-D0BB-449E-A00B-FF6198BFCBAD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A75946-E483-438E-9FB0-9130A61FAFEC}" type="pres">
      <dgm:prSet presAssocID="{76369523-D0BB-449E-A00B-FF6198BFCBAD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B5DC68-CD63-43D4-B4E2-99729C4A15BC}" srcId="{81167C83-26E3-43BC-AFE3-1C4966B1AA0A}" destId="{296BCFA0-D812-4268-BD80-C4F4DE4A0A5E}" srcOrd="2" destOrd="0" parTransId="{5BDA93F4-4478-440B-A297-DEAF46083297}" sibTransId="{32D8A0B1-1776-4364-AB3E-F5919CAFB08B}"/>
    <dgm:cxn modelId="{52D6AE41-271B-423C-BA94-9D482C2E7517}" srcId="{00221B2D-FAF8-431B-A809-BB544C679870}" destId="{C5490250-680C-45A3-8147-FFE36097AEDB}" srcOrd="0" destOrd="0" parTransId="{32B1734F-CA3C-4FED-9EA6-EAE655D4B9C4}" sibTransId="{1AE6FB4F-324E-4B4C-8CCE-6FEC8D10004D}"/>
    <dgm:cxn modelId="{3BD0722B-7835-42B1-9F27-D560089F52E8}" type="presOf" srcId="{539188E0-DEC8-4E36-8369-FBEC697B408E}" destId="{9CA75946-E483-438E-9FB0-9130A61FAFEC}" srcOrd="0" destOrd="0" presId="urn:microsoft.com/office/officeart/2005/8/layout/chevron2"/>
    <dgm:cxn modelId="{A89B2EB0-F79F-4281-90C0-41D1D8CDABB0}" srcId="{81167C83-26E3-43BC-AFE3-1C4966B1AA0A}" destId="{76369523-D0BB-449E-A00B-FF6198BFCBAD}" srcOrd="4" destOrd="0" parTransId="{4C3E8CD5-E199-4F9E-A244-6F5368E048AB}" sibTransId="{74F47F44-5241-486A-8451-3284731BEBF9}"/>
    <dgm:cxn modelId="{F43334BA-6C84-47CF-AF3A-B369F89DD593}" srcId="{4043AA8C-0021-4B9E-9A00-D22DF6508805}" destId="{4400B8A3-CF8B-44D3-BE3D-C8F102BEA204}" srcOrd="0" destOrd="0" parTransId="{6DE55A4A-C577-4F30-AF2E-74E22C5CB190}" sibTransId="{5F576B01-2799-4AB7-8542-5AA80E55103B}"/>
    <dgm:cxn modelId="{6567D0DF-C8A9-46A4-8264-9F78E99FD5E5}" type="presOf" srcId="{00221B2D-FAF8-431B-A809-BB544C679870}" destId="{7828AF1D-57D1-46D6-88E0-9CC1325DE72E}" srcOrd="0" destOrd="0" presId="urn:microsoft.com/office/officeart/2005/8/layout/chevron2"/>
    <dgm:cxn modelId="{E79F3EEC-C370-4288-B56C-FAC33A76CF78}" srcId="{81167C83-26E3-43BC-AFE3-1C4966B1AA0A}" destId="{A7F6A559-E443-4C26-AA1A-949F92B55614}" srcOrd="0" destOrd="0" parTransId="{77CC3220-73F6-4C0E-89C8-B8B3B63CC7D2}" sibTransId="{77D67712-E75A-4EDD-96EB-A8E906EBE7E0}"/>
    <dgm:cxn modelId="{FED4259F-F34E-440E-8308-536C2924EF23}" srcId="{81167C83-26E3-43BC-AFE3-1C4966B1AA0A}" destId="{00221B2D-FAF8-431B-A809-BB544C679870}" srcOrd="3" destOrd="0" parTransId="{3397C1A7-C85F-4EA3-B14E-E4E48EE37FFC}" sibTransId="{56084965-CF43-4E09-ACC9-BF21BB1A19C2}"/>
    <dgm:cxn modelId="{D27912B0-209A-4384-B4FE-811C52133FB1}" type="presOf" srcId="{C5490250-680C-45A3-8147-FFE36097AEDB}" destId="{A4EBABFF-310D-4091-A7BF-8DADF272ABCD}" srcOrd="0" destOrd="0" presId="urn:microsoft.com/office/officeart/2005/8/layout/chevron2"/>
    <dgm:cxn modelId="{0CC468BB-94E3-4A48-B329-EE9322D88869}" type="presOf" srcId="{A7F6A559-E443-4C26-AA1A-949F92B55614}" destId="{43ECA936-9C30-45BC-A8BB-04147E80218B}" srcOrd="0" destOrd="0" presId="urn:microsoft.com/office/officeart/2005/8/layout/chevron2"/>
    <dgm:cxn modelId="{0D2C6BA5-5B57-477E-A76E-658A2CF345CD}" type="presOf" srcId="{2C61816A-94E7-4C42-BDF1-661A204BC561}" destId="{1D96602D-9895-49D3-A3B8-C5924898415F}" srcOrd="0" destOrd="0" presId="urn:microsoft.com/office/officeart/2005/8/layout/chevron2"/>
    <dgm:cxn modelId="{70BCBAF2-6B63-4C69-9A49-1E3708D1D090}" srcId="{296BCFA0-D812-4268-BD80-C4F4DE4A0A5E}" destId="{2C61816A-94E7-4C42-BDF1-661A204BC561}" srcOrd="0" destOrd="0" parTransId="{52024E99-3792-4FAD-A381-A56B9874BA2D}" sibTransId="{917806A9-A5DE-481C-AD7E-9E31E4E242EB}"/>
    <dgm:cxn modelId="{A7CA2E2D-1F41-4EA5-800D-ACEFEFBA5AA3}" type="presOf" srcId="{253E995D-E663-415A-8CCD-30EC266E1531}" destId="{72999D45-8937-4CDC-8240-302A73AA5983}" srcOrd="0" destOrd="0" presId="urn:microsoft.com/office/officeart/2005/8/layout/chevron2"/>
    <dgm:cxn modelId="{3F150926-432E-4B75-8683-DBE91A47F4B4}" srcId="{A7F6A559-E443-4C26-AA1A-949F92B55614}" destId="{253E995D-E663-415A-8CCD-30EC266E1531}" srcOrd="0" destOrd="0" parTransId="{4A9212D7-16CE-492C-A7F5-23215C7EAA75}" sibTransId="{918A9EC5-84E9-4D87-BA1D-186A6CE8E23D}"/>
    <dgm:cxn modelId="{36735C39-9321-42FC-9D11-FA4CD082A289}" type="presOf" srcId="{4400B8A3-CF8B-44D3-BE3D-C8F102BEA204}" destId="{A122A526-D20D-4521-B2C7-8FF2F9AD4D48}" srcOrd="0" destOrd="0" presId="urn:microsoft.com/office/officeart/2005/8/layout/chevron2"/>
    <dgm:cxn modelId="{09F9C56B-B4C7-4743-802A-15064F4F7DC0}" type="presOf" srcId="{76369523-D0BB-449E-A00B-FF6198BFCBAD}" destId="{CEB28576-5E5B-4FDD-9030-18166938E80E}" srcOrd="0" destOrd="0" presId="urn:microsoft.com/office/officeart/2005/8/layout/chevron2"/>
    <dgm:cxn modelId="{7F309324-6B01-4E04-956C-1B9FDD40E3FA}" srcId="{76369523-D0BB-449E-A00B-FF6198BFCBAD}" destId="{539188E0-DEC8-4E36-8369-FBEC697B408E}" srcOrd="0" destOrd="0" parTransId="{D81A1ADA-8834-414B-8B1F-410A1969199F}" sibTransId="{58712AA0-583A-4B66-8DCB-255A670359A0}"/>
    <dgm:cxn modelId="{BD667076-F7BA-4981-A6EA-839E6F161BF5}" type="presOf" srcId="{81167C83-26E3-43BC-AFE3-1C4966B1AA0A}" destId="{92BE72A9-4F60-4292-B86B-D65E51FB0523}" srcOrd="0" destOrd="0" presId="urn:microsoft.com/office/officeart/2005/8/layout/chevron2"/>
    <dgm:cxn modelId="{E39609F0-DA90-46BD-ACA1-71B4B541B654}" type="presOf" srcId="{296BCFA0-D812-4268-BD80-C4F4DE4A0A5E}" destId="{E134C31E-F47A-464E-8E63-195E9F43B199}" srcOrd="0" destOrd="0" presId="urn:microsoft.com/office/officeart/2005/8/layout/chevron2"/>
    <dgm:cxn modelId="{2037A5E9-0537-404F-95B9-04BF945E7A72}" type="presOf" srcId="{4043AA8C-0021-4B9E-9A00-D22DF6508805}" destId="{0248C4CD-D84F-441F-AAC1-FE41FC55FB48}" srcOrd="0" destOrd="0" presId="urn:microsoft.com/office/officeart/2005/8/layout/chevron2"/>
    <dgm:cxn modelId="{4FCFE125-A782-472B-B3C7-C369BF2C8004}" srcId="{81167C83-26E3-43BC-AFE3-1C4966B1AA0A}" destId="{4043AA8C-0021-4B9E-9A00-D22DF6508805}" srcOrd="1" destOrd="0" parTransId="{B9647F7B-9E69-4F92-A10B-166FA5EEBC6F}" sibTransId="{A298D6B9-D7A2-45DB-92E4-8495DC0C4E34}"/>
    <dgm:cxn modelId="{61F2ED87-52B5-4C65-BA90-CF8F1B0E35FE}" type="presParOf" srcId="{92BE72A9-4F60-4292-B86B-D65E51FB0523}" destId="{195C0E9F-6569-4AFE-860E-B43C6C422B17}" srcOrd="0" destOrd="0" presId="urn:microsoft.com/office/officeart/2005/8/layout/chevron2"/>
    <dgm:cxn modelId="{3A0AB5C1-F3EC-45DF-8D92-3A75D444F5D9}" type="presParOf" srcId="{195C0E9F-6569-4AFE-860E-B43C6C422B17}" destId="{43ECA936-9C30-45BC-A8BB-04147E80218B}" srcOrd="0" destOrd="0" presId="urn:microsoft.com/office/officeart/2005/8/layout/chevron2"/>
    <dgm:cxn modelId="{C93D17FC-B58D-4344-919D-AB5C81A125A1}" type="presParOf" srcId="{195C0E9F-6569-4AFE-860E-B43C6C422B17}" destId="{72999D45-8937-4CDC-8240-302A73AA5983}" srcOrd="1" destOrd="0" presId="urn:microsoft.com/office/officeart/2005/8/layout/chevron2"/>
    <dgm:cxn modelId="{9945929E-D6CD-48F2-839B-1E3D32B2537B}" type="presParOf" srcId="{92BE72A9-4F60-4292-B86B-D65E51FB0523}" destId="{9D142036-D7BF-4C67-BF52-E5A2BF0C2F9E}" srcOrd="1" destOrd="0" presId="urn:microsoft.com/office/officeart/2005/8/layout/chevron2"/>
    <dgm:cxn modelId="{438684F0-3F4D-4E40-94F5-601B47A96B4A}" type="presParOf" srcId="{92BE72A9-4F60-4292-B86B-D65E51FB0523}" destId="{5E61F46C-FC25-4FD8-9FB3-9A52F218B3E1}" srcOrd="2" destOrd="0" presId="urn:microsoft.com/office/officeart/2005/8/layout/chevron2"/>
    <dgm:cxn modelId="{883565EB-1C63-4BE3-907A-4EF7E5E589BF}" type="presParOf" srcId="{5E61F46C-FC25-4FD8-9FB3-9A52F218B3E1}" destId="{0248C4CD-D84F-441F-AAC1-FE41FC55FB48}" srcOrd="0" destOrd="0" presId="urn:microsoft.com/office/officeart/2005/8/layout/chevron2"/>
    <dgm:cxn modelId="{CC20B4EC-32E1-4C12-8832-828DF0EDD28C}" type="presParOf" srcId="{5E61F46C-FC25-4FD8-9FB3-9A52F218B3E1}" destId="{A122A526-D20D-4521-B2C7-8FF2F9AD4D48}" srcOrd="1" destOrd="0" presId="urn:microsoft.com/office/officeart/2005/8/layout/chevron2"/>
    <dgm:cxn modelId="{37869161-6E3A-4663-B76B-85278CCF6CF7}" type="presParOf" srcId="{92BE72A9-4F60-4292-B86B-D65E51FB0523}" destId="{281CD932-ED27-4F1A-8FBA-F8FCAB8D501A}" srcOrd="3" destOrd="0" presId="urn:microsoft.com/office/officeart/2005/8/layout/chevron2"/>
    <dgm:cxn modelId="{A1072DEC-31A5-463A-BC8F-BFDDE142BA19}" type="presParOf" srcId="{92BE72A9-4F60-4292-B86B-D65E51FB0523}" destId="{4EFEB15C-D0A2-4439-BA1A-51052CD0480A}" srcOrd="4" destOrd="0" presId="urn:microsoft.com/office/officeart/2005/8/layout/chevron2"/>
    <dgm:cxn modelId="{19CFD132-8D49-4276-8349-C896EF7F1770}" type="presParOf" srcId="{4EFEB15C-D0A2-4439-BA1A-51052CD0480A}" destId="{E134C31E-F47A-464E-8E63-195E9F43B199}" srcOrd="0" destOrd="0" presId="urn:microsoft.com/office/officeart/2005/8/layout/chevron2"/>
    <dgm:cxn modelId="{B3E7BE7E-FD19-4EF6-8EEA-0B4EC55D9473}" type="presParOf" srcId="{4EFEB15C-D0A2-4439-BA1A-51052CD0480A}" destId="{1D96602D-9895-49D3-A3B8-C5924898415F}" srcOrd="1" destOrd="0" presId="urn:microsoft.com/office/officeart/2005/8/layout/chevron2"/>
    <dgm:cxn modelId="{D05D053F-57CA-4EB9-A486-F52768C6DD91}" type="presParOf" srcId="{92BE72A9-4F60-4292-B86B-D65E51FB0523}" destId="{846D7DAD-3077-472D-B313-043A0B1E1CD5}" srcOrd="5" destOrd="0" presId="urn:microsoft.com/office/officeart/2005/8/layout/chevron2"/>
    <dgm:cxn modelId="{9907BF7B-8E7A-4653-9633-13A4F565E6E7}" type="presParOf" srcId="{92BE72A9-4F60-4292-B86B-D65E51FB0523}" destId="{7E4B4429-A8AB-45D2-9D02-63842A9D21DC}" srcOrd="6" destOrd="0" presId="urn:microsoft.com/office/officeart/2005/8/layout/chevron2"/>
    <dgm:cxn modelId="{7367D435-50D0-4B52-A470-8F08A0A72D71}" type="presParOf" srcId="{7E4B4429-A8AB-45D2-9D02-63842A9D21DC}" destId="{7828AF1D-57D1-46D6-88E0-9CC1325DE72E}" srcOrd="0" destOrd="0" presId="urn:microsoft.com/office/officeart/2005/8/layout/chevron2"/>
    <dgm:cxn modelId="{B12CA696-2830-4F66-9DFB-054852DD7654}" type="presParOf" srcId="{7E4B4429-A8AB-45D2-9D02-63842A9D21DC}" destId="{A4EBABFF-310D-4091-A7BF-8DADF272ABCD}" srcOrd="1" destOrd="0" presId="urn:microsoft.com/office/officeart/2005/8/layout/chevron2"/>
    <dgm:cxn modelId="{E3C79507-18A2-41F5-B3B1-AEF27061AEB8}" type="presParOf" srcId="{92BE72A9-4F60-4292-B86B-D65E51FB0523}" destId="{61B195BC-3C5D-41CD-BE2F-5B0DE8848894}" srcOrd="7" destOrd="0" presId="urn:microsoft.com/office/officeart/2005/8/layout/chevron2"/>
    <dgm:cxn modelId="{3CE9F285-8D1E-4C76-81E1-D4F39BD33FFF}" type="presParOf" srcId="{92BE72A9-4F60-4292-B86B-D65E51FB0523}" destId="{F12FC040-69EB-4015-85BB-8CC541AD8AB0}" srcOrd="8" destOrd="0" presId="urn:microsoft.com/office/officeart/2005/8/layout/chevron2"/>
    <dgm:cxn modelId="{BA76EB3B-B7A4-43C1-9A0E-6257E0FD1731}" type="presParOf" srcId="{F12FC040-69EB-4015-85BB-8CC541AD8AB0}" destId="{CEB28576-5E5B-4FDD-9030-18166938E80E}" srcOrd="0" destOrd="0" presId="urn:microsoft.com/office/officeart/2005/8/layout/chevron2"/>
    <dgm:cxn modelId="{3AEA0823-2281-47A3-BD81-B69553211523}" type="presParOf" srcId="{F12FC040-69EB-4015-85BB-8CC541AD8AB0}" destId="{9CA75946-E483-438E-9FB0-9130A61FAFE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ECA936-9C30-45BC-A8BB-04147E80218B}">
      <dsp:nvSpPr>
        <dsp:cNvPr id="0" name=""/>
        <dsp:cNvSpPr/>
      </dsp:nvSpPr>
      <dsp:spPr>
        <a:xfrm rot="5400000">
          <a:off x="-114024" y="115670"/>
          <a:ext cx="760162" cy="53211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1</a:t>
          </a:r>
          <a:endParaRPr lang="ru-RU" sz="1500" kern="1200" dirty="0"/>
        </a:p>
      </dsp:txBody>
      <dsp:txXfrm rot="-5400000">
        <a:off x="1" y="267703"/>
        <a:ext cx="532113" cy="228049"/>
      </dsp:txXfrm>
    </dsp:sp>
    <dsp:sp modelId="{72999D45-8937-4CDC-8240-302A73AA5983}">
      <dsp:nvSpPr>
        <dsp:cNvPr id="0" name=""/>
        <dsp:cNvSpPr/>
      </dsp:nvSpPr>
      <dsp:spPr>
        <a:xfrm rot="5400000">
          <a:off x="3059169" y="-2547229"/>
          <a:ext cx="494105" cy="55885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noProof="0" dirty="0" smtClean="0"/>
            <a:t>На ігровому полі вибираємо букву і натискаємо на неї</a:t>
          </a:r>
          <a:endParaRPr lang="uk-UA" sz="1400" kern="1200" noProof="0" dirty="0"/>
        </a:p>
      </dsp:txBody>
      <dsp:txXfrm rot="-5400000">
        <a:off x="511939" y="24121"/>
        <a:ext cx="5564446" cy="445865"/>
      </dsp:txXfrm>
    </dsp:sp>
    <dsp:sp modelId="{0248C4CD-D84F-441F-AAC1-FE41FC55FB48}">
      <dsp:nvSpPr>
        <dsp:cNvPr id="0" name=""/>
        <dsp:cNvSpPr/>
      </dsp:nvSpPr>
      <dsp:spPr>
        <a:xfrm rot="5400000">
          <a:off x="-114024" y="752898"/>
          <a:ext cx="760162" cy="53211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2</a:t>
          </a:r>
          <a:endParaRPr lang="ru-RU" sz="1500" kern="1200" dirty="0"/>
        </a:p>
      </dsp:txBody>
      <dsp:txXfrm rot="-5400000">
        <a:off x="1" y="904931"/>
        <a:ext cx="532113" cy="228049"/>
      </dsp:txXfrm>
    </dsp:sp>
    <dsp:sp modelId="{A122A526-D20D-4521-B2C7-8FF2F9AD4D48}">
      <dsp:nvSpPr>
        <dsp:cNvPr id="0" name=""/>
        <dsp:cNvSpPr/>
      </dsp:nvSpPr>
      <dsp:spPr>
        <a:xfrm rot="5400000">
          <a:off x="3079344" y="-1908355"/>
          <a:ext cx="494105" cy="55885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noProof="0" dirty="0" smtClean="0"/>
            <a:t>Відкривається слайд з питанням</a:t>
          </a:r>
          <a:endParaRPr lang="uk-UA" sz="1400" kern="1200" noProof="0" dirty="0"/>
        </a:p>
      </dsp:txBody>
      <dsp:txXfrm rot="-5400000">
        <a:off x="532114" y="662995"/>
        <a:ext cx="5564446" cy="445865"/>
      </dsp:txXfrm>
    </dsp:sp>
    <dsp:sp modelId="{E134C31E-F47A-464E-8E63-195E9F43B199}">
      <dsp:nvSpPr>
        <dsp:cNvPr id="0" name=""/>
        <dsp:cNvSpPr/>
      </dsp:nvSpPr>
      <dsp:spPr>
        <a:xfrm rot="5400000">
          <a:off x="-114024" y="1390127"/>
          <a:ext cx="760162" cy="53211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3</a:t>
          </a:r>
          <a:endParaRPr lang="ru-RU" sz="1500" kern="1200" dirty="0"/>
        </a:p>
      </dsp:txBody>
      <dsp:txXfrm rot="-5400000">
        <a:off x="1" y="1542160"/>
        <a:ext cx="532113" cy="228049"/>
      </dsp:txXfrm>
    </dsp:sp>
    <dsp:sp modelId="{1D96602D-9895-49D3-A3B8-C5924898415F}">
      <dsp:nvSpPr>
        <dsp:cNvPr id="0" name=""/>
        <dsp:cNvSpPr/>
      </dsp:nvSpPr>
      <dsp:spPr>
        <a:xfrm rot="5400000">
          <a:off x="3079344" y="-1271127"/>
          <a:ext cx="494105" cy="55885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noProof="0" dirty="0" smtClean="0"/>
            <a:t>Натиснувши на питання, відкривається відповідь</a:t>
          </a:r>
          <a:endParaRPr lang="uk-UA" sz="1400" kern="1200" noProof="0" dirty="0"/>
        </a:p>
      </dsp:txBody>
      <dsp:txXfrm rot="-5400000">
        <a:off x="532114" y="1300223"/>
        <a:ext cx="5564446" cy="445865"/>
      </dsp:txXfrm>
    </dsp:sp>
    <dsp:sp modelId="{7828AF1D-57D1-46D6-88E0-9CC1325DE72E}">
      <dsp:nvSpPr>
        <dsp:cNvPr id="0" name=""/>
        <dsp:cNvSpPr/>
      </dsp:nvSpPr>
      <dsp:spPr>
        <a:xfrm rot="5400000">
          <a:off x="-114024" y="2027355"/>
          <a:ext cx="760162" cy="53211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4</a:t>
          </a:r>
          <a:endParaRPr lang="ru-RU" sz="1500" kern="1200" dirty="0"/>
        </a:p>
      </dsp:txBody>
      <dsp:txXfrm rot="-5400000">
        <a:off x="1" y="2179388"/>
        <a:ext cx="532113" cy="228049"/>
      </dsp:txXfrm>
    </dsp:sp>
    <dsp:sp modelId="{A4EBABFF-310D-4091-A7BF-8DADF272ABCD}">
      <dsp:nvSpPr>
        <dsp:cNvPr id="0" name=""/>
        <dsp:cNvSpPr/>
      </dsp:nvSpPr>
      <dsp:spPr>
        <a:xfrm rot="5400000">
          <a:off x="3079344" y="-633899"/>
          <a:ext cx="494105" cy="55885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noProof="0" dirty="0" smtClean="0"/>
            <a:t>Повернувшись на ігрове поле, відкрита буква потрапляє в скриньку</a:t>
          </a:r>
          <a:r>
            <a:rPr lang="en-US" sz="1400" kern="1200" noProof="0" smtClean="0"/>
            <a:t> </a:t>
          </a:r>
          <a:endParaRPr lang="uk-UA" sz="1400" kern="1200" noProof="0" dirty="0"/>
        </a:p>
      </dsp:txBody>
      <dsp:txXfrm rot="-5400000">
        <a:off x="532114" y="1937451"/>
        <a:ext cx="5564446" cy="445865"/>
      </dsp:txXfrm>
    </dsp:sp>
    <dsp:sp modelId="{CEB28576-5E5B-4FDD-9030-18166938E80E}">
      <dsp:nvSpPr>
        <dsp:cNvPr id="0" name=""/>
        <dsp:cNvSpPr/>
      </dsp:nvSpPr>
      <dsp:spPr>
        <a:xfrm rot="5400000">
          <a:off x="-114024" y="2664583"/>
          <a:ext cx="760162" cy="53211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5</a:t>
          </a:r>
          <a:endParaRPr lang="ru-RU" sz="1500" kern="1200" dirty="0"/>
        </a:p>
      </dsp:txBody>
      <dsp:txXfrm rot="-5400000">
        <a:off x="1" y="2816616"/>
        <a:ext cx="532113" cy="228049"/>
      </dsp:txXfrm>
    </dsp:sp>
    <dsp:sp modelId="{9CA75946-E483-438E-9FB0-9130A61FAFEC}">
      <dsp:nvSpPr>
        <dsp:cNvPr id="0" name=""/>
        <dsp:cNvSpPr/>
      </dsp:nvSpPr>
      <dsp:spPr>
        <a:xfrm rot="5400000">
          <a:off x="3079344" y="3328"/>
          <a:ext cx="494105" cy="55885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noProof="0" dirty="0" smtClean="0"/>
            <a:t>Знову вибираємо букву і продовжуємо грати</a:t>
          </a:r>
          <a:endParaRPr lang="uk-UA" sz="1400" kern="1200" noProof="0" dirty="0"/>
        </a:p>
      </dsp:txBody>
      <dsp:txXfrm rot="-5400000">
        <a:off x="532114" y="2574678"/>
        <a:ext cx="5564446" cy="4458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F1A58-04FE-45ED-BF7D-A8A5C462EA2F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26A2A-BE6D-4FEE-ACA5-BCDC0CAD09B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F1A58-04FE-45ED-BF7D-A8A5C462EA2F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26A2A-BE6D-4FEE-ACA5-BCDC0C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F1A58-04FE-45ED-BF7D-A8A5C462EA2F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26A2A-BE6D-4FEE-ACA5-BCDC0C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F1A58-04FE-45ED-BF7D-A8A5C462EA2F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26A2A-BE6D-4FEE-ACA5-BCDC0CAD09B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F1A58-04FE-45ED-BF7D-A8A5C462EA2F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26A2A-BE6D-4FEE-ACA5-BCDC0C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F1A58-04FE-45ED-BF7D-A8A5C462EA2F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26A2A-BE6D-4FEE-ACA5-BCDC0CAD09B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F1A58-04FE-45ED-BF7D-A8A5C462EA2F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26A2A-BE6D-4FEE-ACA5-BCDC0CAD09B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F1A58-04FE-45ED-BF7D-A8A5C462EA2F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26A2A-BE6D-4FEE-ACA5-BCDC0C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F1A58-04FE-45ED-BF7D-A8A5C462EA2F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26A2A-BE6D-4FEE-ACA5-BCDC0C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F1A58-04FE-45ED-BF7D-A8A5C462EA2F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26A2A-BE6D-4FEE-ACA5-BCDC0C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F1A58-04FE-45ED-BF7D-A8A5C462EA2F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26A2A-BE6D-4FEE-ACA5-BCDC0CAD09B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2F1A58-04FE-45ED-BF7D-A8A5C462EA2F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4226A2A-BE6D-4FEE-ACA5-BCDC0CAD09B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" Target="slide4.xml"/><Relationship Id="rId7" Type="http://schemas.openxmlformats.org/officeDocument/2006/relationships/diagramColors" Target="../diagrams/colors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5.xml"/><Relationship Id="rId7" Type="http://schemas.openxmlformats.org/officeDocument/2006/relationships/slide" Target="slide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240" y="1697409"/>
            <a:ext cx="4316236" cy="358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Горизонтальный свиток 6"/>
          <p:cNvSpPr/>
          <p:nvPr/>
        </p:nvSpPr>
        <p:spPr>
          <a:xfrm>
            <a:off x="3419872" y="5661248"/>
            <a:ext cx="5472608" cy="93610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Century Schoolbook" panose="02040604050505020304" pitchFamily="18" charset="0"/>
              </a:rPr>
              <a:t>Автор</a:t>
            </a:r>
          </a:p>
          <a:p>
            <a:pPr algn="ctr"/>
            <a:r>
              <a:rPr lang="uk-UA" sz="1400" dirty="0" err="1" smtClean="0">
                <a:latin typeface="Century Schoolbook" panose="02040604050505020304" pitchFamily="18" charset="0"/>
              </a:rPr>
              <a:t>Куцанян</a:t>
            </a:r>
            <a:r>
              <a:rPr lang="uk-UA" sz="1400" dirty="0" smtClean="0">
                <a:latin typeface="Century Schoolbook" panose="02040604050505020304" pitchFamily="18" charset="0"/>
              </a:rPr>
              <a:t> Нонна Едуардівна,</a:t>
            </a:r>
            <a:endParaRPr lang="ru-RU" sz="1400" dirty="0" smtClean="0">
              <a:latin typeface="Century Schoolbook" panose="02040604050505020304" pitchFamily="18" charset="0"/>
            </a:endParaRPr>
          </a:p>
          <a:p>
            <a:pPr algn="ctr"/>
            <a:r>
              <a:rPr lang="uk-UA" sz="1400" dirty="0">
                <a:latin typeface="Century Schoolbook" panose="02040604050505020304" pitchFamily="18" charset="0"/>
              </a:rPr>
              <a:t>у</a:t>
            </a:r>
            <a:r>
              <a:rPr lang="uk-UA" sz="1400" dirty="0" smtClean="0">
                <a:latin typeface="Century Schoolbook" panose="02040604050505020304" pitchFamily="18" charset="0"/>
              </a:rPr>
              <a:t>читель інформатики, КЗНЗ «Гімназія №15» </a:t>
            </a:r>
            <a:r>
              <a:rPr lang="ru-RU" sz="1400" dirty="0" smtClean="0">
                <a:latin typeface="Century Schoolbook" panose="02040604050505020304" pitchFamily="18" charset="0"/>
              </a:rPr>
              <a:t> </a:t>
            </a:r>
            <a:endParaRPr lang="ru-RU" sz="1400" dirty="0">
              <a:latin typeface="Century Schoolbook" panose="02040604050505020304" pitchFamily="18" charset="0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59632" y="119013"/>
            <a:ext cx="6768752" cy="108012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Інтерактивна гра</a:t>
            </a:r>
          </a:p>
          <a:p>
            <a:pPr algn="ctr"/>
            <a:r>
              <a:rPr lang="uk-UA" sz="2000" dirty="0"/>
              <a:t>з</a:t>
            </a:r>
            <a:r>
              <a:rPr lang="uk-UA" sz="2000" dirty="0" smtClean="0"/>
              <a:t> теми «Табличний процесор </a:t>
            </a:r>
            <a:r>
              <a:rPr lang="en-US" sz="2000" dirty="0" smtClean="0"/>
              <a:t>MS Excel</a:t>
            </a:r>
            <a:r>
              <a:rPr lang="ru-RU" sz="2000" dirty="0" smtClean="0"/>
              <a:t>»</a:t>
            </a:r>
            <a:endParaRPr lang="uk-UA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068960"/>
            <a:ext cx="2212975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558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гнутая вверх стрелка 1">
            <a:hlinkClick r:id="rId2" action="ppaction://hlinksldjump"/>
          </p:cNvPr>
          <p:cNvSpPr/>
          <p:nvPr/>
        </p:nvSpPr>
        <p:spPr>
          <a:xfrm>
            <a:off x="7452320" y="6165304"/>
            <a:ext cx="864096" cy="43204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D:\5 класс\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7" y="1489234"/>
            <a:ext cx="4223345" cy="280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450912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відповідь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683568" y="404664"/>
            <a:ext cx="648072" cy="57606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/>
              <a:t>О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554950" y="4509120"/>
            <a:ext cx="2881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обчислення даних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2194910" y="510451"/>
            <a:ext cx="4872243" cy="652522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Призначення табличного процесора</a:t>
            </a:r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83734">
            <a:off x="3489285" y="2491099"/>
            <a:ext cx="693724" cy="691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743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сундучо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557811"/>
            <a:ext cx="3544788" cy="3208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Горизонтальный свиток 2"/>
          <p:cNvSpPr/>
          <p:nvPr/>
        </p:nvSpPr>
        <p:spPr>
          <a:xfrm>
            <a:off x="2195736" y="260648"/>
            <a:ext cx="5112568" cy="108012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«</a:t>
            </a:r>
            <a:r>
              <a:rPr lang="uk-UA" sz="2800" dirty="0" smtClean="0"/>
              <a:t>Скринька знань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sp>
        <p:nvSpPr>
          <p:cNvPr id="7" name="Лента лицом вниз 6">
            <a:hlinkClick r:id="rId3" action="ppaction://hlinksldjump"/>
          </p:cNvPr>
          <p:cNvSpPr/>
          <p:nvPr/>
        </p:nvSpPr>
        <p:spPr>
          <a:xfrm>
            <a:off x="2699792" y="5013176"/>
            <a:ext cx="4104456" cy="648072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Правила гри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35403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сундучо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708502"/>
            <a:ext cx="1768300" cy="160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Горизонтальный свиток 2"/>
          <p:cNvSpPr/>
          <p:nvPr/>
        </p:nvSpPr>
        <p:spPr>
          <a:xfrm>
            <a:off x="1683134" y="188010"/>
            <a:ext cx="5112568" cy="108012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Правила гри</a:t>
            </a:r>
            <a:endParaRPr lang="uk-UA" sz="2800" dirty="0"/>
          </a:p>
        </p:txBody>
      </p:sp>
      <p:sp>
        <p:nvSpPr>
          <p:cNvPr id="7" name="Лента лицом вниз 6">
            <a:hlinkClick r:id="rId3" action="ppaction://hlinksldjump"/>
          </p:cNvPr>
          <p:cNvSpPr/>
          <p:nvPr/>
        </p:nvSpPr>
        <p:spPr>
          <a:xfrm>
            <a:off x="2381218" y="5733256"/>
            <a:ext cx="4104456" cy="648072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Почати гру</a:t>
            </a:r>
            <a:endParaRPr lang="uk-UA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263070531"/>
              </p:ext>
            </p:extLst>
          </p:nvPr>
        </p:nvGraphicFramePr>
        <p:xfrm>
          <a:off x="1043608" y="1628800"/>
          <a:ext cx="6120680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57307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сундучо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61796"/>
            <a:ext cx="3544788" cy="3208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1176150" y="1628800"/>
            <a:ext cx="560446" cy="50405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2" name="Овал 1">
            <a:hlinkClick r:id="rId4" action="ppaction://hlinksldjump"/>
          </p:cNvPr>
          <p:cNvSpPr/>
          <p:nvPr/>
        </p:nvSpPr>
        <p:spPr>
          <a:xfrm>
            <a:off x="1173740" y="2780928"/>
            <a:ext cx="562856" cy="52153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</a:t>
            </a:r>
            <a:endParaRPr lang="ru-RU" dirty="0"/>
          </a:p>
        </p:txBody>
      </p:sp>
      <p:sp>
        <p:nvSpPr>
          <p:cNvPr id="6" name="Овал 5">
            <a:hlinkClick r:id="rId5" action="ppaction://hlinksldjump"/>
          </p:cNvPr>
          <p:cNvSpPr/>
          <p:nvPr/>
        </p:nvSpPr>
        <p:spPr>
          <a:xfrm>
            <a:off x="1736596" y="2224772"/>
            <a:ext cx="603156" cy="55615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Ф</a:t>
            </a:r>
            <a:endParaRPr lang="ru-RU" dirty="0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2483768" y="260648"/>
            <a:ext cx="5112568" cy="108012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Інтерактивна гра</a:t>
            </a:r>
          </a:p>
          <a:p>
            <a:pPr algn="ctr"/>
            <a:r>
              <a:rPr lang="uk-UA" sz="2000" dirty="0" smtClean="0"/>
              <a:t> «Скринька знань»</a:t>
            </a:r>
            <a:endParaRPr lang="uk-UA" sz="2000" dirty="0"/>
          </a:p>
        </p:txBody>
      </p:sp>
      <p:sp>
        <p:nvSpPr>
          <p:cNvPr id="5" name="Лента лицом вверх 4">
            <a:hlinkClick r:id="rId6" action="ppaction://hlinksldjump"/>
          </p:cNvPr>
          <p:cNvSpPr/>
          <p:nvPr/>
        </p:nvSpPr>
        <p:spPr>
          <a:xfrm>
            <a:off x="2735650" y="5949280"/>
            <a:ext cx="4104456" cy="576064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Завершити гру</a:t>
            </a:r>
            <a:endParaRPr lang="uk-UA" dirty="0"/>
          </a:p>
        </p:txBody>
      </p:sp>
      <p:sp>
        <p:nvSpPr>
          <p:cNvPr id="9" name="Овал 8">
            <a:hlinkClick r:id="rId7" action="ppaction://hlinksldjump"/>
          </p:cNvPr>
          <p:cNvSpPr/>
          <p:nvPr/>
        </p:nvSpPr>
        <p:spPr>
          <a:xfrm>
            <a:off x="7884368" y="1860658"/>
            <a:ext cx="562856" cy="52153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10" name="Овал 9">
            <a:hlinkClick r:id="rId8" action="ppaction://hlinksldjump"/>
          </p:cNvPr>
          <p:cNvSpPr/>
          <p:nvPr/>
        </p:nvSpPr>
        <p:spPr>
          <a:xfrm>
            <a:off x="7314908" y="2437010"/>
            <a:ext cx="562856" cy="52153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Р</a:t>
            </a:r>
            <a:endParaRPr lang="ru-RU" dirty="0"/>
          </a:p>
        </p:txBody>
      </p:sp>
      <p:sp>
        <p:nvSpPr>
          <p:cNvPr id="11" name="Овал 10">
            <a:hlinkClick r:id="rId9" action="ppaction://hlinksldjump"/>
          </p:cNvPr>
          <p:cNvSpPr/>
          <p:nvPr/>
        </p:nvSpPr>
        <p:spPr>
          <a:xfrm>
            <a:off x="8030164" y="2985418"/>
            <a:ext cx="562856" cy="52153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048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3905E-6 L 0.15399 -4.43905E-6 C 0.22309 -4.43905E-6 0.30833 0.09924 0.30833 0.18043 L 0.30833 0.36202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17" y="180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path" presetSubtype="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7.33287E-7 L 0.17396 -7.33287E-7 C 0.25208 -7.33287E-7 0.34878 0.05552 0.34878 0.10109 L 0.34878 0.20333 " pathEditMode="relative" rAng="0" ptsTypes="FfFF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31" y="1015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path" presetSubtype="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2195E-6 L 0.13924 -3.72195E-6 C 0.20139 -3.72195E-6 0.27865 0.06524 0.27865 0.11867 L 0.27865 0.23826 " pathEditMode="relative" rAng="0" ptsTypes="FfFF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24" y="1191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64492E-6 L -0.17605 -4.64492E-6 C -0.25504 -4.64492E-6 -0.35365 0.0812 -0.35365 0.14736 L -0.35365 0.29563 " pathEditMode="relative" rAng="0" ptsTypes="FfFF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91" y="1478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1152E-6 L -0.16858 -4.1152E-6 C -0.24427 -4.1152E-6 -0.33854 0.06339 -0.33854 0.11497 L -0.33854 0.23086 " pathEditMode="relative" rAng="0" ptsTypes="FfFF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7" y="1154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12191E-6 L -0.19201 -1.12191E-6 C -0.27829 -1.12191E-6 -0.38524 0.04164 -0.38524 0.07587 L -0.38524 0.15244 " pathEditMode="relative" rAng="0" ptsTypes="FfFF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1" y="761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2" grpId="0" animBg="1"/>
      <p:bldP spid="2" grpId="1" animBg="1"/>
      <p:bldP spid="6" grpId="0" animBg="1"/>
      <p:bldP spid="6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гнутая вверх стрелка 1">
            <a:hlinkClick r:id="rId2" action="ppaction://hlinksldjump"/>
          </p:cNvPr>
          <p:cNvSpPr/>
          <p:nvPr/>
        </p:nvSpPr>
        <p:spPr>
          <a:xfrm>
            <a:off x="7452320" y="6165304"/>
            <a:ext cx="864096" cy="43204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D:\5 класс\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89234"/>
            <a:ext cx="4223345" cy="280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450912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відповідь</a:t>
            </a:r>
            <a:endParaRPr lang="uk-UA" dirty="0"/>
          </a:p>
        </p:txBody>
      </p:sp>
      <p:sp>
        <p:nvSpPr>
          <p:cNvPr id="5" name="Овал 4"/>
          <p:cNvSpPr/>
          <p:nvPr/>
        </p:nvSpPr>
        <p:spPr>
          <a:xfrm>
            <a:off x="611560" y="404664"/>
            <a:ext cx="648072" cy="57606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554951" y="450912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діапазон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2194911" y="510451"/>
            <a:ext cx="4872242" cy="652522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Що утворюють дві або більше клітинок?</a:t>
            </a:r>
            <a:endParaRPr lang="uk-U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96807">
            <a:off x="3520298" y="2427684"/>
            <a:ext cx="759656" cy="75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374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гнутая вверх стрелка 1">
            <a:hlinkClick r:id="rId2" action="ppaction://hlinksldjump"/>
          </p:cNvPr>
          <p:cNvSpPr/>
          <p:nvPr/>
        </p:nvSpPr>
        <p:spPr>
          <a:xfrm>
            <a:off x="7452320" y="6165304"/>
            <a:ext cx="864096" cy="43204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D:\5 класс\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89234"/>
            <a:ext cx="4223345" cy="280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450912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відповідь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683568" y="404664"/>
            <a:ext cx="648072" cy="57606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/>
              <a:t>К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554951" y="450912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комірка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2015716" y="510451"/>
            <a:ext cx="5724635" cy="652522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Що утворюється на перетині рядків і стовпців?</a:t>
            </a:r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12770">
            <a:off x="3505157" y="2431965"/>
            <a:ext cx="766673" cy="764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244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гнутая вверх стрелка 1">
            <a:hlinkClick r:id="rId2" action="ppaction://hlinksldjump"/>
          </p:cNvPr>
          <p:cNvSpPr/>
          <p:nvPr/>
        </p:nvSpPr>
        <p:spPr>
          <a:xfrm>
            <a:off x="7452320" y="6165304"/>
            <a:ext cx="864096" cy="43204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D:\5 класс\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89234"/>
            <a:ext cx="4223345" cy="280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450912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відповідь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683568" y="404664"/>
            <a:ext cx="648072" cy="57606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554951" y="450912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формула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2194910" y="510451"/>
            <a:ext cx="4872243" cy="652522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Головний об'єкт таблиці – це…?</a:t>
            </a:r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43409">
            <a:off x="3505513" y="2367373"/>
            <a:ext cx="798107" cy="796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89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гнутая вверх стрелка 1">
            <a:hlinkClick r:id="rId2" action="ppaction://hlinksldjump"/>
          </p:cNvPr>
          <p:cNvSpPr/>
          <p:nvPr/>
        </p:nvSpPr>
        <p:spPr>
          <a:xfrm>
            <a:off x="7452320" y="6165304"/>
            <a:ext cx="864096" cy="43204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D:\5 класс\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950" y="1628800"/>
            <a:ext cx="4223345" cy="280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450912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відповідь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683568" y="404664"/>
            <a:ext cx="648072" cy="57606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554951" y="450912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адресу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2194910" y="510451"/>
            <a:ext cx="4872243" cy="652522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Кожна комірка має свою…</a:t>
            </a:r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29496">
            <a:off x="3438008" y="2573985"/>
            <a:ext cx="735295" cy="733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556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гнутая вверх стрелка 1">
            <a:hlinkClick r:id="rId2" action="ppaction://hlinksldjump"/>
          </p:cNvPr>
          <p:cNvSpPr/>
          <p:nvPr/>
        </p:nvSpPr>
        <p:spPr>
          <a:xfrm>
            <a:off x="7452320" y="6165304"/>
            <a:ext cx="864096" cy="43204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D:\5 класс\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89234"/>
            <a:ext cx="4223345" cy="280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450912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відповідь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683568" y="404664"/>
            <a:ext cx="648072" cy="57606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Р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554951" y="450912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.</a:t>
            </a:r>
            <a:r>
              <a:rPr lang="en-US" dirty="0" err="1" smtClean="0">
                <a:solidFill>
                  <a:srgbClr val="FF0000"/>
                </a:solidFill>
              </a:rPr>
              <a:t>xls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2194910" y="510451"/>
            <a:ext cx="4872243" cy="652522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Розширенням імені файлу електронної книги </a:t>
            </a:r>
            <a:r>
              <a:rPr lang="en-US" dirty="0" smtClean="0"/>
              <a:t>Excel </a:t>
            </a:r>
            <a:r>
              <a:rPr lang="uk-UA" dirty="0" smtClean="0"/>
              <a:t>є:</a:t>
            </a:r>
            <a:endParaRPr lang="uk-U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73552">
            <a:off x="3557819" y="2488331"/>
            <a:ext cx="718319" cy="716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552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392</TotalTime>
  <Words>146</Words>
  <Application>Microsoft Office PowerPoint</Application>
  <PresentationFormat>Экран (4:3)</PresentationFormat>
  <Paragraphs>52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32</cp:revision>
  <dcterms:created xsi:type="dcterms:W3CDTF">2016-01-25T23:19:15Z</dcterms:created>
  <dcterms:modified xsi:type="dcterms:W3CDTF">2016-04-03T21:11:48Z</dcterms:modified>
</cp:coreProperties>
</file>