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78" r:id="rId3"/>
    <p:sldId id="280" r:id="rId4"/>
    <p:sldId id="281" r:id="rId5"/>
    <p:sldId id="282" r:id="rId6"/>
    <p:sldId id="257" r:id="rId7"/>
    <p:sldId id="259" r:id="rId8"/>
    <p:sldId id="258" r:id="rId9"/>
    <p:sldId id="260" r:id="rId10"/>
    <p:sldId id="261" r:id="rId11"/>
    <p:sldId id="263" r:id="rId12"/>
    <p:sldId id="279" r:id="rId13"/>
    <p:sldId id="265" r:id="rId14"/>
    <p:sldId id="267" r:id="rId15"/>
    <p:sldId id="269" r:id="rId16"/>
    <p:sldId id="270" r:id="rId17"/>
    <p:sldId id="271" r:id="rId18"/>
    <p:sldId id="272" r:id="rId19"/>
    <p:sldId id="273" r:id="rId20"/>
    <p:sldId id="283" r:id="rId21"/>
    <p:sldId id="275" r:id="rId22"/>
    <p:sldId id="276" r:id="rId23"/>
  </p:sldIdLst>
  <p:sldSz cx="122047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8" autoAdjust="0"/>
    <p:restoredTop sz="94676" autoAdjust="0"/>
  </p:normalViewPr>
  <p:slideViewPr>
    <p:cSldViewPr>
      <p:cViewPr>
        <p:scale>
          <a:sx n="50" d="100"/>
          <a:sy n="50" d="100"/>
        </p:scale>
        <p:origin x="-2064" y="-894"/>
      </p:cViewPr>
      <p:guideLst>
        <p:guide orient="horz" pos="2160"/>
        <p:guide pos="3844"/>
      </p:guideLst>
    </p:cSldViewPr>
  </p:slideViewPr>
  <p:outlineViewPr>
    <p:cViewPr>
      <p:scale>
        <a:sx n="33" d="100"/>
        <a:sy n="33" d="100"/>
      </p:scale>
      <p:origin x="0" y="16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77BD33-EC30-46AC-BD24-401E734F8176}" type="doc">
      <dgm:prSet loTypeId="urn:microsoft.com/office/officeart/2008/layout/VerticalCircleLis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D44B0D79-7F04-44B9-9C7C-CD28C17613D0}">
      <dgm:prSet phldrT="[Текст]"/>
      <dgm:spPr/>
      <dgm:t>
        <a:bodyPr/>
        <a:lstStyle/>
        <a:p>
          <a:r>
            <a:rPr lang="uk-UA" i="1" dirty="0"/>
            <a:t>математичні,</a:t>
          </a:r>
        </a:p>
      </dgm:t>
    </dgm:pt>
    <dgm:pt modelId="{CBC678DE-E0F6-4248-85B7-DD8409BBE0F4}" type="parTrans" cxnId="{F5ABE5B7-449B-46C8-BE46-F3A4F660E09A}">
      <dgm:prSet/>
      <dgm:spPr/>
      <dgm:t>
        <a:bodyPr/>
        <a:lstStyle/>
        <a:p>
          <a:endParaRPr lang="uk-UA" i="1"/>
        </a:p>
      </dgm:t>
    </dgm:pt>
    <dgm:pt modelId="{CB2F3BEF-FA31-40CA-87C5-7058F5D23E9E}" type="sibTrans" cxnId="{F5ABE5B7-449B-46C8-BE46-F3A4F660E09A}">
      <dgm:prSet/>
      <dgm:spPr/>
      <dgm:t>
        <a:bodyPr/>
        <a:lstStyle/>
        <a:p>
          <a:endParaRPr lang="uk-UA" i="1"/>
        </a:p>
      </dgm:t>
    </dgm:pt>
    <dgm:pt modelId="{1B81C372-925C-46FC-96B1-2F1AAF945560}">
      <dgm:prSet phldrT="[Текст]"/>
      <dgm:spPr/>
      <dgm:t>
        <a:bodyPr/>
        <a:lstStyle/>
        <a:p>
          <a:r>
            <a:rPr lang="uk-UA" i="1" dirty="0"/>
            <a:t>статистичні,</a:t>
          </a:r>
        </a:p>
      </dgm:t>
    </dgm:pt>
    <dgm:pt modelId="{EFDD7AA1-CE6D-4DAE-A006-A48F62651F7D}" type="parTrans" cxnId="{A6441D21-127F-4A5A-946F-CDEE8A3F4D19}">
      <dgm:prSet/>
      <dgm:spPr/>
      <dgm:t>
        <a:bodyPr/>
        <a:lstStyle/>
        <a:p>
          <a:endParaRPr lang="uk-UA" i="1"/>
        </a:p>
      </dgm:t>
    </dgm:pt>
    <dgm:pt modelId="{EAA467BD-7E67-4E63-841E-1141B6CA2872}" type="sibTrans" cxnId="{A6441D21-127F-4A5A-946F-CDEE8A3F4D19}">
      <dgm:prSet/>
      <dgm:spPr/>
      <dgm:t>
        <a:bodyPr/>
        <a:lstStyle/>
        <a:p>
          <a:endParaRPr lang="uk-UA" i="1"/>
        </a:p>
      </dgm:t>
    </dgm:pt>
    <dgm:pt modelId="{FFF60420-B008-4E57-9B7A-8B5C4B8F1F0F}">
      <dgm:prSet phldrT="[Текст]"/>
      <dgm:spPr/>
      <dgm:t>
        <a:bodyPr/>
        <a:lstStyle/>
        <a:p>
          <a:r>
            <a:rPr lang="uk-UA" i="1" dirty="0" smtClean="0"/>
            <a:t>текстові,</a:t>
          </a:r>
          <a:endParaRPr lang="uk-UA" i="1" dirty="0"/>
        </a:p>
      </dgm:t>
    </dgm:pt>
    <dgm:pt modelId="{F58F1996-42CF-41B9-87C6-9B7541547FDC}" type="parTrans" cxnId="{62C63869-0694-4175-851B-A15176CAA5F3}">
      <dgm:prSet/>
      <dgm:spPr/>
      <dgm:t>
        <a:bodyPr/>
        <a:lstStyle/>
        <a:p>
          <a:endParaRPr lang="uk-UA" i="1"/>
        </a:p>
      </dgm:t>
    </dgm:pt>
    <dgm:pt modelId="{893D8247-1D02-4E45-A80D-A06E4F50304F}" type="sibTrans" cxnId="{62C63869-0694-4175-851B-A15176CAA5F3}">
      <dgm:prSet/>
      <dgm:spPr/>
      <dgm:t>
        <a:bodyPr/>
        <a:lstStyle/>
        <a:p>
          <a:endParaRPr lang="uk-UA" i="1"/>
        </a:p>
      </dgm:t>
    </dgm:pt>
    <dgm:pt modelId="{574467BF-CB95-4D99-A5FA-460B08A3B1CD}">
      <dgm:prSet phldrT="[Текст]"/>
      <dgm:spPr/>
      <dgm:t>
        <a:bodyPr/>
        <a:lstStyle/>
        <a:p>
          <a:r>
            <a:rPr lang="uk-UA" i="1" dirty="0"/>
            <a:t>логічні,</a:t>
          </a:r>
        </a:p>
      </dgm:t>
    </dgm:pt>
    <dgm:pt modelId="{0F061BA2-5564-42A8-83BD-2FAEFB9E7F8C}" type="parTrans" cxnId="{30A8916B-4F0E-4CFD-BBDB-2B015C36E62E}">
      <dgm:prSet/>
      <dgm:spPr/>
      <dgm:t>
        <a:bodyPr/>
        <a:lstStyle/>
        <a:p>
          <a:endParaRPr lang="uk-UA" i="1"/>
        </a:p>
      </dgm:t>
    </dgm:pt>
    <dgm:pt modelId="{583EE810-A9FA-4532-AC5C-F17662F9099C}" type="sibTrans" cxnId="{30A8916B-4F0E-4CFD-BBDB-2B015C36E62E}">
      <dgm:prSet/>
      <dgm:spPr/>
      <dgm:t>
        <a:bodyPr/>
        <a:lstStyle/>
        <a:p>
          <a:endParaRPr lang="uk-UA" i="1"/>
        </a:p>
      </dgm:t>
    </dgm:pt>
    <dgm:pt modelId="{9F5EE445-7A33-4127-8BC1-059962E1C614}">
      <dgm:prSet phldrT="[Текст]"/>
      <dgm:spPr/>
      <dgm:t>
        <a:bodyPr/>
        <a:lstStyle/>
        <a:p>
          <a:r>
            <a:rPr lang="uk-UA" i="1" dirty="0"/>
            <a:t>фінансові та ін.</a:t>
          </a:r>
        </a:p>
      </dgm:t>
    </dgm:pt>
    <dgm:pt modelId="{475F9FE2-DE50-4ED5-94D7-25AAC6560F43}" type="parTrans" cxnId="{4C67BFCF-DF16-4FDF-B4C8-8AE80FFCF06F}">
      <dgm:prSet/>
      <dgm:spPr/>
      <dgm:t>
        <a:bodyPr/>
        <a:lstStyle/>
        <a:p>
          <a:endParaRPr lang="uk-UA" i="1"/>
        </a:p>
      </dgm:t>
    </dgm:pt>
    <dgm:pt modelId="{F0BBC386-8CAE-4059-9B98-893DE28D7BE6}" type="sibTrans" cxnId="{4C67BFCF-DF16-4FDF-B4C8-8AE80FFCF06F}">
      <dgm:prSet/>
      <dgm:spPr/>
      <dgm:t>
        <a:bodyPr/>
        <a:lstStyle/>
        <a:p>
          <a:endParaRPr lang="uk-UA" i="1"/>
        </a:p>
      </dgm:t>
    </dgm:pt>
    <dgm:pt modelId="{CD8E1246-955A-4BBC-891B-551EC6100FFA}" type="pres">
      <dgm:prSet presAssocID="{BD77BD33-EC30-46AC-BD24-401E734F8176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7E24058E-A521-4C95-BBFA-0DADAE3AAFFB}" type="pres">
      <dgm:prSet presAssocID="{D44B0D79-7F04-44B9-9C7C-CD28C17613D0}" presName="noChildren" presStyleCnt="0"/>
      <dgm:spPr/>
      <dgm:t>
        <a:bodyPr/>
        <a:lstStyle/>
        <a:p>
          <a:endParaRPr lang="ru-RU"/>
        </a:p>
      </dgm:t>
    </dgm:pt>
    <dgm:pt modelId="{20EABAC0-1456-4B34-BA27-12D5B8D109AC}" type="pres">
      <dgm:prSet presAssocID="{D44B0D79-7F04-44B9-9C7C-CD28C17613D0}" presName="gap" presStyleCnt="0"/>
      <dgm:spPr/>
      <dgm:t>
        <a:bodyPr/>
        <a:lstStyle/>
        <a:p>
          <a:endParaRPr lang="ru-RU"/>
        </a:p>
      </dgm:t>
    </dgm:pt>
    <dgm:pt modelId="{1F9B3A75-9FF2-4C20-970D-0DD50D31D6FC}" type="pres">
      <dgm:prSet presAssocID="{D44B0D79-7F04-44B9-9C7C-CD28C17613D0}" presName="medCircle2" presStyleLbl="vennNode1" presStyleIdx="0" presStyleCnt="5"/>
      <dgm:spPr/>
      <dgm:t>
        <a:bodyPr/>
        <a:lstStyle/>
        <a:p>
          <a:endParaRPr lang="ru-RU"/>
        </a:p>
      </dgm:t>
    </dgm:pt>
    <dgm:pt modelId="{398FB962-DDFD-4E96-BD86-F5F0AAC1AD31}" type="pres">
      <dgm:prSet presAssocID="{D44B0D79-7F04-44B9-9C7C-CD28C17613D0}" presName="txLvlOnly1" presStyleLbl="revTx" presStyleIdx="0" presStyleCnt="5"/>
      <dgm:spPr/>
      <dgm:t>
        <a:bodyPr/>
        <a:lstStyle/>
        <a:p>
          <a:endParaRPr lang="ru-RU"/>
        </a:p>
      </dgm:t>
    </dgm:pt>
    <dgm:pt modelId="{32CA8EF6-8091-4493-9CF1-B8F9F06D0546}" type="pres">
      <dgm:prSet presAssocID="{1B81C372-925C-46FC-96B1-2F1AAF945560}" presName="noChildren" presStyleCnt="0"/>
      <dgm:spPr/>
      <dgm:t>
        <a:bodyPr/>
        <a:lstStyle/>
        <a:p>
          <a:endParaRPr lang="ru-RU"/>
        </a:p>
      </dgm:t>
    </dgm:pt>
    <dgm:pt modelId="{95CCFF05-F445-4DC0-A583-ED167434BEF8}" type="pres">
      <dgm:prSet presAssocID="{1B81C372-925C-46FC-96B1-2F1AAF945560}" presName="gap" presStyleCnt="0"/>
      <dgm:spPr/>
      <dgm:t>
        <a:bodyPr/>
        <a:lstStyle/>
        <a:p>
          <a:endParaRPr lang="ru-RU"/>
        </a:p>
      </dgm:t>
    </dgm:pt>
    <dgm:pt modelId="{09EB8079-8F66-43A4-BA80-46836A22C3A0}" type="pres">
      <dgm:prSet presAssocID="{1B81C372-925C-46FC-96B1-2F1AAF945560}" presName="medCircle2" presStyleLbl="vennNode1" presStyleIdx="1" presStyleCnt="5"/>
      <dgm:spPr/>
      <dgm:t>
        <a:bodyPr/>
        <a:lstStyle/>
        <a:p>
          <a:endParaRPr lang="ru-RU"/>
        </a:p>
      </dgm:t>
    </dgm:pt>
    <dgm:pt modelId="{D241E834-086A-45A4-9627-A932BB9C4A9D}" type="pres">
      <dgm:prSet presAssocID="{1B81C372-925C-46FC-96B1-2F1AAF945560}" presName="txLvlOnly1" presStyleLbl="revTx" presStyleIdx="1" presStyleCnt="5"/>
      <dgm:spPr/>
      <dgm:t>
        <a:bodyPr/>
        <a:lstStyle/>
        <a:p>
          <a:endParaRPr lang="ru-RU"/>
        </a:p>
      </dgm:t>
    </dgm:pt>
    <dgm:pt modelId="{87B427D8-FB31-4C17-A3F0-139D0487020B}" type="pres">
      <dgm:prSet presAssocID="{FFF60420-B008-4E57-9B7A-8B5C4B8F1F0F}" presName="noChildren" presStyleCnt="0"/>
      <dgm:spPr/>
      <dgm:t>
        <a:bodyPr/>
        <a:lstStyle/>
        <a:p>
          <a:endParaRPr lang="ru-RU"/>
        </a:p>
      </dgm:t>
    </dgm:pt>
    <dgm:pt modelId="{0D919815-0C5B-414A-9323-83427BEEFFB7}" type="pres">
      <dgm:prSet presAssocID="{FFF60420-B008-4E57-9B7A-8B5C4B8F1F0F}" presName="gap" presStyleCnt="0"/>
      <dgm:spPr/>
      <dgm:t>
        <a:bodyPr/>
        <a:lstStyle/>
        <a:p>
          <a:endParaRPr lang="ru-RU"/>
        </a:p>
      </dgm:t>
    </dgm:pt>
    <dgm:pt modelId="{71F11B01-D255-485D-A01B-48EE918154D7}" type="pres">
      <dgm:prSet presAssocID="{FFF60420-B008-4E57-9B7A-8B5C4B8F1F0F}" presName="medCircle2" presStyleLbl="vennNode1" presStyleIdx="2" presStyleCnt="5"/>
      <dgm:spPr/>
      <dgm:t>
        <a:bodyPr/>
        <a:lstStyle/>
        <a:p>
          <a:endParaRPr lang="ru-RU"/>
        </a:p>
      </dgm:t>
    </dgm:pt>
    <dgm:pt modelId="{3FCE3F3F-C53D-4C40-806D-C2775B269FE5}" type="pres">
      <dgm:prSet presAssocID="{FFF60420-B008-4E57-9B7A-8B5C4B8F1F0F}" presName="txLvlOnly1" presStyleLbl="revTx" presStyleIdx="2" presStyleCnt="5"/>
      <dgm:spPr/>
      <dgm:t>
        <a:bodyPr/>
        <a:lstStyle/>
        <a:p>
          <a:endParaRPr lang="ru-RU"/>
        </a:p>
      </dgm:t>
    </dgm:pt>
    <dgm:pt modelId="{B912BFCA-2980-4242-A78A-EAB753DA07FB}" type="pres">
      <dgm:prSet presAssocID="{574467BF-CB95-4D99-A5FA-460B08A3B1CD}" presName="noChildren" presStyleCnt="0"/>
      <dgm:spPr/>
      <dgm:t>
        <a:bodyPr/>
        <a:lstStyle/>
        <a:p>
          <a:endParaRPr lang="ru-RU"/>
        </a:p>
      </dgm:t>
    </dgm:pt>
    <dgm:pt modelId="{2498970B-524C-48A6-B5C6-19F21F34B657}" type="pres">
      <dgm:prSet presAssocID="{574467BF-CB95-4D99-A5FA-460B08A3B1CD}" presName="gap" presStyleCnt="0"/>
      <dgm:spPr/>
      <dgm:t>
        <a:bodyPr/>
        <a:lstStyle/>
        <a:p>
          <a:endParaRPr lang="ru-RU"/>
        </a:p>
      </dgm:t>
    </dgm:pt>
    <dgm:pt modelId="{C46A06E2-001C-4F3C-B658-E1A43C87E955}" type="pres">
      <dgm:prSet presAssocID="{574467BF-CB95-4D99-A5FA-460B08A3B1CD}" presName="medCircle2" presStyleLbl="vennNode1" presStyleIdx="3" presStyleCnt="5"/>
      <dgm:spPr/>
      <dgm:t>
        <a:bodyPr/>
        <a:lstStyle/>
        <a:p>
          <a:endParaRPr lang="ru-RU"/>
        </a:p>
      </dgm:t>
    </dgm:pt>
    <dgm:pt modelId="{CFE6CBE0-0448-4354-BE3E-A89BABCA573C}" type="pres">
      <dgm:prSet presAssocID="{574467BF-CB95-4D99-A5FA-460B08A3B1CD}" presName="txLvlOnly1" presStyleLbl="revTx" presStyleIdx="3" presStyleCnt="5"/>
      <dgm:spPr/>
      <dgm:t>
        <a:bodyPr/>
        <a:lstStyle/>
        <a:p>
          <a:endParaRPr lang="ru-RU"/>
        </a:p>
      </dgm:t>
    </dgm:pt>
    <dgm:pt modelId="{DA9CA9C7-D028-4D68-89FD-D5DAEF8300D3}" type="pres">
      <dgm:prSet presAssocID="{9F5EE445-7A33-4127-8BC1-059962E1C614}" presName="noChildren" presStyleCnt="0"/>
      <dgm:spPr/>
      <dgm:t>
        <a:bodyPr/>
        <a:lstStyle/>
        <a:p>
          <a:endParaRPr lang="ru-RU"/>
        </a:p>
      </dgm:t>
    </dgm:pt>
    <dgm:pt modelId="{41B59C2F-0D9A-4537-95B2-877A1182AB29}" type="pres">
      <dgm:prSet presAssocID="{9F5EE445-7A33-4127-8BC1-059962E1C614}" presName="gap" presStyleCnt="0"/>
      <dgm:spPr/>
      <dgm:t>
        <a:bodyPr/>
        <a:lstStyle/>
        <a:p>
          <a:endParaRPr lang="ru-RU"/>
        </a:p>
      </dgm:t>
    </dgm:pt>
    <dgm:pt modelId="{26271BF0-9417-48FA-B8D4-86EFF9359FB0}" type="pres">
      <dgm:prSet presAssocID="{9F5EE445-7A33-4127-8BC1-059962E1C614}" presName="medCircle2" presStyleLbl="vennNode1" presStyleIdx="4" presStyleCnt="5"/>
      <dgm:spPr/>
      <dgm:t>
        <a:bodyPr/>
        <a:lstStyle/>
        <a:p>
          <a:endParaRPr lang="ru-RU"/>
        </a:p>
      </dgm:t>
    </dgm:pt>
    <dgm:pt modelId="{5230E13A-A8D5-40FE-A0A1-6F3FAC4E37F9}" type="pres">
      <dgm:prSet presAssocID="{9F5EE445-7A33-4127-8BC1-059962E1C614}" presName="txLvlOnly1" presStyleLbl="revTx" presStyleIdx="4" presStyleCnt="5"/>
      <dgm:spPr/>
      <dgm:t>
        <a:bodyPr/>
        <a:lstStyle/>
        <a:p>
          <a:endParaRPr lang="ru-RU"/>
        </a:p>
      </dgm:t>
    </dgm:pt>
  </dgm:ptLst>
  <dgm:cxnLst>
    <dgm:cxn modelId="{62C63869-0694-4175-851B-A15176CAA5F3}" srcId="{BD77BD33-EC30-46AC-BD24-401E734F8176}" destId="{FFF60420-B008-4E57-9B7A-8B5C4B8F1F0F}" srcOrd="2" destOrd="0" parTransId="{F58F1996-42CF-41B9-87C6-9B7541547FDC}" sibTransId="{893D8247-1D02-4E45-A80D-A06E4F50304F}"/>
    <dgm:cxn modelId="{4C67BFCF-DF16-4FDF-B4C8-8AE80FFCF06F}" srcId="{BD77BD33-EC30-46AC-BD24-401E734F8176}" destId="{9F5EE445-7A33-4127-8BC1-059962E1C614}" srcOrd="4" destOrd="0" parTransId="{475F9FE2-DE50-4ED5-94D7-25AAC6560F43}" sibTransId="{F0BBC386-8CAE-4059-9B98-893DE28D7BE6}"/>
    <dgm:cxn modelId="{30A8916B-4F0E-4CFD-BBDB-2B015C36E62E}" srcId="{BD77BD33-EC30-46AC-BD24-401E734F8176}" destId="{574467BF-CB95-4D99-A5FA-460B08A3B1CD}" srcOrd="3" destOrd="0" parTransId="{0F061BA2-5564-42A8-83BD-2FAEFB9E7F8C}" sibTransId="{583EE810-A9FA-4532-AC5C-F17662F9099C}"/>
    <dgm:cxn modelId="{3F419AE4-30D2-4585-B505-7C70E59760BA}" type="presOf" srcId="{FFF60420-B008-4E57-9B7A-8B5C4B8F1F0F}" destId="{3FCE3F3F-C53D-4C40-806D-C2775B269FE5}" srcOrd="0" destOrd="0" presId="urn:microsoft.com/office/officeart/2008/layout/VerticalCircleList"/>
    <dgm:cxn modelId="{DFF8E4EE-3E88-4DEF-B809-F414AE89E18B}" type="presOf" srcId="{D44B0D79-7F04-44B9-9C7C-CD28C17613D0}" destId="{398FB962-DDFD-4E96-BD86-F5F0AAC1AD31}" srcOrd="0" destOrd="0" presId="urn:microsoft.com/office/officeart/2008/layout/VerticalCircleList"/>
    <dgm:cxn modelId="{CFE69FDA-A990-4701-AA1C-AC73A076DED3}" type="presOf" srcId="{BD77BD33-EC30-46AC-BD24-401E734F8176}" destId="{CD8E1246-955A-4BBC-891B-551EC6100FFA}" srcOrd="0" destOrd="0" presId="urn:microsoft.com/office/officeart/2008/layout/VerticalCircleList"/>
    <dgm:cxn modelId="{54C18314-424C-46BC-BD3F-BFBF7BF83E92}" type="presOf" srcId="{1B81C372-925C-46FC-96B1-2F1AAF945560}" destId="{D241E834-086A-45A4-9627-A932BB9C4A9D}" srcOrd="0" destOrd="0" presId="urn:microsoft.com/office/officeart/2008/layout/VerticalCircleList"/>
    <dgm:cxn modelId="{D7ED663F-3FEF-4DEB-A003-48554134FEDD}" type="presOf" srcId="{9F5EE445-7A33-4127-8BC1-059962E1C614}" destId="{5230E13A-A8D5-40FE-A0A1-6F3FAC4E37F9}" srcOrd="0" destOrd="0" presId="urn:microsoft.com/office/officeart/2008/layout/VerticalCircleList"/>
    <dgm:cxn modelId="{A6441D21-127F-4A5A-946F-CDEE8A3F4D19}" srcId="{BD77BD33-EC30-46AC-BD24-401E734F8176}" destId="{1B81C372-925C-46FC-96B1-2F1AAF945560}" srcOrd="1" destOrd="0" parTransId="{EFDD7AA1-CE6D-4DAE-A006-A48F62651F7D}" sibTransId="{EAA467BD-7E67-4E63-841E-1141B6CA2872}"/>
    <dgm:cxn modelId="{E2541733-3708-44EF-A7E2-085AC27D339B}" type="presOf" srcId="{574467BF-CB95-4D99-A5FA-460B08A3B1CD}" destId="{CFE6CBE0-0448-4354-BE3E-A89BABCA573C}" srcOrd="0" destOrd="0" presId="urn:microsoft.com/office/officeart/2008/layout/VerticalCircleList"/>
    <dgm:cxn modelId="{F5ABE5B7-449B-46C8-BE46-F3A4F660E09A}" srcId="{BD77BD33-EC30-46AC-BD24-401E734F8176}" destId="{D44B0D79-7F04-44B9-9C7C-CD28C17613D0}" srcOrd="0" destOrd="0" parTransId="{CBC678DE-E0F6-4248-85B7-DD8409BBE0F4}" sibTransId="{CB2F3BEF-FA31-40CA-87C5-7058F5D23E9E}"/>
    <dgm:cxn modelId="{8D04CB7E-07DB-4065-8003-F12A8F2AE0C4}" type="presParOf" srcId="{CD8E1246-955A-4BBC-891B-551EC6100FFA}" destId="{7E24058E-A521-4C95-BBFA-0DADAE3AAFFB}" srcOrd="0" destOrd="0" presId="urn:microsoft.com/office/officeart/2008/layout/VerticalCircleList"/>
    <dgm:cxn modelId="{16446D7C-27A7-4AFA-9859-259CD8ECA766}" type="presParOf" srcId="{7E24058E-A521-4C95-BBFA-0DADAE3AAFFB}" destId="{20EABAC0-1456-4B34-BA27-12D5B8D109AC}" srcOrd="0" destOrd="0" presId="urn:microsoft.com/office/officeart/2008/layout/VerticalCircleList"/>
    <dgm:cxn modelId="{7AAD7FF8-0FE4-42BD-83BA-A91D878ADAB2}" type="presParOf" srcId="{7E24058E-A521-4C95-BBFA-0DADAE3AAFFB}" destId="{1F9B3A75-9FF2-4C20-970D-0DD50D31D6FC}" srcOrd="1" destOrd="0" presId="urn:microsoft.com/office/officeart/2008/layout/VerticalCircleList"/>
    <dgm:cxn modelId="{D7D866B7-621B-479D-AC4C-AE928008777E}" type="presParOf" srcId="{7E24058E-A521-4C95-BBFA-0DADAE3AAFFB}" destId="{398FB962-DDFD-4E96-BD86-F5F0AAC1AD31}" srcOrd="2" destOrd="0" presId="urn:microsoft.com/office/officeart/2008/layout/VerticalCircleList"/>
    <dgm:cxn modelId="{34804AFA-E51B-41FC-8BAE-35A00B0DCF1C}" type="presParOf" srcId="{CD8E1246-955A-4BBC-891B-551EC6100FFA}" destId="{32CA8EF6-8091-4493-9CF1-B8F9F06D0546}" srcOrd="1" destOrd="0" presId="urn:microsoft.com/office/officeart/2008/layout/VerticalCircleList"/>
    <dgm:cxn modelId="{94279735-6C59-4536-B99E-6AB9972E8DF3}" type="presParOf" srcId="{32CA8EF6-8091-4493-9CF1-B8F9F06D0546}" destId="{95CCFF05-F445-4DC0-A583-ED167434BEF8}" srcOrd="0" destOrd="0" presId="urn:microsoft.com/office/officeart/2008/layout/VerticalCircleList"/>
    <dgm:cxn modelId="{FADA1630-1BD6-479A-85E4-A5833911EECE}" type="presParOf" srcId="{32CA8EF6-8091-4493-9CF1-B8F9F06D0546}" destId="{09EB8079-8F66-43A4-BA80-46836A22C3A0}" srcOrd="1" destOrd="0" presId="urn:microsoft.com/office/officeart/2008/layout/VerticalCircleList"/>
    <dgm:cxn modelId="{10C7F0C4-3165-4D36-B428-89870F46A9C8}" type="presParOf" srcId="{32CA8EF6-8091-4493-9CF1-B8F9F06D0546}" destId="{D241E834-086A-45A4-9627-A932BB9C4A9D}" srcOrd="2" destOrd="0" presId="urn:microsoft.com/office/officeart/2008/layout/VerticalCircleList"/>
    <dgm:cxn modelId="{6666D40A-B052-4A22-A434-3CB852966987}" type="presParOf" srcId="{CD8E1246-955A-4BBC-891B-551EC6100FFA}" destId="{87B427D8-FB31-4C17-A3F0-139D0487020B}" srcOrd="2" destOrd="0" presId="urn:microsoft.com/office/officeart/2008/layout/VerticalCircleList"/>
    <dgm:cxn modelId="{C480CDD1-94A5-4EE7-9385-9A88A416F4E3}" type="presParOf" srcId="{87B427D8-FB31-4C17-A3F0-139D0487020B}" destId="{0D919815-0C5B-414A-9323-83427BEEFFB7}" srcOrd="0" destOrd="0" presId="urn:microsoft.com/office/officeart/2008/layout/VerticalCircleList"/>
    <dgm:cxn modelId="{3EF58F2F-C415-4632-93D7-301C36BCB1CC}" type="presParOf" srcId="{87B427D8-FB31-4C17-A3F0-139D0487020B}" destId="{71F11B01-D255-485D-A01B-48EE918154D7}" srcOrd="1" destOrd="0" presId="urn:microsoft.com/office/officeart/2008/layout/VerticalCircleList"/>
    <dgm:cxn modelId="{50322382-7598-4166-819A-C321D91C43E8}" type="presParOf" srcId="{87B427D8-FB31-4C17-A3F0-139D0487020B}" destId="{3FCE3F3F-C53D-4C40-806D-C2775B269FE5}" srcOrd="2" destOrd="0" presId="urn:microsoft.com/office/officeart/2008/layout/VerticalCircleList"/>
    <dgm:cxn modelId="{840D7810-A060-4AB3-8C9F-3413A9531D27}" type="presParOf" srcId="{CD8E1246-955A-4BBC-891B-551EC6100FFA}" destId="{B912BFCA-2980-4242-A78A-EAB753DA07FB}" srcOrd="3" destOrd="0" presId="urn:microsoft.com/office/officeart/2008/layout/VerticalCircleList"/>
    <dgm:cxn modelId="{4C3EF205-8417-4290-A568-5BA9318BF402}" type="presParOf" srcId="{B912BFCA-2980-4242-A78A-EAB753DA07FB}" destId="{2498970B-524C-48A6-B5C6-19F21F34B657}" srcOrd="0" destOrd="0" presId="urn:microsoft.com/office/officeart/2008/layout/VerticalCircleList"/>
    <dgm:cxn modelId="{8096E679-5701-489F-93BC-97F3C0C1A3B5}" type="presParOf" srcId="{B912BFCA-2980-4242-A78A-EAB753DA07FB}" destId="{C46A06E2-001C-4F3C-B658-E1A43C87E955}" srcOrd="1" destOrd="0" presId="urn:microsoft.com/office/officeart/2008/layout/VerticalCircleList"/>
    <dgm:cxn modelId="{067DB334-0F32-46F1-AD3C-36AA796AE80E}" type="presParOf" srcId="{B912BFCA-2980-4242-A78A-EAB753DA07FB}" destId="{CFE6CBE0-0448-4354-BE3E-A89BABCA573C}" srcOrd="2" destOrd="0" presId="urn:microsoft.com/office/officeart/2008/layout/VerticalCircleList"/>
    <dgm:cxn modelId="{462AE4FD-7D53-4348-84B7-D83F3B04E25D}" type="presParOf" srcId="{CD8E1246-955A-4BBC-891B-551EC6100FFA}" destId="{DA9CA9C7-D028-4D68-89FD-D5DAEF8300D3}" srcOrd="4" destOrd="0" presId="urn:microsoft.com/office/officeart/2008/layout/VerticalCircleList"/>
    <dgm:cxn modelId="{B6B64FD0-DC02-4A6E-8F22-21429CB2287C}" type="presParOf" srcId="{DA9CA9C7-D028-4D68-89FD-D5DAEF8300D3}" destId="{41B59C2F-0D9A-4537-95B2-877A1182AB29}" srcOrd="0" destOrd="0" presId="urn:microsoft.com/office/officeart/2008/layout/VerticalCircleList"/>
    <dgm:cxn modelId="{1DCFD668-8CCB-40E0-A032-0C375D9D5F19}" type="presParOf" srcId="{DA9CA9C7-D028-4D68-89FD-D5DAEF8300D3}" destId="{26271BF0-9417-48FA-B8D4-86EFF9359FB0}" srcOrd="1" destOrd="0" presId="urn:microsoft.com/office/officeart/2008/layout/VerticalCircleList"/>
    <dgm:cxn modelId="{C0FB638E-D4C4-492F-A6CC-1E4ADFED10AD}" type="presParOf" srcId="{DA9CA9C7-D028-4D68-89FD-D5DAEF8300D3}" destId="{5230E13A-A8D5-40FE-A0A1-6F3FAC4E37F9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77BD33-EC30-46AC-BD24-401E734F8176}" type="doc">
      <dgm:prSet loTypeId="urn:microsoft.com/office/officeart/2008/layout/VerticalCircleList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uk-UA"/>
        </a:p>
      </dgm:t>
    </dgm:pt>
    <dgm:pt modelId="{D44B0D79-7F04-44B9-9C7C-CD28C17613D0}">
      <dgm:prSet phldrT="[Текст]" custT="1"/>
      <dgm:spPr/>
      <dgm:t>
        <a:bodyPr/>
        <a:lstStyle/>
        <a:p>
          <a:r>
            <a:rPr lang="uk-UA" sz="3200" b="1" i="1" dirty="0" smtClean="0">
              <a:solidFill>
                <a:schemeClr val="tx1">
                  <a:lumMod val="95000"/>
                  <a:lumOff val="5000"/>
                </a:schemeClr>
              </a:solidFill>
            </a:rPr>
            <a:t>     іменем</a:t>
          </a:r>
          <a:r>
            <a:rPr lang="uk-UA" sz="3200" b="1" i="1" dirty="0">
              <a:solidFill>
                <a:schemeClr val="tx1">
                  <a:lumMod val="95000"/>
                  <a:lumOff val="5000"/>
                </a:schemeClr>
              </a:solidFill>
            </a:rPr>
            <a:t>,</a:t>
          </a:r>
        </a:p>
      </dgm:t>
    </dgm:pt>
    <dgm:pt modelId="{CBC678DE-E0F6-4248-85B7-DD8409BBE0F4}" type="parTrans" cxnId="{F5ABE5B7-449B-46C8-BE46-F3A4F660E09A}">
      <dgm:prSet/>
      <dgm:spPr/>
      <dgm:t>
        <a:bodyPr/>
        <a:lstStyle/>
        <a:p>
          <a:endParaRPr lang="uk-UA" sz="2000" i="1"/>
        </a:p>
      </dgm:t>
    </dgm:pt>
    <dgm:pt modelId="{CB2F3BEF-FA31-40CA-87C5-7058F5D23E9E}" type="sibTrans" cxnId="{F5ABE5B7-449B-46C8-BE46-F3A4F660E09A}">
      <dgm:prSet/>
      <dgm:spPr/>
      <dgm:t>
        <a:bodyPr/>
        <a:lstStyle/>
        <a:p>
          <a:endParaRPr lang="uk-UA" sz="2000" i="1"/>
        </a:p>
      </dgm:t>
    </dgm:pt>
    <dgm:pt modelId="{1B81C372-925C-46FC-96B1-2F1AAF945560}">
      <dgm:prSet phldrT="[Текст]" custT="1"/>
      <dgm:spPr/>
      <dgm:t>
        <a:bodyPr/>
        <a:lstStyle/>
        <a:p>
          <a:r>
            <a:rPr lang="uk-UA" sz="3200" b="1" i="1" dirty="0" smtClean="0">
              <a:solidFill>
                <a:schemeClr val="tx1">
                  <a:lumMod val="95000"/>
                  <a:lumOff val="5000"/>
                </a:schemeClr>
              </a:solidFill>
            </a:rPr>
            <a:t>     кількістю </a:t>
          </a:r>
          <a:r>
            <a:rPr lang="uk-UA" sz="3200" b="1" i="1" dirty="0">
              <a:solidFill>
                <a:schemeClr val="tx1">
                  <a:lumMod val="95000"/>
                  <a:lumOff val="5000"/>
                </a:schemeClr>
              </a:solidFill>
            </a:rPr>
            <a:t>аргументів, </a:t>
          </a:r>
        </a:p>
      </dgm:t>
    </dgm:pt>
    <dgm:pt modelId="{EFDD7AA1-CE6D-4DAE-A006-A48F62651F7D}" type="parTrans" cxnId="{A6441D21-127F-4A5A-946F-CDEE8A3F4D19}">
      <dgm:prSet/>
      <dgm:spPr/>
      <dgm:t>
        <a:bodyPr/>
        <a:lstStyle/>
        <a:p>
          <a:endParaRPr lang="uk-UA" sz="2000" i="1"/>
        </a:p>
      </dgm:t>
    </dgm:pt>
    <dgm:pt modelId="{EAA467BD-7E67-4E63-841E-1141B6CA2872}" type="sibTrans" cxnId="{A6441D21-127F-4A5A-946F-CDEE8A3F4D19}">
      <dgm:prSet/>
      <dgm:spPr/>
      <dgm:t>
        <a:bodyPr/>
        <a:lstStyle/>
        <a:p>
          <a:endParaRPr lang="uk-UA" sz="2000" i="1"/>
        </a:p>
      </dgm:t>
    </dgm:pt>
    <dgm:pt modelId="{FFF60420-B008-4E57-9B7A-8B5C4B8F1F0F}">
      <dgm:prSet phldrT="[Текст]" custT="1"/>
      <dgm:spPr/>
      <dgm:t>
        <a:bodyPr/>
        <a:lstStyle/>
        <a:p>
          <a:r>
            <a:rPr lang="uk-UA" sz="3200" b="1" i="1" dirty="0" smtClean="0">
              <a:solidFill>
                <a:schemeClr val="tx1">
                  <a:lumMod val="95000"/>
                  <a:lumOff val="5000"/>
                </a:schemeClr>
              </a:solidFill>
            </a:rPr>
            <a:t>     типом аргументів, </a:t>
          </a:r>
          <a:endParaRPr lang="uk-UA" sz="3200" b="1" i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F58F1996-42CF-41B9-87C6-9B7541547FDC}" type="parTrans" cxnId="{62C63869-0694-4175-851B-A15176CAA5F3}">
      <dgm:prSet/>
      <dgm:spPr/>
      <dgm:t>
        <a:bodyPr/>
        <a:lstStyle/>
        <a:p>
          <a:endParaRPr lang="uk-UA" sz="2000" i="1"/>
        </a:p>
      </dgm:t>
    </dgm:pt>
    <dgm:pt modelId="{893D8247-1D02-4E45-A80D-A06E4F50304F}" type="sibTrans" cxnId="{62C63869-0694-4175-851B-A15176CAA5F3}">
      <dgm:prSet/>
      <dgm:spPr/>
      <dgm:t>
        <a:bodyPr/>
        <a:lstStyle/>
        <a:p>
          <a:endParaRPr lang="uk-UA" sz="2000" i="1"/>
        </a:p>
      </dgm:t>
    </dgm:pt>
    <dgm:pt modelId="{574467BF-CB95-4D99-A5FA-460B08A3B1CD}">
      <dgm:prSet phldrT="[Текст]" custT="1"/>
      <dgm:spPr/>
      <dgm:t>
        <a:bodyPr/>
        <a:lstStyle/>
        <a:p>
          <a:r>
            <a:rPr lang="uk-UA" sz="3200" b="1" i="1" dirty="0" smtClean="0">
              <a:solidFill>
                <a:schemeClr val="tx1">
                  <a:lumMod val="95000"/>
                  <a:lumOff val="5000"/>
                </a:schemeClr>
              </a:solidFill>
            </a:rPr>
            <a:t>     результатом </a:t>
          </a:r>
          <a:r>
            <a:rPr lang="uk-UA" sz="3200" b="1" i="1" dirty="0">
              <a:solidFill>
                <a:schemeClr val="tx1">
                  <a:lumMod val="95000"/>
                  <a:lumOff val="5000"/>
                </a:schemeClr>
              </a:solidFill>
            </a:rPr>
            <a:t>дії.</a:t>
          </a:r>
        </a:p>
      </dgm:t>
    </dgm:pt>
    <dgm:pt modelId="{583EE810-A9FA-4532-AC5C-F17662F9099C}" type="sibTrans" cxnId="{30A8916B-4F0E-4CFD-BBDB-2B015C36E62E}">
      <dgm:prSet/>
      <dgm:spPr/>
      <dgm:t>
        <a:bodyPr/>
        <a:lstStyle/>
        <a:p>
          <a:endParaRPr lang="uk-UA" sz="2000" i="1"/>
        </a:p>
      </dgm:t>
    </dgm:pt>
    <dgm:pt modelId="{0F061BA2-5564-42A8-83BD-2FAEFB9E7F8C}" type="parTrans" cxnId="{30A8916B-4F0E-4CFD-BBDB-2B015C36E62E}">
      <dgm:prSet/>
      <dgm:spPr/>
      <dgm:t>
        <a:bodyPr/>
        <a:lstStyle/>
        <a:p>
          <a:endParaRPr lang="uk-UA" sz="2000" i="1"/>
        </a:p>
      </dgm:t>
    </dgm:pt>
    <dgm:pt modelId="{9E27FA99-C974-42D3-B018-AF866A94DC44}" type="pres">
      <dgm:prSet presAssocID="{BD77BD33-EC30-46AC-BD24-401E734F8176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C3397E11-62E2-4544-9DFA-6003BD955806}" type="pres">
      <dgm:prSet presAssocID="{D44B0D79-7F04-44B9-9C7C-CD28C17613D0}" presName="noChildren" presStyleCnt="0"/>
      <dgm:spPr/>
      <dgm:t>
        <a:bodyPr/>
        <a:lstStyle/>
        <a:p>
          <a:endParaRPr lang="ru-RU"/>
        </a:p>
      </dgm:t>
    </dgm:pt>
    <dgm:pt modelId="{F239E145-2A50-43C7-B599-9C17D4FB83C7}" type="pres">
      <dgm:prSet presAssocID="{D44B0D79-7F04-44B9-9C7C-CD28C17613D0}" presName="gap" presStyleCnt="0"/>
      <dgm:spPr/>
      <dgm:t>
        <a:bodyPr/>
        <a:lstStyle/>
        <a:p>
          <a:endParaRPr lang="ru-RU"/>
        </a:p>
      </dgm:t>
    </dgm:pt>
    <dgm:pt modelId="{C41A6D36-5A12-46DB-95DC-856EE6BAE907}" type="pres">
      <dgm:prSet presAssocID="{D44B0D79-7F04-44B9-9C7C-CD28C17613D0}" presName="medCircle2" presStyleLbl="vennNode1" presStyleIdx="0" presStyleCnt="4"/>
      <dgm:spPr/>
      <dgm:t>
        <a:bodyPr/>
        <a:lstStyle/>
        <a:p>
          <a:endParaRPr lang="ru-RU"/>
        </a:p>
      </dgm:t>
    </dgm:pt>
    <dgm:pt modelId="{6A5F4A2D-A1A2-4A0B-99CC-D95E052CD058}" type="pres">
      <dgm:prSet presAssocID="{D44B0D79-7F04-44B9-9C7C-CD28C17613D0}" presName="txLvlOnly1" presStyleLbl="revTx" presStyleIdx="0" presStyleCnt="4"/>
      <dgm:spPr/>
      <dgm:t>
        <a:bodyPr/>
        <a:lstStyle/>
        <a:p>
          <a:endParaRPr lang="ru-RU"/>
        </a:p>
      </dgm:t>
    </dgm:pt>
    <dgm:pt modelId="{1F1D0160-520C-4583-A2BE-D51DCE208DFB}" type="pres">
      <dgm:prSet presAssocID="{1B81C372-925C-46FC-96B1-2F1AAF945560}" presName="noChildren" presStyleCnt="0"/>
      <dgm:spPr/>
      <dgm:t>
        <a:bodyPr/>
        <a:lstStyle/>
        <a:p>
          <a:endParaRPr lang="ru-RU"/>
        </a:p>
      </dgm:t>
    </dgm:pt>
    <dgm:pt modelId="{4DDDF5A0-CAFF-4C9D-B76D-4E713010C430}" type="pres">
      <dgm:prSet presAssocID="{1B81C372-925C-46FC-96B1-2F1AAF945560}" presName="gap" presStyleCnt="0"/>
      <dgm:spPr/>
      <dgm:t>
        <a:bodyPr/>
        <a:lstStyle/>
        <a:p>
          <a:endParaRPr lang="ru-RU"/>
        </a:p>
      </dgm:t>
    </dgm:pt>
    <dgm:pt modelId="{09ACB1B6-1BAF-43E7-83D0-B67D59792E59}" type="pres">
      <dgm:prSet presAssocID="{1B81C372-925C-46FC-96B1-2F1AAF945560}" presName="medCircle2" presStyleLbl="vennNode1" presStyleIdx="1" presStyleCnt="4"/>
      <dgm:spPr/>
      <dgm:t>
        <a:bodyPr/>
        <a:lstStyle/>
        <a:p>
          <a:endParaRPr lang="ru-RU"/>
        </a:p>
      </dgm:t>
    </dgm:pt>
    <dgm:pt modelId="{C1C49F33-30F4-4217-92C2-371D74C8E3B4}" type="pres">
      <dgm:prSet presAssocID="{1B81C372-925C-46FC-96B1-2F1AAF945560}" presName="txLvlOnly1" presStyleLbl="revTx" presStyleIdx="1" presStyleCnt="4"/>
      <dgm:spPr/>
      <dgm:t>
        <a:bodyPr/>
        <a:lstStyle/>
        <a:p>
          <a:endParaRPr lang="ru-RU"/>
        </a:p>
      </dgm:t>
    </dgm:pt>
    <dgm:pt modelId="{099E9C90-1AEC-424E-BDCA-5C871F2555B0}" type="pres">
      <dgm:prSet presAssocID="{FFF60420-B008-4E57-9B7A-8B5C4B8F1F0F}" presName="noChildren" presStyleCnt="0"/>
      <dgm:spPr/>
      <dgm:t>
        <a:bodyPr/>
        <a:lstStyle/>
        <a:p>
          <a:endParaRPr lang="ru-RU"/>
        </a:p>
      </dgm:t>
    </dgm:pt>
    <dgm:pt modelId="{B313F479-C774-474A-848B-1CAFD019AD10}" type="pres">
      <dgm:prSet presAssocID="{FFF60420-B008-4E57-9B7A-8B5C4B8F1F0F}" presName="gap" presStyleCnt="0"/>
      <dgm:spPr/>
      <dgm:t>
        <a:bodyPr/>
        <a:lstStyle/>
        <a:p>
          <a:endParaRPr lang="ru-RU"/>
        </a:p>
      </dgm:t>
    </dgm:pt>
    <dgm:pt modelId="{FFA860F9-F2B4-410D-855B-96932B621DEB}" type="pres">
      <dgm:prSet presAssocID="{FFF60420-B008-4E57-9B7A-8B5C4B8F1F0F}" presName="medCircle2" presStyleLbl="vennNode1" presStyleIdx="2" presStyleCnt="4"/>
      <dgm:spPr/>
      <dgm:t>
        <a:bodyPr/>
        <a:lstStyle/>
        <a:p>
          <a:endParaRPr lang="ru-RU"/>
        </a:p>
      </dgm:t>
    </dgm:pt>
    <dgm:pt modelId="{787476E9-3FA6-46AE-BB62-D63592C64F5D}" type="pres">
      <dgm:prSet presAssocID="{FFF60420-B008-4E57-9B7A-8B5C4B8F1F0F}" presName="txLvlOnly1" presStyleLbl="revTx" presStyleIdx="2" presStyleCnt="4"/>
      <dgm:spPr/>
      <dgm:t>
        <a:bodyPr/>
        <a:lstStyle/>
        <a:p>
          <a:endParaRPr lang="ru-RU"/>
        </a:p>
      </dgm:t>
    </dgm:pt>
    <dgm:pt modelId="{76E75A37-A0B7-4B46-A7EF-9E476FD8ED04}" type="pres">
      <dgm:prSet presAssocID="{574467BF-CB95-4D99-A5FA-460B08A3B1CD}" presName="noChildren" presStyleCnt="0"/>
      <dgm:spPr/>
      <dgm:t>
        <a:bodyPr/>
        <a:lstStyle/>
        <a:p>
          <a:endParaRPr lang="ru-RU"/>
        </a:p>
      </dgm:t>
    </dgm:pt>
    <dgm:pt modelId="{032D7C40-9776-4F3F-AE15-53DBF77AB43B}" type="pres">
      <dgm:prSet presAssocID="{574467BF-CB95-4D99-A5FA-460B08A3B1CD}" presName="gap" presStyleCnt="0"/>
      <dgm:spPr/>
      <dgm:t>
        <a:bodyPr/>
        <a:lstStyle/>
        <a:p>
          <a:endParaRPr lang="ru-RU"/>
        </a:p>
      </dgm:t>
    </dgm:pt>
    <dgm:pt modelId="{24321928-5B2B-40C1-B398-328138DA4740}" type="pres">
      <dgm:prSet presAssocID="{574467BF-CB95-4D99-A5FA-460B08A3B1CD}" presName="medCircle2" presStyleLbl="vennNode1" presStyleIdx="3" presStyleCnt="4"/>
      <dgm:spPr/>
      <dgm:t>
        <a:bodyPr/>
        <a:lstStyle/>
        <a:p>
          <a:endParaRPr lang="ru-RU"/>
        </a:p>
      </dgm:t>
    </dgm:pt>
    <dgm:pt modelId="{7EBE34A5-B25A-4989-A23D-9D8F80D1C3E5}" type="pres">
      <dgm:prSet presAssocID="{574467BF-CB95-4D99-A5FA-460B08A3B1CD}" presName="txLvlOnly1" presStyleLbl="revTx" presStyleIdx="3" presStyleCnt="4"/>
      <dgm:spPr/>
      <dgm:t>
        <a:bodyPr/>
        <a:lstStyle/>
        <a:p>
          <a:endParaRPr lang="ru-RU"/>
        </a:p>
      </dgm:t>
    </dgm:pt>
  </dgm:ptLst>
  <dgm:cxnLst>
    <dgm:cxn modelId="{F5ABE5B7-449B-46C8-BE46-F3A4F660E09A}" srcId="{BD77BD33-EC30-46AC-BD24-401E734F8176}" destId="{D44B0D79-7F04-44B9-9C7C-CD28C17613D0}" srcOrd="0" destOrd="0" parTransId="{CBC678DE-E0F6-4248-85B7-DD8409BBE0F4}" sibTransId="{CB2F3BEF-FA31-40CA-87C5-7058F5D23E9E}"/>
    <dgm:cxn modelId="{62C63869-0694-4175-851B-A15176CAA5F3}" srcId="{BD77BD33-EC30-46AC-BD24-401E734F8176}" destId="{FFF60420-B008-4E57-9B7A-8B5C4B8F1F0F}" srcOrd="2" destOrd="0" parTransId="{F58F1996-42CF-41B9-87C6-9B7541547FDC}" sibTransId="{893D8247-1D02-4E45-A80D-A06E4F50304F}"/>
    <dgm:cxn modelId="{65063CE8-E3B1-462D-B72A-0ED15811BA65}" type="presOf" srcId="{BD77BD33-EC30-46AC-BD24-401E734F8176}" destId="{9E27FA99-C974-42D3-B018-AF866A94DC44}" srcOrd="0" destOrd="0" presId="urn:microsoft.com/office/officeart/2008/layout/VerticalCircleList"/>
    <dgm:cxn modelId="{A6441D21-127F-4A5A-946F-CDEE8A3F4D19}" srcId="{BD77BD33-EC30-46AC-BD24-401E734F8176}" destId="{1B81C372-925C-46FC-96B1-2F1AAF945560}" srcOrd="1" destOrd="0" parTransId="{EFDD7AA1-CE6D-4DAE-A006-A48F62651F7D}" sibTransId="{EAA467BD-7E67-4E63-841E-1141B6CA2872}"/>
    <dgm:cxn modelId="{B034320F-CC02-4BB7-9F58-54FFD5283DCA}" type="presOf" srcId="{FFF60420-B008-4E57-9B7A-8B5C4B8F1F0F}" destId="{787476E9-3FA6-46AE-BB62-D63592C64F5D}" srcOrd="0" destOrd="0" presId="urn:microsoft.com/office/officeart/2008/layout/VerticalCircleList"/>
    <dgm:cxn modelId="{65B801D4-26DF-45BC-AA54-61D9FD55F48A}" type="presOf" srcId="{D44B0D79-7F04-44B9-9C7C-CD28C17613D0}" destId="{6A5F4A2D-A1A2-4A0B-99CC-D95E052CD058}" srcOrd="0" destOrd="0" presId="urn:microsoft.com/office/officeart/2008/layout/VerticalCircleList"/>
    <dgm:cxn modelId="{DE34DD17-99B2-4699-8263-D37B659E843B}" type="presOf" srcId="{574467BF-CB95-4D99-A5FA-460B08A3B1CD}" destId="{7EBE34A5-B25A-4989-A23D-9D8F80D1C3E5}" srcOrd="0" destOrd="0" presId="urn:microsoft.com/office/officeart/2008/layout/VerticalCircleList"/>
    <dgm:cxn modelId="{BBDCD6DA-11B0-4EDE-AC3C-98472B05D343}" type="presOf" srcId="{1B81C372-925C-46FC-96B1-2F1AAF945560}" destId="{C1C49F33-30F4-4217-92C2-371D74C8E3B4}" srcOrd="0" destOrd="0" presId="urn:microsoft.com/office/officeart/2008/layout/VerticalCircleList"/>
    <dgm:cxn modelId="{30A8916B-4F0E-4CFD-BBDB-2B015C36E62E}" srcId="{BD77BD33-EC30-46AC-BD24-401E734F8176}" destId="{574467BF-CB95-4D99-A5FA-460B08A3B1CD}" srcOrd="3" destOrd="0" parTransId="{0F061BA2-5564-42A8-83BD-2FAEFB9E7F8C}" sibTransId="{583EE810-A9FA-4532-AC5C-F17662F9099C}"/>
    <dgm:cxn modelId="{6F989EC7-1965-4A7B-92AA-9C0272825604}" type="presParOf" srcId="{9E27FA99-C974-42D3-B018-AF866A94DC44}" destId="{C3397E11-62E2-4544-9DFA-6003BD955806}" srcOrd="0" destOrd="0" presId="urn:microsoft.com/office/officeart/2008/layout/VerticalCircleList"/>
    <dgm:cxn modelId="{1D3A9579-C5F8-4E21-84B8-AEEEE76AF837}" type="presParOf" srcId="{C3397E11-62E2-4544-9DFA-6003BD955806}" destId="{F239E145-2A50-43C7-B599-9C17D4FB83C7}" srcOrd="0" destOrd="0" presId="urn:microsoft.com/office/officeart/2008/layout/VerticalCircleList"/>
    <dgm:cxn modelId="{C98C3D23-A846-4866-9F58-B9FB4EC0425A}" type="presParOf" srcId="{C3397E11-62E2-4544-9DFA-6003BD955806}" destId="{C41A6D36-5A12-46DB-95DC-856EE6BAE907}" srcOrd="1" destOrd="0" presId="urn:microsoft.com/office/officeart/2008/layout/VerticalCircleList"/>
    <dgm:cxn modelId="{E95CFE1C-F19C-4E2B-B95B-EC3E3E42B538}" type="presParOf" srcId="{C3397E11-62E2-4544-9DFA-6003BD955806}" destId="{6A5F4A2D-A1A2-4A0B-99CC-D95E052CD058}" srcOrd="2" destOrd="0" presId="urn:microsoft.com/office/officeart/2008/layout/VerticalCircleList"/>
    <dgm:cxn modelId="{09EC58CC-C1AC-474E-8D6C-F1570C5F5497}" type="presParOf" srcId="{9E27FA99-C974-42D3-B018-AF866A94DC44}" destId="{1F1D0160-520C-4583-A2BE-D51DCE208DFB}" srcOrd="1" destOrd="0" presId="urn:microsoft.com/office/officeart/2008/layout/VerticalCircleList"/>
    <dgm:cxn modelId="{77684F40-B2FD-415F-86B5-DEF7F36489F5}" type="presParOf" srcId="{1F1D0160-520C-4583-A2BE-D51DCE208DFB}" destId="{4DDDF5A0-CAFF-4C9D-B76D-4E713010C430}" srcOrd="0" destOrd="0" presId="urn:microsoft.com/office/officeart/2008/layout/VerticalCircleList"/>
    <dgm:cxn modelId="{388A4A65-22A5-433C-B2DD-29CCDD5AFB06}" type="presParOf" srcId="{1F1D0160-520C-4583-A2BE-D51DCE208DFB}" destId="{09ACB1B6-1BAF-43E7-83D0-B67D59792E59}" srcOrd="1" destOrd="0" presId="urn:microsoft.com/office/officeart/2008/layout/VerticalCircleList"/>
    <dgm:cxn modelId="{EFCBADD0-5CDE-43E0-9638-025210335B1E}" type="presParOf" srcId="{1F1D0160-520C-4583-A2BE-D51DCE208DFB}" destId="{C1C49F33-30F4-4217-92C2-371D74C8E3B4}" srcOrd="2" destOrd="0" presId="urn:microsoft.com/office/officeart/2008/layout/VerticalCircleList"/>
    <dgm:cxn modelId="{5B7E8F73-BF2A-4C2B-9BF6-2E6CC8956DD1}" type="presParOf" srcId="{9E27FA99-C974-42D3-B018-AF866A94DC44}" destId="{099E9C90-1AEC-424E-BDCA-5C871F2555B0}" srcOrd="2" destOrd="0" presId="urn:microsoft.com/office/officeart/2008/layout/VerticalCircleList"/>
    <dgm:cxn modelId="{7092AFBF-9665-4D2C-81FB-C741EFB35D02}" type="presParOf" srcId="{099E9C90-1AEC-424E-BDCA-5C871F2555B0}" destId="{B313F479-C774-474A-848B-1CAFD019AD10}" srcOrd="0" destOrd="0" presId="urn:microsoft.com/office/officeart/2008/layout/VerticalCircleList"/>
    <dgm:cxn modelId="{043B5E5E-681D-445D-A260-2E7E51B396AF}" type="presParOf" srcId="{099E9C90-1AEC-424E-BDCA-5C871F2555B0}" destId="{FFA860F9-F2B4-410D-855B-96932B621DEB}" srcOrd="1" destOrd="0" presId="urn:microsoft.com/office/officeart/2008/layout/VerticalCircleList"/>
    <dgm:cxn modelId="{0FB27D84-D666-47EA-B3ED-047F54B9AA9A}" type="presParOf" srcId="{099E9C90-1AEC-424E-BDCA-5C871F2555B0}" destId="{787476E9-3FA6-46AE-BB62-D63592C64F5D}" srcOrd="2" destOrd="0" presId="urn:microsoft.com/office/officeart/2008/layout/VerticalCircleList"/>
    <dgm:cxn modelId="{F9C8FA55-ADC9-43D6-8A22-5D600DFFEF99}" type="presParOf" srcId="{9E27FA99-C974-42D3-B018-AF866A94DC44}" destId="{76E75A37-A0B7-4B46-A7EF-9E476FD8ED04}" srcOrd="3" destOrd="0" presId="urn:microsoft.com/office/officeart/2008/layout/VerticalCircleList"/>
    <dgm:cxn modelId="{0565B953-096F-4B77-B3BC-55E7C5A121B4}" type="presParOf" srcId="{76E75A37-A0B7-4B46-A7EF-9E476FD8ED04}" destId="{032D7C40-9776-4F3F-AE15-53DBF77AB43B}" srcOrd="0" destOrd="0" presId="urn:microsoft.com/office/officeart/2008/layout/VerticalCircleList"/>
    <dgm:cxn modelId="{700F1B77-EB5E-4202-8D48-5E988986DB16}" type="presParOf" srcId="{76E75A37-A0B7-4B46-A7EF-9E476FD8ED04}" destId="{24321928-5B2B-40C1-B398-328138DA4740}" srcOrd="1" destOrd="0" presId="urn:microsoft.com/office/officeart/2008/layout/VerticalCircleList"/>
    <dgm:cxn modelId="{C15FF56B-5FDB-40E0-BB0C-FCC3969EC2BF}" type="presParOf" srcId="{76E75A37-A0B7-4B46-A7EF-9E476FD8ED04}" destId="{7EBE34A5-B25A-4989-A23D-9D8F80D1C3E5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77BD33-EC30-46AC-BD24-401E734F8176}" type="doc">
      <dgm:prSet loTypeId="urn:microsoft.com/office/officeart/2008/layout/VerticalCircleLis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D44B0D79-7F04-44B9-9C7C-CD28C17613D0}">
      <dgm:prSet phldrT="[Текст]"/>
      <dgm:spPr/>
      <dgm:t>
        <a:bodyPr/>
        <a:lstStyle/>
        <a:p>
          <a:r>
            <a:rPr lang="uk-UA" i="1" dirty="0"/>
            <a:t>інші функції, </a:t>
          </a:r>
        </a:p>
      </dgm:t>
    </dgm:pt>
    <dgm:pt modelId="{CBC678DE-E0F6-4248-85B7-DD8409BBE0F4}" type="parTrans" cxnId="{F5ABE5B7-449B-46C8-BE46-F3A4F660E09A}">
      <dgm:prSet/>
      <dgm:spPr/>
      <dgm:t>
        <a:bodyPr/>
        <a:lstStyle/>
        <a:p>
          <a:endParaRPr lang="uk-UA" i="1"/>
        </a:p>
      </dgm:t>
    </dgm:pt>
    <dgm:pt modelId="{CB2F3BEF-FA31-40CA-87C5-7058F5D23E9E}" type="sibTrans" cxnId="{F5ABE5B7-449B-46C8-BE46-F3A4F660E09A}">
      <dgm:prSet/>
      <dgm:spPr/>
      <dgm:t>
        <a:bodyPr/>
        <a:lstStyle/>
        <a:p>
          <a:endParaRPr lang="uk-UA" i="1"/>
        </a:p>
      </dgm:t>
    </dgm:pt>
    <dgm:pt modelId="{1B81C372-925C-46FC-96B1-2F1AAF945560}">
      <dgm:prSet phldrT="[Текст]"/>
      <dgm:spPr/>
      <dgm:t>
        <a:bodyPr/>
        <a:lstStyle/>
        <a:p>
          <a:r>
            <a:rPr lang="uk-UA" i="1" dirty="0"/>
            <a:t>числа,</a:t>
          </a:r>
        </a:p>
      </dgm:t>
    </dgm:pt>
    <dgm:pt modelId="{EFDD7AA1-CE6D-4DAE-A006-A48F62651F7D}" type="parTrans" cxnId="{A6441D21-127F-4A5A-946F-CDEE8A3F4D19}">
      <dgm:prSet/>
      <dgm:spPr/>
      <dgm:t>
        <a:bodyPr/>
        <a:lstStyle/>
        <a:p>
          <a:endParaRPr lang="uk-UA" i="1"/>
        </a:p>
      </dgm:t>
    </dgm:pt>
    <dgm:pt modelId="{EAA467BD-7E67-4E63-841E-1141B6CA2872}" type="sibTrans" cxnId="{A6441D21-127F-4A5A-946F-CDEE8A3F4D19}">
      <dgm:prSet/>
      <dgm:spPr/>
      <dgm:t>
        <a:bodyPr/>
        <a:lstStyle/>
        <a:p>
          <a:endParaRPr lang="uk-UA" i="1"/>
        </a:p>
      </dgm:t>
    </dgm:pt>
    <dgm:pt modelId="{FFF60420-B008-4E57-9B7A-8B5C4B8F1F0F}">
      <dgm:prSet phldrT="[Текст]"/>
      <dgm:spPr/>
      <dgm:t>
        <a:bodyPr/>
        <a:lstStyle/>
        <a:p>
          <a:r>
            <a:rPr lang="uk-UA" i="1" dirty="0" smtClean="0"/>
            <a:t>вирази, </a:t>
          </a:r>
          <a:endParaRPr lang="uk-UA" i="1" dirty="0"/>
        </a:p>
      </dgm:t>
    </dgm:pt>
    <dgm:pt modelId="{F58F1996-42CF-41B9-87C6-9B7541547FDC}" type="parTrans" cxnId="{62C63869-0694-4175-851B-A15176CAA5F3}">
      <dgm:prSet/>
      <dgm:spPr/>
      <dgm:t>
        <a:bodyPr/>
        <a:lstStyle/>
        <a:p>
          <a:endParaRPr lang="uk-UA" i="1"/>
        </a:p>
      </dgm:t>
    </dgm:pt>
    <dgm:pt modelId="{893D8247-1D02-4E45-A80D-A06E4F50304F}" type="sibTrans" cxnId="{62C63869-0694-4175-851B-A15176CAA5F3}">
      <dgm:prSet/>
      <dgm:spPr/>
      <dgm:t>
        <a:bodyPr/>
        <a:lstStyle/>
        <a:p>
          <a:endParaRPr lang="uk-UA" i="1"/>
        </a:p>
      </dgm:t>
    </dgm:pt>
    <dgm:pt modelId="{574467BF-CB95-4D99-A5FA-460B08A3B1CD}">
      <dgm:prSet phldrT="[Текст]"/>
      <dgm:spPr/>
      <dgm:t>
        <a:bodyPr/>
        <a:lstStyle/>
        <a:p>
          <a:r>
            <a:rPr lang="uk-UA" i="1" dirty="0"/>
            <a:t>посилання,</a:t>
          </a:r>
        </a:p>
      </dgm:t>
    </dgm:pt>
    <dgm:pt modelId="{0F061BA2-5564-42A8-83BD-2FAEFB9E7F8C}" type="parTrans" cxnId="{30A8916B-4F0E-4CFD-BBDB-2B015C36E62E}">
      <dgm:prSet/>
      <dgm:spPr/>
      <dgm:t>
        <a:bodyPr/>
        <a:lstStyle/>
        <a:p>
          <a:endParaRPr lang="uk-UA" i="1"/>
        </a:p>
      </dgm:t>
    </dgm:pt>
    <dgm:pt modelId="{583EE810-A9FA-4532-AC5C-F17662F9099C}" type="sibTrans" cxnId="{30A8916B-4F0E-4CFD-BBDB-2B015C36E62E}">
      <dgm:prSet/>
      <dgm:spPr/>
      <dgm:t>
        <a:bodyPr/>
        <a:lstStyle/>
        <a:p>
          <a:endParaRPr lang="uk-UA" i="1"/>
        </a:p>
      </dgm:t>
    </dgm:pt>
    <dgm:pt modelId="{9F5EE445-7A33-4127-8BC1-059962E1C614}">
      <dgm:prSet phldrT="[Текст]"/>
      <dgm:spPr/>
      <dgm:t>
        <a:bodyPr/>
        <a:lstStyle/>
        <a:p>
          <a:r>
            <a:rPr lang="uk-UA" i="1" dirty="0"/>
            <a:t>умови тощо.</a:t>
          </a:r>
        </a:p>
      </dgm:t>
    </dgm:pt>
    <dgm:pt modelId="{475F9FE2-DE50-4ED5-94D7-25AAC6560F43}" type="parTrans" cxnId="{4C67BFCF-DF16-4FDF-B4C8-8AE80FFCF06F}">
      <dgm:prSet/>
      <dgm:spPr/>
      <dgm:t>
        <a:bodyPr/>
        <a:lstStyle/>
        <a:p>
          <a:endParaRPr lang="uk-UA" i="1"/>
        </a:p>
      </dgm:t>
    </dgm:pt>
    <dgm:pt modelId="{F0BBC386-8CAE-4059-9B98-893DE28D7BE6}" type="sibTrans" cxnId="{4C67BFCF-DF16-4FDF-B4C8-8AE80FFCF06F}">
      <dgm:prSet/>
      <dgm:spPr/>
      <dgm:t>
        <a:bodyPr/>
        <a:lstStyle/>
        <a:p>
          <a:endParaRPr lang="uk-UA" i="1"/>
        </a:p>
      </dgm:t>
    </dgm:pt>
    <dgm:pt modelId="{046A42B0-A49A-4817-BFBF-4BBC6BB78CA8}" type="pres">
      <dgm:prSet presAssocID="{BD77BD33-EC30-46AC-BD24-401E734F8176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80D0AE2D-8DA5-45E5-98EA-4E7086D069EB}" type="pres">
      <dgm:prSet presAssocID="{D44B0D79-7F04-44B9-9C7C-CD28C17613D0}" presName="noChildren" presStyleCnt="0"/>
      <dgm:spPr/>
      <dgm:t>
        <a:bodyPr/>
        <a:lstStyle/>
        <a:p>
          <a:endParaRPr lang="ru-RU"/>
        </a:p>
      </dgm:t>
    </dgm:pt>
    <dgm:pt modelId="{6E2EDA5A-13CB-4303-9B0C-ED3C7ABFBB84}" type="pres">
      <dgm:prSet presAssocID="{D44B0D79-7F04-44B9-9C7C-CD28C17613D0}" presName="gap" presStyleCnt="0"/>
      <dgm:spPr/>
      <dgm:t>
        <a:bodyPr/>
        <a:lstStyle/>
        <a:p>
          <a:endParaRPr lang="ru-RU"/>
        </a:p>
      </dgm:t>
    </dgm:pt>
    <dgm:pt modelId="{49FC04A5-996F-4D38-B68A-0F16C7CCDE91}" type="pres">
      <dgm:prSet presAssocID="{D44B0D79-7F04-44B9-9C7C-CD28C17613D0}" presName="medCircle2" presStyleLbl="vennNode1" presStyleIdx="0" presStyleCnt="5"/>
      <dgm:spPr/>
      <dgm:t>
        <a:bodyPr/>
        <a:lstStyle/>
        <a:p>
          <a:endParaRPr lang="ru-RU"/>
        </a:p>
      </dgm:t>
    </dgm:pt>
    <dgm:pt modelId="{D80F5587-15ED-463E-B26E-7DDE8953BBF7}" type="pres">
      <dgm:prSet presAssocID="{D44B0D79-7F04-44B9-9C7C-CD28C17613D0}" presName="txLvlOnly1" presStyleLbl="revTx" presStyleIdx="0" presStyleCnt="5"/>
      <dgm:spPr/>
      <dgm:t>
        <a:bodyPr/>
        <a:lstStyle/>
        <a:p>
          <a:endParaRPr lang="ru-RU"/>
        </a:p>
      </dgm:t>
    </dgm:pt>
    <dgm:pt modelId="{307E3F7F-7B5B-4A7F-BF66-F92CA416B1BE}" type="pres">
      <dgm:prSet presAssocID="{1B81C372-925C-46FC-96B1-2F1AAF945560}" presName="noChildren" presStyleCnt="0"/>
      <dgm:spPr/>
      <dgm:t>
        <a:bodyPr/>
        <a:lstStyle/>
        <a:p>
          <a:endParaRPr lang="ru-RU"/>
        </a:p>
      </dgm:t>
    </dgm:pt>
    <dgm:pt modelId="{5EE73F1F-2789-455C-B9B5-6BFDE2F38DF1}" type="pres">
      <dgm:prSet presAssocID="{1B81C372-925C-46FC-96B1-2F1AAF945560}" presName="gap" presStyleCnt="0"/>
      <dgm:spPr/>
      <dgm:t>
        <a:bodyPr/>
        <a:lstStyle/>
        <a:p>
          <a:endParaRPr lang="ru-RU"/>
        </a:p>
      </dgm:t>
    </dgm:pt>
    <dgm:pt modelId="{C906FECF-23C5-40CB-9D0F-42AF03A467D0}" type="pres">
      <dgm:prSet presAssocID="{1B81C372-925C-46FC-96B1-2F1AAF945560}" presName="medCircle2" presStyleLbl="vennNode1" presStyleIdx="1" presStyleCnt="5"/>
      <dgm:spPr/>
      <dgm:t>
        <a:bodyPr/>
        <a:lstStyle/>
        <a:p>
          <a:endParaRPr lang="ru-RU"/>
        </a:p>
      </dgm:t>
    </dgm:pt>
    <dgm:pt modelId="{9C9951D1-D151-44FB-B496-38B72F61E393}" type="pres">
      <dgm:prSet presAssocID="{1B81C372-925C-46FC-96B1-2F1AAF945560}" presName="txLvlOnly1" presStyleLbl="revTx" presStyleIdx="1" presStyleCnt="5"/>
      <dgm:spPr/>
      <dgm:t>
        <a:bodyPr/>
        <a:lstStyle/>
        <a:p>
          <a:endParaRPr lang="ru-RU"/>
        </a:p>
      </dgm:t>
    </dgm:pt>
    <dgm:pt modelId="{31537E07-C214-407F-A40E-8EEC3B6C0410}" type="pres">
      <dgm:prSet presAssocID="{FFF60420-B008-4E57-9B7A-8B5C4B8F1F0F}" presName="noChildren" presStyleCnt="0"/>
      <dgm:spPr/>
      <dgm:t>
        <a:bodyPr/>
        <a:lstStyle/>
        <a:p>
          <a:endParaRPr lang="ru-RU"/>
        </a:p>
      </dgm:t>
    </dgm:pt>
    <dgm:pt modelId="{FB08393D-E1E5-46ED-80E6-FF9CC5A8C723}" type="pres">
      <dgm:prSet presAssocID="{FFF60420-B008-4E57-9B7A-8B5C4B8F1F0F}" presName="gap" presStyleCnt="0"/>
      <dgm:spPr/>
      <dgm:t>
        <a:bodyPr/>
        <a:lstStyle/>
        <a:p>
          <a:endParaRPr lang="ru-RU"/>
        </a:p>
      </dgm:t>
    </dgm:pt>
    <dgm:pt modelId="{42A83E0D-47A9-414C-B935-5A7CF21412A2}" type="pres">
      <dgm:prSet presAssocID="{FFF60420-B008-4E57-9B7A-8B5C4B8F1F0F}" presName="medCircle2" presStyleLbl="vennNode1" presStyleIdx="2" presStyleCnt="5"/>
      <dgm:spPr/>
      <dgm:t>
        <a:bodyPr/>
        <a:lstStyle/>
        <a:p>
          <a:endParaRPr lang="ru-RU"/>
        </a:p>
      </dgm:t>
    </dgm:pt>
    <dgm:pt modelId="{89EDC326-6BED-40F9-833D-D34A671AC045}" type="pres">
      <dgm:prSet presAssocID="{FFF60420-B008-4E57-9B7A-8B5C4B8F1F0F}" presName="txLvlOnly1" presStyleLbl="revTx" presStyleIdx="2" presStyleCnt="5"/>
      <dgm:spPr/>
      <dgm:t>
        <a:bodyPr/>
        <a:lstStyle/>
        <a:p>
          <a:endParaRPr lang="ru-RU"/>
        </a:p>
      </dgm:t>
    </dgm:pt>
    <dgm:pt modelId="{060E01C4-EA83-46A5-AE1B-C7D5BBF76FB2}" type="pres">
      <dgm:prSet presAssocID="{574467BF-CB95-4D99-A5FA-460B08A3B1CD}" presName="noChildren" presStyleCnt="0"/>
      <dgm:spPr/>
      <dgm:t>
        <a:bodyPr/>
        <a:lstStyle/>
        <a:p>
          <a:endParaRPr lang="ru-RU"/>
        </a:p>
      </dgm:t>
    </dgm:pt>
    <dgm:pt modelId="{889516A0-36E8-4977-835E-2380BAAFC277}" type="pres">
      <dgm:prSet presAssocID="{574467BF-CB95-4D99-A5FA-460B08A3B1CD}" presName="gap" presStyleCnt="0"/>
      <dgm:spPr/>
      <dgm:t>
        <a:bodyPr/>
        <a:lstStyle/>
        <a:p>
          <a:endParaRPr lang="ru-RU"/>
        </a:p>
      </dgm:t>
    </dgm:pt>
    <dgm:pt modelId="{8F418004-945D-4B06-B0AF-18C3FCFF7E5D}" type="pres">
      <dgm:prSet presAssocID="{574467BF-CB95-4D99-A5FA-460B08A3B1CD}" presName="medCircle2" presStyleLbl="vennNode1" presStyleIdx="3" presStyleCnt="5"/>
      <dgm:spPr/>
      <dgm:t>
        <a:bodyPr/>
        <a:lstStyle/>
        <a:p>
          <a:endParaRPr lang="ru-RU"/>
        </a:p>
      </dgm:t>
    </dgm:pt>
    <dgm:pt modelId="{BE0AF50F-0D9E-4C4E-9673-319FF8C0F259}" type="pres">
      <dgm:prSet presAssocID="{574467BF-CB95-4D99-A5FA-460B08A3B1CD}" presName="txLvlOnly1" presStyleLbl="revTx" presStyleIdx="3" presStyleCnt="5"/>
      <dgm:spPr/>
      <dgm:t>
        <a:bodyPr/>
        <a:lstStyle/>
        <a:p>
          <a:endParaRPr lang="ru-RU"/>
        </a:p>
      </dgm:t>
    </dgm:pt>
    <dgm:pt modelId="{62703AA3-46D4-44B6-BA84-4E6B201ED2DA}" type="pres">
      <dgm:prSet presAssocID="{9F5EE445-7A33-4127-8BC1-059962E1C614}" presName="noChildren" presStyleCnt="0"/>
      <dgm:spPr/>
      <dgm:t>
        <a:bodyPr/>
        <a:lstStyle/>
        <a:p>
          <a:endParaRPr lang="ru-RU"/>
        </a:p>
      </dgm:t>
    </dgm:pt>
    <dgm:pt modelId="{816E2A87-2980-422F-8FC3-FDAC114A2B21}" type="pres">
      <dgm:prSet presAssocID="{9F5EE445-7A33-4127-8BC1-059962E1C614}" presName="gap" presStyleCnt="0"/>
      <dgm:spPr/>
      <dgm:t>
        <a:bodyPr/>
        <a:lstStyle/>
        <a:p>
          <a:endParaRPr lang="ru-RU"/>
        </a:p>
      </dgm:t>
    </dgm:pt>
    <dgm:pt modelId="{F4A514BB-87FB-437C-AE04-875ADDD86A29}" type="pres">
      <dgm:prSet presAssocID="{9F5EE445-7A33-4127-8BC1-059962E1C614}" presName="medCircle2" presStyleLbl="vennNode1" presStyleIdx="4" presStyleCnt="5"/>
      <dgm:spPr/>
      <dgm:t>
        <a:bodyPr/>
        <a:lstStyle/>
        <a:p>
          <a:endParaRPr lang="ru-RU"/>
        </a:p>
      </dgm:t>
    </dgm:pt>
    <dgm:pt modelId="{4E6AB10A-C70F-4480-94FB-3DE44BD544F9}" type="pres">
      <dgm:prSet presAssocID="{9F5EE445-7A33-4127-8BC1-059962E1C614}" presName="txLvlOnly1" presStyleLbl="revTx" presStyleIdx="4" presStyleCnt="5"/>
      <dgm:spPr/>
      <dgm:t>
        <a:bodyPr/>
        <a:lstStyle/>
        <a:p>
          <a:endParaRPr lang="ru-RU"/>
        </a:p>
      </dgm:t>
    </dgm:pt>
  </dgm:ptLst>
  <dgm:cxnLst>
    <dgm:cxn modelId="{F5ABE5B7-449B-46C8-BE46-F3A4F660E09A}" srcId="{BD77BD33-EC30-46AC-BD24-401E734F8176}" destId="{D44B0D79-7F04-44B9-9C7C-CD28C17613D0}" srcOrd="0" destOrd="0" parTransId="{CBC678DE-E0F6-4248-85B7-DD8409BBE0F4}" sibTransId="{CB2F3BEF-FA31-40CA-87C5-7058F5D23E9E}"/>
    <dgm:cxn modelId="{62C63869-0694-4175-851B-A15176CAA5F3}" srcId="{BD77BD33-EC30-46AC-BD24-401E734F8176}" destId="{FFF60420-B008-4E57-9B7A-8B5C4B8F1F0F}" srcOrd="2" destOrd="0" parTransId="{F58F1996-42CF-41B9-87C6-9B7541547FDC}" sibTransId="{893D8247-1D02-4E45-A80D-A06E4F50304F}"/>
    <dgm:cxn modelId="{DD97F45A-EC13-40B9-A3FE-0E2B432F6A0E}" type="presOf" srcId="{BD77BD33-EC30-46AC-BD24-401E734F8176}" destId="{046A42B0-A49A-4817-BFBF-4BBC6BB78CA8}" srcOrd="0" destOrd="0" presId="urn:microsoft.com/office/officeart/2008/layout/VerticalCircleList"/>
    <dgm:cxn modelId="{A6441D21-127F-4A5A-946F-CDEE8A3F4D19}" srcId="{BD77BD33-EC30-46AC-BD24-401E734F8176}" destId="{1B81C372-925C-46FC-96B1-2F1AAF945560}" srcOrd="1" destOrd="0" parTransId="{EFDD7AA1-CE6D-4DAE-A006-A48F62651F7D}" sibTransId="{EAA467BD-7E67-4E63-841E-1141B6CA2872}"/>
    <dgm:cxn modelId="{29AE2AEF-F3E7-4944-8DD3-E449B07F2568}" type="presOf" srcId="{9F5EE445-7A33-4127-8BC1-059962E1C614}" destId="{4E6AB10A-C70F-4480-94FB-3DE44BD544F9}" srcOrd="0" destOrd="0" presId="urn:microsoft.com/office/officeart/2008/layout/VerticalCircleList"/>
    <dgm:cxn modelId="{470A98EE-D687-4D99-8501-DFCCC651BD0A}" type="presOf" srcId="{1B81C372-925C-46FC-96B1-2F1AAF945560}" destId="{9C9951D1-D151-44FB-B496-38B72F61E393}" srcOrd="0" destOrd="0" presId="urn:microsoft.com/office/officeart/2008/layout/VerticalCircleList"/>
    <dgm:cxn modelId="{4C67BFCF-DF16-4FDF-B4C8-8AE80FFCF06F}" srcId="{BD77BD33-EC30-46AC-BD24-401E734F8176}" destId="{9F5EE445-7A33-4127-8BC1-059962E1C614}" srcOrd="4" destOrd="0" parTransId="{475F9FE2-DE50-4ED5-94D7-25AAC6560F43}" sibTransId="{F0BBC386-8CAE-4059-9B98-893DE28D7BE6}"/>
    <dgm:cxn modelId="{E502F3C7-5F90-4220-88D4-8E39EE8A5093}" type="presOf" srcId="{FFF60420-B008-4E57-9B7A-8B5C4B8F1F0F}" destId="{89EDC326-6BED-40F9-833D-D34A671AC045}" srcOrd="0" destOrd="0" presId="urn:microsoft.com/office/officeart/2008/layout/VerticalCircleList"/>
    <dgm:cxn modelId="{755DED72-872E-425B-8A18-D0997C17ACA7}" type="presOf" srcId="{574467BF-CB95-4D99-A5FA-460B08A3B1CD}" destId="{BE0AF50F-0D9E-4C4E-9673-319FF8C0F259}" srcOrd="0" destOrd="0" presId="urn:microsoft.com/office/officeart/2008/layout/VerticalCircleList"/>
    <dgm:cxn modelId="{22C9D516-D953-4568-BD74-CFC47A8D09EE}" type="presOf" srcId="{D44B0D79-7F04-44B9-9C7C-CD28C17613D0}" destId="{D80F5587-15ED-463E-B26E-7DDE8953BBF7}" srcOrd="0" destOrd="0" presId="urn:microsoft.com/office/officeart/2008/layout/VerticalCircleList"/>
    <dgm:cxn modelId="{30A8916B-4F0E-4CFD-BBDB-2B015C36E62E}" srcId="{BD77BD33-EC30-46AC-BD24-401E734F8176}" destId="{574467BF-CB95-4D99-A5FA-460B08A3B1CD}" srcOrd="3" destOrd="0" parTransId="{0F061BA2-5564-42A8-83BD-2FAEFB9E7F8C}" sibTransId="{583EE810-A9FA-4532-AC5C-F17662F9099C}"/>
    <dgm:cxn modelId="{01AB368D-C161-4E39-B5CB-6871151330A3}" type="presParOf" srcId="{046A42B0-A49A-4817-BFBF-4BBC6BB78CA8}" destId="{80D0AE2D-8DA5-45E5-98EA-4E7086D069EB}" srcOrd="0" destOrd="0" presId="urn:microsoft.com/office/officeart/2008/layout/VerticalCircleList"/>
    <dgm:cxn modelId="{F162FC77-A7D9-4210-A008-0D15A2E3D150}" type="presParOf" srcId="{80D0AE2D-8DA5-45E5-98EA-4E7086D069EB}" destId="{6E2EDA5A-13CB-4303-9B0C-ED3C7ABFBB84}" srcOrd="0" destOrd="0" presId="urn:microsoft.com/office/officeart/2008/layout/VerticalCircleList"/>
    <dgm:cxn modelId="{E66CE901-3D78-4A42-9C08-DFEAB3F64133}" type="presParOf" srcId="{80D0AE2D-8DA5-45E5-98EA-4E7086D069EB}" destId="{49FC04A5-996F-4D38-B68A-0F16C7CCDE91}" srcOrd="1" destOrd="0" presId="urn:microsoft.com/office/officeart/2008/layout/VerticalCircleList"/>
    <dgm:cxn modelId="{395CC936-3163-4737-BEB2-F8A504DF97DF}" type="presParOf" srcId="{80D0AE2D-8DA5-45E5-98EA-4E7086D069EB}" destId="{D80F5587-15ED-463E-B26E-7DDE8953BBF7}" srcOrd="2" destOrd="0" presId="urn:microsoft.com/office/officeart/2008/layout/VerticalCircleList"/>
    <dgm:cxn modelId="{CD91FA0F-6BE8-48B8-AE36-4487C31F764F}" type="presParOf" srcId="{046A42B0-A49A-4817-BFBF-4BBC6BB78CA8}" destId="{307E3F7F-7B5B-4A7F-BF66-F92CA416B1BE}" srcOrd="1" destOrd="0" presId="urn:microsoft.com/office/officeart/2008/layout/VerticalCircleList"/>
    <dgm:cxn modelId="{1BA02DF7-AFA5-4F02-AF1F-8137555A6AC7}" type="presParOf" srcId="{307E3F7F-7B5B-4A7F-BF66-F92CA416B1BE}" destId="{5EE73F1F-2789-455C-B9B5-6BFDE2F38DF1}" srcOrd="0" destOrd="0" presId="urn:microsoft.com/office/officeart/2008/layout/VerticalCircleList"/>
    <dgm:cxn modelId="{1D042B9B-BF22-42C1-8C30-977AEEA97620}" type="presParOf" srcId="{307E3F7F-7B5B-4A7F-BF66-F92CA416B1BE}" destId="{C906FECF-23C5-40CB-9D0F-42AF03A467D0}" srcOrd="1" destOrd="0" presId="urn:microsoft.com/office/officeart/2008/layout/VerticalCircleList"/>
    <dgm:cxn modelId="{66F84E21-C7E7-4824-9D0D-E72B0745D506}" type="presParOf" srcId="{307E3F7F-7B5B-4A7F-BF66-F92CA416B1BE}" destId="{9C9951D1-D151-44FB-B496-38B72F61E393}" srcOrd="2" destOrd="0" presId="urn:microsoft.com/office/officeart/2008/layout/VerticalCircleList"/>
    <dgm:cxn modelId="{6B3271D8-44A1-462F-9AB6-584837E3053A}" type="presParOf" srcId="{046A42B0-A49A-4817-BFBF-4BBC6BB78CA8}" destId="{31537E07-C214-407F-A40E-8EEC3B6C0410}" srcOrd="2" destOrd="0" presId="urn:microsoft.com/office/officeart/2008/layout/VerticalCircleList"/>
    <dgm:cxn modelId="{1A281A41-439B-4E54-A4EA-2A2F906413E4}" type="presParOf" srcId="{31537E07-C214-407F-A40E-8EEC3B6C0410}" destId="{FB08393D-E1E5-46ED-80E6-FF9CC5A8C723}" srcOrd="0" destOrd="0" presId="urn:microsoft.com/office/officeart/2008/layout/VerticalCircleList"/>
    <dgm:cxn modelId="{0858DF7B-1100-49F9-B35B-51441578CB6E}" type="presParOf" srcId="{31537E07-C214-407F-A40E-8EEC3B6C0410}" destId="{42A83E0D-47A9-414C-B935-5A7CF21412A2}" srcOrd="1" destOrd="0" presId="urn:microsoft.com/office/officeart/2008/layout/VerticalCircleList"/>
    <dgm:cxn modelId="{97C6CFF3-AF61-4054-93D4-583613B4B312}" type="presParOf" srcId="{31537E07-C214-407F-A40E-8EEC3B6C0410}" destId="{89EDC326-6BED-40F9-833D-D34A671AC045}" srcOrd="2" destOrd="0" presId="urn:microsoft.com/office/officeart/2008/layout/VerticalCircleList"/>
    <dgm:cxn modelId="{AB5ECD03-29D9-44C7-B6BB-A3289D483FFA}" type="presParOf" srcId="{046A42B0-A49A-4817-BFBF-4BBC6BB78CA8}" destId="{060E01C4-EA83-46A5-AE1B-C7D5BBF76FB2}" srcOrd="3" destOrd="0" presId="urn:microsoft.com/office/officeart/2008/layout/VerticalCircleList"/>
    <dgm:cxn modelId="{345A0E18-FDD4-4D25-9A6A-F4A26DED1E1C}" type="presParOf" srcId="{060E01C4-EA83-46A5-AE1B-C7D5BBF76FB2}" destId="{889516A0-36E8-4977-835E-2380BAAFC277}" srcOrd="0" destOrd="0" presId="urn:microsoft.com/office/officeart/2008/layout/VerticalCircleList"/>
    <dgm:cxn modelId="{E9BBC3AE-C0CA-4A76-ACD6-23961AFF0255}" type="presParOf" srcId="{060E01C4-EA83-46A5-AE1B-C7D5BBF76FB2}" destId="{8F418004-945D-4B06-B0AF-18C3FCFF7E5D}" srcOrd="1" destOrd="0" presId="urn:microsoft.com/office/officeart/2008/layout/VerticalCircleList"/>
    <dgm:cxn modelId="{7067B40E-75D1-4E9A-A766-77AF5E581B2E}" type="presParOf" srcId="{060E01C4-EA83-46A5-AE1B-C7D5BBF76FB2}" destId="{BE0AF50F-0D9E-4C4E-9673-319FF8C0F259}" srcOrd="2" destOrd="0" presId="urn:microsoft.com/office/officeart/2008/layout/VerticalCircleList"/>
    <dgm:cxn modelId="{B8425215-8899-430F-B1AA-12C6E56346E0}" type="presParOf" srcId="{046A42B0-A49A-4817-BFBF-4BBC6BB78CA8}" destId="{62703AA3-46D4-44B6-BA84-4E6B201ED2DA}" srcOrd="4" destOrd="0" presId="urn:microsoft.com/office/officeart/2008/layout/VerticalCircleList"/>
    <dgm:cxn modelId="{A1F50E2C-2918-4EB0-8D0D-EB5D65ED00B0}" type="presParOf" srcId="{62703AA3-46D4-44B6-BA84-4E6B201ED2DA}" destId="{816E2A87-2980-422F-8FC3-FDAC114A2B21}" srcOrd="0" destOrd="0" presId="urn:microsoft.com/office/officeart/2008/layout/VerticalCircleList"/>
    <dgm:cxn modelId="{2D262171-FF31-464A-B46C-A6D40E749130}" type="presParOf" srcId="{62703AA3-46D4-44B6-BA84-4E6B201ED2DA}" destId="{F4A514BB-87FB-437C-AE04-875ADDD86A29}" srcOrd="1" destOrd="0" presId="urn:microsoft.com/office/officeart/2008/layout/VerticalCircleList"/>
    <dgm:cxn modelId="{282F75CF-39BB-4F40-8035-0C5A2821F718}" type="presParOf" srcId="{62703AA3-46D4-44B6-BA84-4E6B201ED2DA}" destId="{4E6AB10A-C70F-4480-94FB-3DE44BD544F9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9B3A75-9FF2-4C20-970D-0DD50D31D6FC}">
      <dsp:nvSpPr>
        <dsp:cNvPr id="0" name=""/>
        <dsp:cNvSpPr/>
      </dsp:nvSpPr>
      <dsp:spPr>
        <a:xfrm>
          <a:off x="185974" y="186451"/>
          <a:ext cx="709296" cy="709296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398FB962-DDFD-4E96-BD86-F5F0AAC1AD31}">
      <dsp:nvSpPr>
        <dsp:cNvPr id="0" name=""/>
        <dsp:cNvSpPr/>
      </dsp:nvSpPr>
      <dsp:spPr>
        <a:xfrm>
          <a:off x="540622" y="186451"/>
          <a:ext cx="3784356" cy="709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300" i="1" kern="1200" dirty="0"/>
            <a:t>математичні,</a:t>
          </a:r>
        </a:p>
      </dsp:txBody>
      <dsp:txXfrm>
        <a:off x="540622" y="186451"/>
        <a:ext cx="3784356" cy="709296"/>
      </dsp:txXfrm>
    </dsp:sp>
    <dsp:sp modelId="{09EB8079-8F66-43A4-BA80-46836A22C3A0}">
      <dsp:nvSpPr>
        <dsp:cNvPr id="0" name=""/>
        <dsp:cNvSpPr/>
      </dsp:nvSpPr>
      <dsp:spPr>
        <a:xfrm>
          <a:off x="185974" y="895747"/>
          <a:ext cx="709296" cy="709296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D241E834-086A-45A4-9627-A932BB9C4A9D}">
      <dsp:nvSpPr>
        <dsp:cNvPr id="0" name=""/>
        <dsp:cNvSpPr/>
      </dsp:nvSpPr>
      <dsp:spPr>
        <a:xfrm>
          <a:off x="540622" y="895747"/>
          <a:ext cx="3784356" cy="709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300" i="1" kern="1200" dirty="0"/>
            <a:t>статистичні,</a:t>
          </a:r>
        </a:p>
      </dsp:txBody>
      <dsp:txXfrm>
        <a:off x="540622" y="895747"/>
        <a:ext cx="3784356" cy="709296"/>
      </dsp:txXfrm>
    </dsp:sp>
    <dsp:sp modelId="{71F11B01-D255-485D-A01B-48EE918154D7}">
      <dsp:nvSpPr>
        <dsp:cNvPr id="0" name=""/>
        <dsp:cNvSpPr/>
      </dsp:nvSpPr>
      <dsp:spPr>
        <a:xfrm>
          <a:off x="185974" y="1605044"/>
          <a:ext cx="709296" cy="709296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3FCE3F3F-C53D-4C40-806D-C2775B269FE5}">
      <dsp:nvSpPr>
        <dsp:cNvPr id="0" name=""/>
        <dsp:cNvSpPr/>
      </dsp:nvSpPr>
      <dsp:spPr>
        <a:xfrm>
          <a:off x="540622" y="1605044"/>
          <a:ext cx="3784356" cy="709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300" i="1" kern="1200" dirty="0" smtClean="0"/>
            <a:t>текстові,</a:t>
          </a:r>
          <a:endParaRPr lang="uk-UA" sz="4300" i="1" kern="1200" dirty="0"/>
        </a:p>
      </dsp:txBody>
      <dsp:txXfrm>
        <a:off x="540622" y="1605044"/>
        <a:ext cx="3784356" cy="709296"/>
      </dsp:txXfrm>
    </dsp:sp>
    <dsp:sp modelId="{C46A06E2-001C-4F3C-B658-E1A43C87E955}">
      <dsp:nvSpPr>
        <dsp:cNvPr id="0" name=""/>
        <dsp:cNvSpPr/>
      </dsp:nvSpPr>
      <dsp:spPr>
        <a:xfrm>
          <a:off x="185974" y="2314340"/>
          <a:ext cx="709296" cy="709296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CFE6CBE0-0448-4354-BE3E-A89BABCA573C}">
      <dsp:nvSpPr>
        <dsp:cNvPr id="0" name=""/>
        <dsp:cNvSpPr/>
      </dsp:nvSpPr>
      <dsp:spPr>
        <a:xfrm>
          <a:off x="540622" y="2314340"/>
          <a:ext cx="3784356" cy="709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300" i="1" kern="1200" dirty="0"/>
            <a:t>логічні,</a:t>
          </a:r>
        </a:p>
      </dsp:txBody>
      <dsp:txXfrm>
        <a:off x="540622" y="2314340"/>
        <a:ext cx="3784356" cy="709296"/>
      </dsp:txXfrm>
    </dsp:sp>
    <dsp:sp modelId="{26271BF0-9417-48FA-B8D4-86EFF9359FB0}">
      <dsp:nvSpPr>
        <dsp:cNvPr id="0" name=""/>
        <dsp:cNvSpPr/>
      </dsp:nvSpPr>
      <dsp:spPr>
        <a:xfrm>
          <a:off x="185974" y="3023637"/>
          <a:ext cx="709296" cy="709296"/>
        </a:xfrm>
        <a:prstGeom prst="ellipse">
          <a:avLst/>
        </a:prstGeom>
        <a:gradFill rotWithShape="0">
          <a:gsLst>
            <a:gs pos="0">
              <a:schemeClr val="accent6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5230E13A-A8D5-40FE-A0A1-6F3FAC4E37F9}">
      <dsp:nvSpPr>
        <dsp:cNvPr id="0" name=""/>
        <dsp:cNvSpPr/>
      </dsp:nvSpPr>
      <dsp:spPr>
        <a:xfrm>
          <a:off x="540622" y="3023637"/>
          <a:ext cx="3784356" cy="7092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300" i="1" kern="1200" dirty="0"/>
            <a:t>фінансові та ін.</a:t>
          </a:r>
        </a:p>
      </dsp:txBody>
      <dsp:txXfrm>
        <a:off x="540622" y="3023637"/>
        <a:ext cx="3784356" cy="7092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A6D36-5A12-46DB-95DC-856EE6BAE907}">
      <dsp:nvSpPr>
        <dsp:cNvPr id="0" name=""/>
        <dsp:cNvSpPr/>
      </dsp:nvSpPr>
      <dsp:spPr>
        <a:xfrm>
          <a:off x="227301" y="478332"/>
          <a:ext cx="866918" cy="866918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6A5F4A2D-A1A2-4A0B-99CC-D95E052CD058}">
      <dsp:nvSpPr>
        <dsp:cNvPr id="0" name=""/>
        <dsp:cNvSpPr/>
      </dsp:nvSpPr>
      <dsp:spPr>
        <a:xfrm>
          <a:off x="660761" y="478332"/>
          <a:ext cx="4625326" cy="866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0" bIns="406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    іменем</a:t>
          </a:r>
          <a:r>
            <a:rPr lang="uk-UA" sz="3200" b="1" i="1" kern="1200" dirty="0">
              <a:solidFill>
                <a:schemeClr val="tx1">
                  <a:lumMod val="95000"/>
                  <a:lumOff val="5000"/>
                </a:schemeClr>
              </a:solidFill>
            </a:rPr>
            <a:t>,</a:t>
          </a:r>
        </a:p>
      </dsp:txBody>
      <dsp:txXfrm>
        <a:off x="660761" y="478332"/>
        <a:ext cx="4625326" cy="866918"/>
      </dsp:txXfrm>
    </dsp:sp>
    <dsp:sp modelId="{09ACB1B6-1BAF-43E7-83D0-B67D59792E59}">
      <dsp:nvSpPr>
        <dsp:cNvPr id="0" name=""/>
        <dsp:cNvSpPr/>
      </dsp:nvSpPr>
      <dsp:spPr>
        <a:xfrm>
          <a:off x="227301" y="1345251"/>
          <a:ext cx="866918" cy="866918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C1C49F33-30F4-4217-92C2-371D74C8E3B4}">
      <dsp:nvSpPr>
        <dsp:cNvPr id="0" name=""/>
        <dsp:cNvSpPr/>
      </dsp:nvSpPr>
      <dsp:spPr>
        <a:xfrm>
          <a:off x="660761" y="1345251"/>
          <a:ext cx="4625326" cy="866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0" bIns="406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    кількістю </a:t>
          </a:r>
          <a:r>
            <a:rPr lang="uk-UA" sz="3200" b="1" i="1" kern="1200" dirty="0">
              <a:solidFill>
                <a:schemeClr val="tx1">
                  <a:lumMod val="95000"/>
                  <a:lumOff val="5000"/>
                </a:schemeClr>
              </a:solidFill>
            </a:rPr>
            <a:t>аргументів, </a:t>
          </a:r>
        </a:p>
      </dsp:txBody>
      <dsp:txXfrm>
        <a:off x="660761" y="1345251"/>
        <a:ext cx="4625326" cy="866918"/>
      </dsp:txXfrm>
    </dsp:sp>
    <dsp:sp modelId="{FFA860F9-F2B4-410D-855B-96932B621DEB}">
      <dsp:nvSpPr>
        <dsp:cNvPr id="0" name=""/>
        <dsp:cNvSpPr/>
      </dsp:nvSpPr>
      <dsp:spPr>
        <a:xfrm>
          <a:off x="227301" y="2212169"/>
          <a:ext cx="866918" cy="866918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787476E9-3FA6-46AE-BB62-D63592C64F5D}">
      <dsp:nvSpPr>
        <dsp:cNvPr id="0" name=""/>
        <dsp:cNvSpPr/>
      </dsp:nvSpPr>
      <dsp:spPr>
        <a:xfrm>
          <a:off x="660761" y="2212169"/>
          <a:ext cx="4625326" cy="866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0" bIns="406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    типом аргументів, </a:t>
          </a:r>
          <a:endParaRPr lang="uk-UA" sz="3200" b="1" i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660761" y="2212169"/>
        <a:ext cx="4625326" cy="866918"/>
      </dsp:txXfrm>
    </dsp:sp>
    <dsp:sp modelId="{24321928-5B2B-40C1-B398-328138DA4740}">
      <dsp:nvSpPr>
        <dsp:cNvPr id="0" name=""/>
        <dsp:cNvSpPr/>
      </dsp:nvSpPr>
      <dsp:spPr>
        <a:xfrm>
          <a:off x="227301" y="3079087"/>
          <a:ext cx="866918" cy="866918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7EBE34A5-B25A-4989-A23D-9D8F80D1C3E5}">
      <dsp:nvSpPr>
        <dsp:cNvPr id="0" name=""/>
        <dsp:cNvSpPr/>
      </dsp:nvSpPr>
      <dsp:spPr>
        <a:xfrm>
          <a:off x="660761" y="3079087"/>
          <a:ext cx="4625326" cy="866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0" bIns="406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    результатом </a:t>
          </a:r>
          <a:r>
            <a:rPr lang="uk-UA" sz="3200" b="1" i="1" kern="1200" dirty="0">
              <a:solidFill>
                <a:schemeClr val="tx1">
                  <a:lumMod val="95000"/>
                  <a:lumOff val="5000"/>
                </a:schemeClr>
              </a:solidFill>
            </a:rPr>
            <a:t>дії.</a:t>
          </a:r>
        </a:p>
      </dsp:txBody>
      <dsp:txXfrm>
        <a:off x="660761" y="3079087"/>
        <a:ext cx="4625326" cy="8669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FC04A5-996F-4D38-B68A-0F16C7CCDE91}">
      <dsp:nvSpPr>
        <dsp:cNvPr id="0" name=""/>
        <dsp:cNvSpPr/>
      </dsp:nvSpPr>
      <dsp:spPr>
        <a:xfrm>
          <a:off x="838729" y="256"/>
          <a:ext cx="647969" cy="647969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D80F5587-15ED-463E-B26E-7DDE8953BBF7}">
      <dsp:nvSpPr>
        <dsp:cNvPr id="0" name=""/>
        <dsp:cNvSpPr/>
      </dsp:nvSpPr>
      <dsp:spPr>
        <a:xfrm>
          <a:off x="1162714" y="256"/>
          <a:ext cx="3457153" cy="647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9530" rIns="0" bIns="4953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i="1" kern="1200" dirty="0"/>
            <a:t>інші функції, </a:t>
          </a:r>
        </a:p>
      </dsp:txBody>
      <dsp:txXfrm>
        <a:off x="1162714" y="256"/>
        <a:ext cx="3457153" cy="647969"/>
      </dsp:txXfrm>
    </dsp:sp>
    <dsp:sp modelId="{C906FECF-23C5-40CB-9D0F-42AF03A467D0}">
      <dsp:nvSpPr>
        <dsp:cNvPr id="0" name=""/>
        <dsp:cNvSpPr/>
      </dsp:nvSpPr>
      <dsp:spPr>
        <a:xfrm>
          <a:off x="838729" y="648225"/>
          <a:ext cx="647969" cy="647969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9C9951D1-D151-44FB-B496-38B72F61E393}">
      <dsp:nvSpPr>
        <dsp:cNvPr id="0" name=""/>
        <dsp:cNvSpPr/>
      </dsp:nvSpPr>
      <dsp:spPr>
        <a:xfrm>
          <a:off x="1162714" y="648225"/>
          <a:ext cx="3457153" cy="647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9530" rIns="0" bIns="4953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i="1" kern="1200" dirty="0"/>
            <a:t>числа,</a:t>
          </a:r>
        </a:p>
      </dsp:txBody>
      <dsp:txXfrm>
        <a:off x="1162714" y="648225"/>
        <a:ext cx="3457153" cy="647969"/>
      </dsp:txXfrm>
    </dsp:sp>
    <dsp:sp modelId="{42A83E0D-47A9-414C-B935-5A7CF21412A2}">
      <dsp:nvSpPr>
        <dsp:cNvPr id="0" name=""/>
        <dsp:cNvSpPr/>
      </dsp:nvSpPr>
      <dsp:spPr>
        <a:xfrm>
          <a:off x="838729" y="1296195"/>
          <a:ext cx="647969" cy="647969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89EDC326-6BED-40F9-833D-D34A671AC045}">
      <dsp:nvSpPr>
        <dsp:cNvPr id="0" name=""/>
        <dsp:cNvSpPr/>
      </dsp:nvSpPr>
      <dsp:spPr>
        <a:xfrm>
          <a:off x="1162714" y="1296195"/>
          <a:ext cx="3457153" cy="647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9530" rIns="0" bIns="4953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i="1" kern="1200" dirty="0" smtClean="0"/>
            <a:t>вирази, </a:t>
          </a:r>
          <a:endParaRPr lang="uk-UA" sz="3900" i="1" kern="1200" dirty="0"/>
        </a:p>
      </dsp:txBody>
      <dsp:txXfrm>
        <a:off x="1162714" y="1296195"/>
        <a:ext cx="3457153" cy="647969"/>
      </dsp:txXfrm>
    </dsp:sp>
    <dsp:sp modelId="{8F418004-945D-4B06-B0AF-18C3FCFF7E5D}">
      <dsp:nvSpPr>
        <dsp:cNvPr id="0" name=""/>
        <dsp:cNvSpPr/>
      </dsp:nvSpPr>
      <dsp:spPr>
        <a:xfrm>
          <a:off x="838729" y="1944164"/>
          <a:ext cx="647969" cy="647969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BE0AF50F-0D9E-4C4E-9673-319FF8C0F259}">
      <dsp:nvSpPr>
        <dsp:cNvPr id="0" name=""/>
        <dsp:cNvSpPr/>
      </dsp:nvSpPr>
      <dsp:spPr>
        <a:xfrm>
          <a:off x="1162714" y="1944164"/>
          <a:ext cx="3457153" cy="647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9530" rIns="0" bIns="4953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i="1" kern="1200" dirty="0"/>
            <a:t>посилання,</a:t>
          </a:r>
        </a:p>
      </dsp:txBody>
      <dsp:txXfrm>
        <a:off x="1162714" y="1944164"/>
        <a:ext cx="3457153" cy="647969"/>
      </dsp:txXfrm>
    </dsp:sp>
    <dsp:sp modelId="{F4A514BB-87FB-437C-AE04-875ADDD86A29}">
      <dsp:nvSpPr>
        <dsp:cNvPr id="0" name=""/>
        <dsp:cNvSpPr/>
      </dsp:nvSpPr>
      <dsp:spPr>
        <a:xfrm>
          <a:off x="838729" y="2592134"/>
          <a:ext cx="647969" cy="647969"/>
        </a:xfrm>
        <a:prstGeom prst="ellipse">
          <a:avLst/>
        </a:prstGeom>
        <a:gradFill rotWithShape="0">
          <a:gsLst>
            <a:gs pos="0">
              <a:schemeClr val="accent6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4E6AB10A-C70F-4480-94FB-3DE44BD544F9}">
      <dsp:nvSpPr>
        <dsp:cNvPr id="0" name=""/>
        <dsp:cNvSpPr/>
      </dsp:nvSpPr>
      <dsp:spPr>
        <a:xfrm>
          <a:off x="1162714" y="2592134"/>
          <a:ext cx="3457153" cy="647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9530" rIns="0" bIns="4953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i="1" kern="1200" dirty="0"/>
            <a:t>умови тощо.</a:t>
          </a:r>
        </a:p>
      </dsp:txBody>
      <dsp:txXfrm>
        <a:off x="1162714" y="2592134"/>
        <a:ext cx="3457153" cy="6479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5354" y="2130428"/>
            <a:ext cx="10373995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0705" y="3886200"/>
            <a:ext cx="854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893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743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48407" y="274641"/>
            <a:ext cx="274605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10235" y="274641"/>
            <a:ext cx="803476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070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762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4087" y="4406903"/>
            <a:ext cx="1037399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4087" y="2906713"/>
            <a:ext cx="1037399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657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0235" y="1600203"/>
            <a:ext cx="539040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4056" y="1600203"/>
            <a:ext cx="539040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15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0235" y="1535113"/>
            <a:ext cx="539252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0235" y="2174875"/>
            <a:ext cx="539252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9820" y="1535113"/>
            <a:ext cx="539464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9820" y="2174875"/>
            <a:ext cx="539464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021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384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157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237" y="273050"/>
            <a:ext cx="40152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71699" y="273053"/>
            <a:ext cx="68227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0237" y="1435103"/>
            <a:ext cx="40152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998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2207" y="4800600"/>
            <a:ext cx="73228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2207" y="612775"/>
            <a:ext cx="73228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2207" y="5367338"/>
            <a:ext cx="73228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704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235" y="274638"/>
            <a:ext cx="1098423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0235" y="1600203"/>
            <a:ext cx="1098423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0235" y="6356353"/>
            <a:ext cx="2847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84B2A-7B2D-4EEF-8D36-9BF908B377EA}" type="datetimeFigureOut">
              <a:rPr lang="ru-RU" smtClean="0"/>
              <a:t>26.11.2016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9939" y="6356353"/>
            <a:ext cx="38648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46702" y="6356353"/>
            <a:ext cx="2847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3EED6-2E92-4137-9616-FEF7C22C42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544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006006" y="260648"/>
            <a:ext cx="6579105" cy="43204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800" b="1" dirty="0" smtClean="0"/>
              <a:t>Призначення й використання логічних функцій табличного процесора.</a:t>
            </a:r>
            <a:endParaRPr lang="uk-UA" sz="4800" b="1" dirty="0"/>
          </a:p>
        </p:txBody>
      </p:sp>
    </p:spTree>
    <p:extLst>
      <p:ext uri="{BB962C8B-B14F-4D97-AF65-F5344CB8AC3E}">
        <p14:creationId xmlns:p14="http://schemas.microsoft.com/office/powerpoint/2010/main" val="24782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202" y="260649"/>
            <a:ext cx="11868991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Функції зручно вставляти в комірку, натиснувши кнопку </a:t>
            </a:r>
            <a:r>
              <a:rPr lang="en-US" sz="2800" b="1" i="1" kern="0" dirty="0" err="1">
                <a:solidFill>
                  <a:srgbClr val="FFFF00"/>
                </a:solidFill>
              </a:rPr>
              <a:t>fx</a:t>
            </a:r>
            <a:r>
              <a:rPr lang="en-US" sz="2800" b="1" i="1" kern="0" dirty="0">
                <a:solidFill>
                  <a:srgbClr val="FFFFFF"/>
                </a:solidFill>
              </a:rPr>
              <a:t> (</a:t>
            </a:r>
            <a:r>
              <a:rPr lang="uk-UA" sz="2800" b="1" i="1" kern="0" dirty="0">
                <a:solidFill>
                  <a:srgbClr val="FFFF00"/>
                </a:solidFill>
              </a:rPr>
              <a:t>Встановити функцію</a:t>
            </a:r>
            <a:r>
              <a:rPr lang="uk-UA" sz="2800" b="1" i="1" kern="0" dirty="0">
                <a:solidFill>
                  <a:srgbClr val="FFFFFF"/>
                </a:solidFill>
              </a:rPr>
              <a:t>), що міститься в </a:t>
            </a:r>
            <a:r>
              <a:rPr lang="uk-UA" sz="2800" b="1" i="1" kern="0" dirty="0">
                <a:solidFill>
                  <a:srgbClr val="FFFF00"/>
                </a:solidFill>
              </a:rPr>
              <a:t>рядку формул</a:t>
            </a:r>
            <a:r>
              <a:rPr lang="uk-UA" sz="2800" b="1" i="1" kern="0" dirty="0">
                <a:solidFill>
                  <a:srgbClr val="FFFFFF"/>
                </a:solidFill>
              </a:rPr>
              <a:t>.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58657" y="1815108"/>
            <a:ext cx="11539446" cy="3816424"/>
            <a:chOff x="258657" y="1815108"/>
            <a:chExt cx="11539446" cy="3816424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8657" y="1815108"/>
              <a:ext cx="11539446" cy="38164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Прямокутник 6"/>
            <p:cNvSpPr/>
            <p:nvPr/>
          </p:nvSpPr>
          <p:spPr>
            <a:xfrm>
              <a:off x="3247879" y="4097080"/>
              <a:ext cx="514814" cy="337378"/>
            </a:xfrm>
            <a:prstGeom prst="rect">
              <a:avLst/>
            </a:prstGeom>
            <a:solidFill>
              <a:srgbClr val="008000">
                <a:alpha val="30000"/>
              </a:srgbClr>
            </a:solidFill>
            <a:ln w="57150"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8" name="Стрілка вліво 20"/>
            <p:cNvSpPr/>
            <p:nvPr/>
          </p:nvSpPr>
          <p:spPr>
            <a:xfrm rot="18900000">
              <a:off x="3369872" y="3459814"/>
              <a:ext cx="1537771" cy="648072"/>
            </a:xfrm>
            <a:prstGeom prst="leftArrow">
              <a:avLst/>
            </a:prstGeom>
            <a:solidFill>
              <a:srgbClr val="FF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48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9702" y="548680"/>
            <a:ext cx="11665158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0000"/>
                </a:solidFill>
              </a:rPr>
              <a:t>Логічний вираз </a:t>
            </a:r>
            <a:r>
              <a:rPr lang="uk-UA" sz="2800" b="1" i="1" kern="0" dirty="0"/>
              <a:t>— це вираз, який набуває одного із двох значень: </a:t>
            </a:r>
            <a:r>
              <a:rPr lang="en-US" sz="2800" b="1" i="1" kern="0" dirty="0"/>
              <a:t>True — </a:t>
            </a:r>
            <a:r>
              <a:rPr lang="uk-UA" sz="2800" b="1" i="1" kern="0" dirty="0"/>
              <a:t>істина або </a:t>
            </a:r>
            <a:r>
              <a:rPr lang="en-US" sz="2800" b="1" i="1" kern="0" dirty="0"/>
              <a:t>False — </a:t>
            </a:r>
            <a:r>
              <a:rPr lang="uk-UA" sz="2800" b="1" i="1" kern="0" dirty="0"/>
              <a:t>хибність.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314" y="1772816"/>
            <a:ext cx="11683546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00"/>
                </a:solidFill>
              </a:rPr>
              <a:t>Прості логічні вирази </a:t>
            </a:r>
            <a:r>
              <a:rPr lang="uk-UA" sz="2800" b="1" i="1" kern="0" dirty="0">
                <a:solidFill>
                  <a:srgbClr val="FFFFFF"/>
                </a:solidFill>
              </a:rPr>
              <a:t>складаються з двох виразів інших типів, пов'язаних операцією відношення: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10547"/>
              </p:ext>
            </p:extLst>
          </p:nvPr>
        </p:nvGraphicFramePr>
        <p:xfrm>
          <a:off x="228692" y="2996952"/>
          <a:ext cx="11655360" cy="2030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3840"/>
                <a:gridCol w="785536"/>
                <a:gridCol w="6911070"/>
                <a:gridCol w="1044914"/>
              </a:tblGrid>
              <a:tr h="676934"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більше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&gt;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більше або дорівнює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&gt;=</a:t>
                      </a:r>
                      <a:endParaRPr lang="ru-RU" sz="3600" dirty="0"/>
                    </a:p>
                  </a:txBody>
                  <a:tcPr/>
                </a:tc>
              </a:tr>
              <a:tr h="676934"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менше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&lt;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менше або дорівнює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&lt;=</a:t>
                      </a:r>
                      <a:endParaRPr lang="ru-RU" sz="3600" dirty="0"/>
                    </a:p>
                  </a:txBody>
                  <a:tcPr/>
                </a:tc>
              </a:tr>
              <a:tr h="676934"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дорівнює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=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600" dirty="0" smtClean="0"/>
                        <a:t>не дорівнює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&lt;&gt;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26086" y="5588056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2&gt;1</a:t>
            </a:r>
            <a:r>
              <a:rPr lang="uk-UA" sz="4400" b="1" dirty="0"/>
              <a:t>;</a:t>
            </a:r>
            <a:endParaRPr lang="ru-RU" sz="4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192987" y="5649611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15&lt;&gt;3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29742" y="5632478"/>
            <a:ext cx="2549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/>
              <a:t>Наприклад: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7791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283" y="332656"/>
            <a:ext cx="11665158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kern="0" dirty="0"/>
              <a:t>Логічна функція — це функція, один або декілька аргументів якої — логічні вирази.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0283" y="1552238"/>
            <a:ext cx="11665158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/>
              <a:t>Розглянемо одну з основних логічних функцій </a:t>
            </a:r>
            <a:r>
              <a:rPr lang="ru-RU" sz="2800" b="1" i="1" kern="0" dirty="0" smtClean="0">
                <a:solidFill>
                  <a:srgbClr val="002060"/>
                </a:solidFill>
              </a:rPr>
              <a:t>ЕСЛИ</a:t>
            </a:r>
            <a:endParaRPr lang="uk-UA" sz="2800" b="1" i="1" kern="0" dirty="0">
              <a:solidFill>
                <a:srgbClr val="00206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0041" y="2341696"/>
            <a:ext cx="11719590" cy="2174826"/>
            <a:chOff x="72008" y="1806681"/>
            <a:chExt cx="12050142" cy="2174827"/>
          </a:xfrm>
        </p:grpSpPr>
        <p:sp>
          <p:nvSpPr>
            <p:cNvPr id="5" name="TextBox 4"/>
            <p:cNvSpPr txBox="1"/>
            <p:nvPr/>
          </p:nvSpPr>
          <p:spPr>
            <a:xfrm>
              <a:off x="72008" y="1806681"/>
              <a:ext cx="12050142" cy="830997"/>
            </a:xfrm>
            <a:prstGeom prst="rect">
              <a:avLst/>
            </a:prstGeom>
            <a:solidFill>
              <a:srgbClr val="008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800" b="1" i="1" kern="0" dirty="0" smtClean="0">
                  <a:solidFill>
                    <a:srgbClr val="FFFFFF"/>
                  </a:solidFill>
                </a:rPr>
                <a:t>ЕСЛИ</a:t>
              </a:r>
              <a:r>
                <a:rPr lang="en-US" sz="4800" b="1" i="1" kern="0" dirty="0" smtClean="0">
                  <a:solidFill>
                    <a:srgbClr val="FFFFFF"/>
                  </a:solidFill>
                </a:rPr>
                <a:t> </a:t>
              </a:r>
              <a:r>
                <a:rPr lang="en-US" sz="4800" b="1" i="1" kern="0" dirty="0">
                  <a:solidFill>
                    <a:srgbClr val="FFFFFF"/>
                  </a:solidFill>
                </a:rPr>
                <a:t>(</a:t>
              </a:r>
              <a:r>
                <a:rPr lang="uk-UA" sz="4800" b="1" i="1" kern="0" dirty="0">
                  <a:solidFill>
                    <a:srgbClr val="FFFFFF"/>
                  </a:solidFill>
                </a:rPr>
                <a:t>Умова; </a:t>
              </a:r>
              <a:r>
                <a:rPr lang="uk-UA" sz="4800" b="1" i="1" kern="0" dirty="0" smtClean="0">
                  <a:solidFill>
                    <a:srgbClr val="FFFFFF"/>
                  </a:solidFill>
                </a:rPr>
                <a:t>Вираз1 ; </a:t>
              </a:r>
              <a:r>
                <a:rPr lang="uk-UA" sz="4800" b="1" i="1" kern="0" dirty="0">
                  <a:solidFill>
                    <a:srgbClr val="FFFFFF"/>
                  </a:solidFill>
                </a:rPr>
                <a:t>Вираз2).</a:t>
              </a:r>
            </a:p>
          </p:txBody>
        </p:sp>
        <p:sp>
          <p:nvSpPr>
            <p:cNvPr id="6" name="Прямокутник 8"/>
            <p:cNvSpPr/>
            <p:nvPr/>
          </p:nvSpPr>
          <p:spPr>
            <a:xfrm>
              <a:off x="5670303" y="1833587"/>
              <a:ext cx="1944216" cy="816535"/>
            </a:xfrm>
            <a:prstGeom prst="rect">
              <a:avLst/>
            </a:prstGeom>
            <a:solidFill>
              <a:srgbClr val="008000">
                <a:alpha val="30000"/>
              </a:srgbClr>
            </a:solidFill>
            <a:ln w="57150"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02560" y="2904290"/>
              <a:ext cx="5471297" cy="1077218"/>
            </a:xfrm>
            <a:prstGeom prst="wedgeRectCallout">
              <a:avLst>
                <a:gd name="adj1" fmla="val 45240"/>
                <a:gd name="adj2" fmla="val -82507"/>
              </a:avLst>
            </a:prstGeom>
            <a:solidFill>
              <a:srgbClr val="7030A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uk-UA" sz="3200" b="1" i="1" kern="0" dirty="0">
                  <a:solidFill>
                    <a:srgbClr val="FFFFFF"/>
                  </a:solidFill>
                </a:rPr>
                <a:t>обчислюється, якщо умова істинна.</a:t>
              </a:r>
            </a:p>
          </p:txBody>
        </p:sp>
        <p:sp>
          <p:nvSpPr>
            <p:cNvPr id="8" name="Прямокутник 9"/>
            <p:cNvSpPr/>
            <p:nvPr/>
          </p:nvSpPr>
          <p:spPr>
            <a:xfrm>
              <a:off x="7905785" y="1833587"/>
              <a:ext cx="2373029" cy="816535"/>
            </a:xfrm>
            <a:prstGeom prst="rect">
              <a:avLst/>
            </a:prstGeom>
            <a:solidFill>
              <a:srgbClr val="008000">
                <a:alpha val="30000"/>
              </a:srgbClr>
            </a:solidFill>
            <a:ln w="57150"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50853" y="2904289"/>
              <a:ext cx="5471297" cy="1077218"/>
            </a:xfrm>
            <a:prstGeom prst="wedgeRectCallout">
              <a:avLst>
                <a:gd name="adj1" fmla="val 201"/>
                <a:gd name="adj2" fmla="val -83945"/>
              </a:avLst>
            </a:prstGeom>
            <a:solidFill>
              <a:srgbClr val="7030A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uk-UA" sz="3200" b="1" i="1" kern="0" dirty="0">
                  <a:solidFill>
                    <a:srgbClr val="FFFFFF"/>
                  </a:solidFill>
                </a:rPr>
                <a:t>обчислюється, якщо умова хибна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353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2008" y="260648"/>
            <a:ext cx="12050142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/>
              <a:t>Нехай </a:t>
            </a:r>
            <a:r>
              <a:rPr lang="uk-UA" sz="2800" b="1" i="1" kern="0" dirty="0" smtClean="0"/>
              <a:t>у журналі успішності </a:t>
            </a:r>
            <a:r>
              <a:rPr lang="uk-UA" sz="2800" b="1" i="1" kern="0" dirty="0"/>
              <a:t>учнів потрібно біля оцінки записати слово «добре», якщо учень має оцінку, вищу від 6 балів, і слово «задовільно», якщо учень має іншу оцінку.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308" y="1772816"/>
            <a:ext cx="12050142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/>
              <a:t>Алгоритм розв'язування цієї задачі подано у фрагменті блок-схеми: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708920"/>
            <a:ext cx="11908182" cy="3723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039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008" y="764704"/>
            <a:ext cx="12050142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 smtClean="0"/>
              <a:t>В </a:t>
            </a:r>
            <a:r>
              <a:rPr lang="uk-UA" sz="2800" b="1" i="1" kern="0" dirty="0"/>
              <a:t>Excel цей алгоритм реалізується за допомогою функції </a:t>
            </a:r>
            <a:r>
              <a:rPr lang="uk-UA" sz="2800" b="1" i="1" kern="0" dirty="0" smtClean="0"/>
              <a:t>ЕСЛИ:</a:t>
            </a:r>
            <a:endParaRPr lang="uk-UA" sz="2800" b="1" i="1" kern="0" dirty="0"/>
          </a:p>
        </p:txBody>
      </p:sp>
      <p:sp>
        <p:nvSpPr>
          <p:cNvPr id="6" name="TextBox 5"/>
          <p:cNvSpPr txBox="1"/>
          <p:nvPr/>
        </p:nvSpPr>
        <p:spPr>
          <a:xfrm>
            <a:off x="72008" y="1774557"/>
            <a:ext cx="12050142" cy="646331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 smtClean="0">
                <a:solidFill>
                  <a:srgbClr val="FFFFFF"/>
                </a:solidFill>
              </a:rPr>
              <a:t>=</a:t>
            </a:r>
            <a:r>
              <a:rPr lang="uk-UA" sz="3600" b="1" i="1" kern="0" dirty="0" smtClean="0">
                <a:solidFill>
                  <a:srgbClr val="FFFFFF"/>
                </a:solidFill>
              </a:rPr>
              <a:t>ЕСЛИ</a:t>
            </a:r>
            <a:r>
              <a:rPr lang="en-US" sz="3600" b="1" i="1" kern="0" dirty="0" smtClean="0">
                <a:solidFill>
                  <a:srgbClr val="FFFFFF"/>
                </a:solidFill>
              </a:rPr>
              <a:t>(B1&gt;6</a:t>
            </a:r>
            <a:r>
              <a:rPr lang="en-US" sz="3600" b="1" i="1" kern="0" dirty="0">
                <a:solidFill>
                  <a:srgbClr val="FFFFFF"/>
                </a:solidFill>
              </a:rPr>
              <a:t>;"</a:t>
            </a:r>
            <a:r>
              <a:rPr lang="uk-UA" sz="3600" b="1" i="1" kern="0" dirty="0">
                <a:solidFill>
                  <a:srgbClr val="FFFFFF"/>
                </a:solidFill>
              </a:rPr>
              <a:t>Добре";"Задовільно")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2" r="68750" b="68605"/>
          <a:stretch/>
        </p:blipFill>
        <p:spPr bwMode="auto">
          <a:xfrm>
            <a:off x="148468" y="2924944"/>
            <a:ext cx="11971326" cy="268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088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3396" y="234534"/>
            <a:ext cx="12050142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/>
              <a:t>Іноді для розв'язання задачі потрібно комбінувати кілька умов.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4181" y="908720"/>
            <a:ext cx="11947968" cy="19389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kern="0" dirty="0"/>
              <a:t>Складеним логічним виразом називають вираз, у якому кілька простих логічних виразів пов'язані логічними операціями.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4558" y="2988718"/>
            <a:ext cx="12050142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/>
              <a:t>Основними логічними операціями є</a:t>
            </a:r>
            <a:r>
              <a:rPr lang="en-US" sz="2800" b="1" i="1" kern="0" dirty="0"/>
              <a:t>:</a:t>
            </a:r>
            <a:endParaRPr lang="uk-UA" sz="2800" b="1" i="1" kern="0" dirty="0"/>
          </a:p>
        </p:txBody>
      </p:sp>
      <p:sp>
        <p:nvSpPr>
          <p:cNvPr id="12" name="TextBox 11"/>
          <p:cNvSpPr txBox="1"/>
          <p:nvPr/>
        </p:nvSpPr>
        <p:spPr>
          <a:xfrm>
            <a:off x="72007" y="54335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В </a:t>
            </a:r>
            <a:r>
              <a:rPr lang="en-US" sz="2800" b="1" i="1" kern="0" dirty="0">
                <a:solidFill>
                  <a:srgbClr val="FFFFFF"/>
                </a:solidFill>
              </a:rPr>
              <a:t>Excel </a:t>
            </a:r>
            <a:r>
              <a:rPr lang="uk-UA" sz="2800" b="1" i="1" kern="0" dirty="0">
                <a:solidFill>
                  <a:srgbClr val="FFFFFF"/>
                </a:solidFill>
              </a:rPr>
              <a:t>вони реалізуються за допомогою функцій: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111327"/>
              </p:ext>
            </p:extLst>
          </p:nvPr>
        </p:nvGraphicFramePr>
        <p:xfrm>
          <a:off x="154558" y="3717032"/>
          <a:ext cx="11947968" cy="2582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9857"/>
                <a:gridCol w="4176464"/>
                <a:gridCol w="4651647"/>
              </a:tblGrid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uk-UA" sz="3400" dirty="0" smtClean="0"/>
                        <a:t>Не (заперечення)</a:t>
                      </a:r>
                      <a:endParaRPr lang="ru-RU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400" dirty="0" smtClean="0"/>
                        <a:t>І</a:t>
                      </a:r>
                    </a:p>
                    <a:p>
                      <a:pPr algn="ctr"/>
                      <a:r>
                        <a:rPr lang="uk-UA" sz="3400" dirty="0" smtClean="0"/>
                        <a:t> (кон’юнкція  або логічне множення)</a:t>
                      </a:r>
                      <a:endParaRPr lang="ru-RU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400" dirty="0" smtClean="0"/>
                        <a:t>АБО</a:t>
                      </a:r>
                    </a:p>
                    <a:p>
                      <a:pPr algn="ctr"/>
                      <a:r>
                        <a:rPr lang="uk-UA" sz="3400" dirty="0" smtClean="0"/>
                        <a:t> (диз’юнкція або логічне додавання)</a:t>
                      </a:r>
                      <a:endParaRPr lang="ru-RU" sz="3400" dirty="0"/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uk-UA" sz="3400" dirty="0" smtClean="0"/>
                        <a:t>НЕ</a:t>
                      </a:r>
                      <a:endParaRPr lang="ru-RU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400" dirty="0" smtClean="0"/>
                        <a:t>И</a:t>
                      </a:r>
                      <a:endParaRPr lang="ru-RU" sz="3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400" dirty="0" smtClean="0"/>
                        <a:t>ИЛИ</a:t>
                      </a:r>
                      <a:endParaRPr lang="ru-RU" sz="3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278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0154" y="260648"/>
            <a:ext cx="12050142" cy="18158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 smtClean="0"/>
              <a:t>Розглянемо попередню задачу, дещо змінивши умову, потрібно дописати </a:t>
            </a:r>
            <a:r>
              <a:rPr lang="uk-UA" sz="2800" b="1" i="1" kern="0" dirty="0"/>
              <a:t>слово «Посередньо» для </a:t>
            </a:r>
            <a:r>
              <a:rPr lang="uk-UA" sz="2800" b="1" i="1" kern="0" dirty="0" smtClean="0"/>
              <a:t> учнів</a:t>
            </a:r>
            <a:r>
              <a:rPr lang="uk-UA" sz="2800" b="1" i="1" kern="0" dirty="0"/>
              <a:t>, які мають оцінки, вищі від 6 балів, але нижчі за </a:t>
            </a:r>
            <a:r>
              <a:rPr lang="uk-UA" sz="2800" b="1" i="1" kern="0" dirty="0" smtClean="0"/>
              <a:t>10, для решти не писати нічого.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 smtClean="0"/>
              <a:t>Тоді </a:t>
            </a:r>
            <a:r>
              <a:rPr lang="uk-UA" sz="2800" b="1" i="1" kern="0" dirty="0"/>
              <a:t>використовуємо логічні функції </a:t>
            </a:r>
            <a:r>
              <a:rPr lang="uk-UA" sz="2800" b="1" i="1" kern="0" dirty="0" smtClean="0">
                <a:solidFill>
                  <a:srgbClr val="7030A0"/>
                </a:solidFill>
              </a:rPr>
              <a:t>ЕСЛИ</a:t>
            </a:r>
            <a:r>
              <a:rPr lang="en-US" sz="2800" b="1" i="1" kern="0" dirty="0" smtClean="0"/>
              <a:t> </a:t>
            </a:r>
            <a:r>
              <a:rPr lang="uk-UA" sz="2800" b="1" i="1" kern="0" dirty="0"/>
              <a:t>та </a:t>
            </a:r>
            <a:r>
              <a:rPr lang="uk-UA" sz="2800" b="1" i="1" kern="0" dirty="0">
                <a:solidFill>
                  <a:srgbClr val="7030A0"/>
                </a:solidFill>
              </a:rPr>
              <a:t>И</a:t>
            </a:r>
            <a:r>
              <a:rPr lang="uk-UA" sz="2800" b="1" i="1" kern="0" dirty="0" smtClean="0">
                <a:solidFill>
                  <a:srgbClr val="7030A0"/>
                </a:solidFill>
              </a:rPr>
              <a:t>.</a:t>
            </a:r>
            <a:endParaRPr lang="uk-UA" sz="2800" b="1" i="1" kern="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650" y="2276872"/>
            <a:ext cx="11072424" cy="1754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kern="0" dirty="0" smtClean="0"/>
              <a:t>Тобто необхідно, щоб виконувались 2 умови: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kern="0" dirty="0" smtClean="0"/>
              <a:t>1 – оцінка більше 6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kern="0" dirty="0" smtClean="0"/>
              <a:t>2 – оцінка менше 10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18541" y="4293096"/>
            <a:ext cx="110724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/>
              <a:t>В </a:t>
            </a:r>
            <a:r>
              <a:rPr lang="en-US" sz="3600" b="1" dirty="0" smtClean="0"/>
              <a:t>EXCEL</a:t>
            </a:r>
            <a:r>
              <a:rPr lang="uk-UA" sz="3600" b="1" dirty="0" smtClean="0"/>
              <a:t> це реалізовується за допомогою логічної функції И(логічне множення)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5510" y="5805264"/>
            <a:ext cx="11072424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 smtClean="0"/>
              <a:t>=</a:t>
            </a:r>
            <a:r>
              <a:rPr lang="uk-UA" sz="3600" b="1" i="1" kern="0" dirty="0" smtClean="0"/>
              <a:t>И</a:t>
            </a:r>
            <a:r>
              <a:rPr lang="en-US" sz="3600" b="1" i="1" kern="0" dirty="0" smtClean="0"/>
              <a:t>(B1&gt;6;B1&lt;10)</a:t>
            </a:r>
            <a:endParaRPr lang="uk-UA" sz="3600" b="1" i="1" kern="0" dirty="0"/>
          </a:p>
        </p:txBody>
      </p:sp>
    </p:spTree>
    <p:extLst>
      <p:ext uri="{BB962C8B-B14F-4D97-AF65-F5344CB8AC3E}">
        <p14:creationId xmlns:p14="http://schemas.microsoft.com/office/powerpoint/2010/main" val="156712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008" y="764704"/>
            <a:ext cx="12050142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=ЕСЛИ(И(</a:t>
            </a:r>
            <a:r>
              <a:rPr lang="en-US" sz="36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B1&gt;6;B1&lt;10);"</a:t>
            </a:r>
            <a:r>
              <a:rPr lang="ru-RU" sz="3600" b="1" i="1" kern="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Посередньо</a:t>
            </a:r>
            <a:r>
              <a:rPr lang="ru-RU" sz="36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";" </a:t>
            </a:r>
            <a:r>
              <a:rPr lang="ru-RU" sz="3600" b="1" i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")</a:t>
            </a:r>
            <a:endParaRPr lang="uk-UA" sz="3600" b="1" i="1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" y="1938580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Третій аргумент функції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— </a:t>
            </a:r>
            <a:r>
              <a:rPr lang="uk-UA" sz="2800" b="1" i="1" kern="0" dirty="0">
                <a:solidFill>
                  <a:srgbClr val="FFFFFF"/>
                </a:solidFill>
              </a:rPr>
              <a:t>це лапки без символів між ними, тобто порожній рядок.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0" r="69250" b="69534"/>
          <a:stretch/>
        </p:blipFill>
        <p:spPr bwMode="auto">
          <a:xfrm>
            <a:off x="413718" y="3789040"/>
            <a:ext cx="1136367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28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008" y="836712"/>
            <a:ext cx="12050142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Іноді буває доцільно використати вкладені логічні функції </a:t>
            </a:r>
            <a:r>
              <a:rPr lang="uk-UA" sz="2800" b="1" i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ЕСЛИ</a:t>
            </a:r>
            <a:r>
              <a:rPr lang="en-US" sz="2800" b="1" i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sz="2800" b="1" i="1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" y="2132856"/>
            <a:ext cx="12050142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Нехай потрібно підписати успішність учнів за трьома рівнями: «початковий» (1-4 бали); «середній» (5-8 балів); «високий» (9-12 балів).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uk-UA" sz="2800" b="1" i="1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76250" b="68138"/>
          <a:stretch/>
        </p:blipFill>
        <p:spPr bwMode="auto">
          <a:xfrm>
            <a:off x="1637854" y="3717032"/>
            <a:ext cx="9247114" cy="2774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15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008" y="908720"/>
            <a:ext cx="12050142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Excel цю задачу можна розв'язати таким чином: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320" y="1700807"/>
            <a:ext cx="11914125" cy="5078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7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=ЕСЛИ(B1&lt;5;"Початковий";ЕСЛИ(B1&gt;9;"Високий";"Середній"))</a:t>
            </a:r>
            <a:endParaRPr lang="uk-UA" sz="2700" b="1" i="1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t="19077" r="28022" b="69084"/>
          <a:stretch/>
        </p:blipFill>
        <p:spPr bwMode="auto">
          <a:xfrm>
            <a:off x="207355" y="2852936"/>
            <a:ext cx="12051488" cy="21602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472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1710" y="1556792"/>
            <a:ext cx="1159328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4400" dirty="0" smtClean="0"/>
              <a:t>Ознайомитись із логічними функціями,навчитися використовувати їх на </a:t>
            </a:r>
            <a:r>
              <a:rPr lang="uk-UA" sz="4400" dirty="0" smtClean="0"/>
              <a:t>практиці</a:t>
            </a:r>
            <a:r>
              <a:rPr lang="en-US" sz="4400" dirty="0" smtClean="0"/>
              <a:t>.</a:t>
            </a:r>
            <a:endParaRPr lang="uk-UA" sz="4400" dirty="0" smtClean="0"/>
          </a:p>
          <a:p>
            <a:pPr marL="342900" indent="-342900">
              <a:buFont typeface="+mj-lt"/>
              <a:buAutoNum type="arabicPeriod"/>
            </a:pPr>
            <a:r>
              <a:rPr lang="uk-UA" sz="4400" dirty="0" smtClean="0"/>
              <a:t>Розвивати логічне </a:t>
            </a:r>
            <a:r>
              <a:rPr lang="uk-UA" sz="4400" dirty="0" smtClean="0"/>
              <a:t>мислення</a:t>
            </a:r>
            <a:r>
              <a:rPr lang="en-US" sz="4400" dirty="0" smtClean="0"/>
              <a:t>.</a:t>
            </a:r>
            <a:endParaRPr lang="uk-UA" sz="4400" dirty="0" smtClean="0"/>
          </a:p>
          <a:p>
            <a:pPr marL="342900" indent="-342900">
              <a:buFont typeface="+mj-lt"/>
              <a:buAutoNum type="arabicPeriod"/>
            </a:pPr>
            <a:r>
              <a:rPr lang="uk-UA" sz="4400" dirty="0" smtClean="0"/>
              <a:t>Виховувати інформаційну компетентність та </a:t>
            </a:r>
            <a:r>
              <a:rPr lang="uk-UA" sz="4400" dirty="0" smtClean="0"/>
              <a:t>культуру</a:t>
            </a:r>
            <a:r>
              <a:rPr lang="en-US" sz="4400" dirty="0" smtClean="0"/>
              <a:t>.</a:t>
            </a:r>
            <a:endParaRPr lang="uk-UA" sz="4400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47466" y="297676"/>
            <a:ext cx="7776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 уроку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817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69" y="342913"/>
            <a:ext cx="2349261" cy="2361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108" y="342913"/>
            <a:ext cx="2337244" cy="234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572" y="2647266"/>
            <a:ext cx="2349261" cy="233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810" y="4608130"/>
            <a:ext cx="2337244" cy="23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126" y="4540770"/>
            <a:ext cx="2397327" cy="23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0" y="2420888"/>
            <a:ext cx="2337246" cy="234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206" y="2375883"/>
            <a:ext cx="2373294" cy="234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7647" y="692696"/>
            <a:ext cx="4839154" cy="56085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42310" y="0"/>
            <a:ext cx="52295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/>
              <a:t>Практичне завдання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8149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6006" y="476672"/>
            <a:ext cx="692266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dirty="0" smtClean="0"/>
              <a:t>Підбиття підсумків</a:t>
            </a:r>
            <a:endParaRPr lang="ru-RU" sz="6600" dirty="0"/>
          </a:p>
        </p:txBody>
      </p:sp>
      <p:sp>
        <p:nvSpPr>
          <p:cNvPr id="2" name="TextBox 1"/>
          <p:cNvSpPr txBox="1"/>
          <p:nvPr/>
        </p:nvSpPr>
        <p:spPr>
          <a:xfrm>
            <a:off x="564878" y="1964159"/>
            <a:ext cx="30861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Я дізнався…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806" y="2924944"/>
            <a:ext cx="32431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Я навчився…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7874" y="3933056"/>
            <a:ext cx="74286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Найбільші труднощі я відчув…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878" y="5013176"/>
            <a:ext cx="105082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/>
              <a:t>Електронні таблиці я можу застосовувати…</a:t>
            </a:r>
          </a:p>
        </p:txBody>
      </p:sp>
    </p:spTree>
    <p:extLst>
      <p:ext uri="{BB962C8B-B14F-4D97-AF65-F5344CB8AC3E}">
        <p14:creationId xmlns:p14="http://schemas.microsoft.com/office/powerpoint/2010/main" val="2349311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70688" y="162512"/>
            <a:ext cx="9053954" cy="53282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b="1" dirty="0" smtClean="0"/>
              <a:t>Домашнє завдання</a:t>
            </a:r>
            <a:endParaRPr lang="uk-UA" sz="4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10" y="1559341"/>
            <a:ext cx="4662947" cy="5347817"/>
          </a:xfrm>
          <a:prstGeom prst="rect">
            <a:avLst/>
          </a:prstGeom>
        </p:spPr>
      </p:pic>
      <p:sp>
        <p:nvSpPr>
          <p:cNvPr id="5" name="Вертикальный свиток 4"/>
          <p:cNvSpPr/>
          <p:nvPr/>
        </p:nvSpPr>
        <p:spPr>
          <a:xfrm flipH="1">
            <a:off x="4590182" y="1559341"/>
            <a:ext cx="6912768" cy="4889846"/>
          </a:xfrm>
          <a:prstGeom prst="vertic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400" b="1" i="1" kern="0" dirty="0" smtClean="0">
                <a:solidFill>
                  <a:schemeClr val="tx1"/>
                </a:solidFill>
                <a:latin typeface="Verdana"/>
              </a:rPr>
              <a:t>Проаналізувати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uk-UA" sz="4400" b="1" i="1" kern="0" dirty="0">
              <a:solidFill>
                <a:schemeClr val="tx1"/>
              </a:solidFill>
              <a:latin typeface="Verdana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400" i="1" kern="0" dirty="0">
                <a:solidFill>
                  <a:schemeClr val="tx1"/>
                </a:solidFill>
                <a:latin typeface="Verdana"/>
              </a:rPr>
              <a:t>§ 15, ст. 82-</a:t>
            </a:r>
            <a:r>
              <a:rPr lang="en-US" sz="4400" i="1" kern="0" dirty="0">
                <a:solidFill>
                  <a:schemeClr val="tx1"/>
                </a:solidFill>
                <a:latin typeface="Verdana"/>
              </a:rPr>
              <a:t>8</a:t>
            </a:r>
            <a:r>
              <a:rPr lang="uk-UA" sz="4400" i="1" kern="0" dirty="0" smtClean="0">
                <a:solidFill>
                  <a:schemeClr val="tx1"/>
                </a:solidFill>
                <a:latin typeface="Verdana"/>
              </a:rPr>
              <a:t>6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uk-UA" i="1" kern="0" dirty="0" smtClean="0">
              <a:solidFill>
                <a:schemeClr val="tx1"/>
              </a:solidFill>
              <a:latin typeface="Verdana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uk-UA" i="1" kern="0" dirty="0">
              <a:solidFill>
                <a:schemeClr val="tx1"/>
              </a:solidFill>
              <a:latin typeface="Verdana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10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1558" y="1388095"/>
            <a:ext cx="108732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4400" dirty="0"/>
              <a:t>Документ в </a:t>
            </a:r>
            <a:r>
              <a:rPr lang="en-US" sz="4400" dirty="0"/>
              <a:t>EXCEL </a:t>
            </a:r>
            <a:r>
              <a:rPr lang="uk-UA" sz="4400" dirty="0" smtClean="0"/>
              <a:t>називають…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532062" y="2200556"/>
            <a:ext cx="8548687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4000" dirty="0"/>
              <a:t>В </a:t>
            </a:r>
            <a:r>
              <a:rPr lang="en-US" sz="4000" dirty="0"/>
              <a:t>EXCEL </a:t>
            </a:r>
            <a:r>
              <a:rPr lang="uk-UA" sz="4000" dirty="0"/>
              <a:t>розрізняють три типи </a:t>
            </a:r>
            <a:r>
              <a:rPr lang="uk-UA" sz="4000" dirty="0" smtClean="0"/>
              <a:t>даних…</a:t>
            </a:r>
            <a:endParaRPr lang="ru-RU" sz="4000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2766" y="3111567"/>
            <a:ext cx="7130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4000" dirty="0"/>
              <a:t>Формула </a:t>
            </a:r>
            <a:r>
              <a:rPr lang="uk-UA" sz="4000" dirty="0" smtClean="0"/>
              <a:t>починається із </a:t>
            </a:r>
            <a:r>
              <a:rPr lang="uk-UA" sz="4000" dirty="0"/>
              <a:t>знаку</a:t>
            </a:r>
            <a:r>
              <a:rPr lang="uk-UA" sz="4000" dirty="0" smtClean="0"/>
              <a:t>…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84474" y="3939153"/>
            <a:ext cx="65807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/>
              <a:t>Редагувати формулу </a:t>
            </a:r>
            <a:r>
              <a:rPr lang="uk-UA" sz="4000" dirty="0" smtClean="0"/>
              <a:t>можна…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3292075" y="260648"/>
            <a:ext cx="50222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Продовж речення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6671" y="4869160"/>
            <a:ext cx="90333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В </a:t>
            </a:r>
            <a:r>
              <a:rPr lang="en-US" sz="4000" dirty="0" smtClean="0"/>
              <a:t>EXCEL </a:t>
            </a:r>
            <a:r>
              <a:rPr lang="uk-UA" sz="4000" dirty="0" smtClean="0"/>
              <a:t>розрізняють три типи посилань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4504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9982" y="2204864"/>
            <a:ext cx="6901248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uk-UA" sz="9600" dirty="0">
                <a:solidFill>
                  <a:schemeClr val="tx2">
                    <a:lumMod val="75000"/>
                  </a:schemeClr>
                </a:solidFill>
              </a:rPr>
              <a:t>=SUM(A3:С7)</a:t>
            </a:r>
            <a:endParaRPr lang="ru-RU" sz="9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93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858" y="980728"/>
            <a:ext cx="119121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800" b="1" dirty="0" smtClean="0">
                <a:latin typeface="Comic Sans MS" pitchFamily="66" charset="0"/>
              </a:rPr>
              <a:t>«Ми навчаємось </a:t>
            </a:r>
            <a:r>
              <a:rPr lang="uk-UA" sz="5800" b="1" dirty="0">
                <a:latin typeface="Comic Sans MS" pitchFamily="66" charset="0"/>
              </a:rPr>
              <a:t>не для школи, </a:t>
            </a:r>
            <a:endParaRPr lang="uk-UA" sz="5800" b="1" dirty="0" smtClean="0">
              <a:latin typeface="Comic Sans MS" pitchFamily="66" charset="0"/>
            </a:endParaRPr>
          </a:p>
          <a:p>
            <a:pPr algn="ctr"/>
            <a:r>
              <a:rPr lang="uk-UA" sz="5800" b="1" dirty="0" smtClean="0">
                <a:latin typeface="Comic Sans MS" pitchFamily="66" charset="0"/>
              </a:rPr>
              <a:t>а </a:t>
            </a:r>
            <a:r>
              <a:rPr lang="uk-UA" sz="5800" b="1" dirty="0">
                <a:latin typeface="Comic Sans MS" pitchFamily="66" charset="0"/>
              </a:rPr>
              <a:t>для життя</a:t>
            </a:r>
            <a:r>
              <a:rPr lang="uk-UA" sz="5800" b="1" dirty="0" smtClean="0">
                <a:latin typeface="Comic Sans MS" pitchFamily="66" charset="0"/>
              </a:rPr>
              <a:t>»</a:t>
            </a:r>
          </a:p>
          <a:p>
            <a:pPr algn="r"/>
            <a:endParaRPr lang="uk-UA" sz="4000" i="1" dirty="0" smtClean="0"/>
          </a:p>
          <a:p>
            <a:pPr algn="r"/>
            <a:r>
              <a:rPr lang="uk-UA" sz="6000" i="1" dirty="0" smtClean="0"/>
              <a:t>Сенека Молодший </a:t>
            </a:r>
            <a:endParaRPr lang="ru-RU" sz="6000" i="1" dirty="0"/>
          </a:p>
        </p:txBody>
      </p:sp>
    </p:spTree>
    <p:extLst>
      <p:ext uri="{BB962C8B-B14F-4D97-AF65-F5344CB8AC3E}">
        <p14:creationId xmlns:p14="http://schemas.microsoft.com/office/powerpoint/2010/main" val="193302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527931" y="439242"/>
            <a:ext cx="11066534" cy="162160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norm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effectLst/>
              </a:rPr>
              <a:t>У формулах Excel для опрацювання даних </a:t>
            </a:r>
            <a:r>
              <a:rPr lang="uk-UA" sz="3200" b="1" i="1" kern="0" dirty="0" err="1" smtClean="0">
                <a:effectLst/>
              </a:rPr>
              <a:t>мо</a:t>
            </a:r>
            <a:r>
              <a:rPr lang="ru-RU" sz="3200" b="1" i="1" kern="0" dirty="0">
                <a:effectLst/>
              </a:rPr>
              <a:t>ж</a:t>
            </a:r>
            <a:r>
              <a:rPr lang="uk-UA" sz="3200" b="1" i="1" kern="0" dirty="0" smtClean="0">
                <a:effectLst/>
              </a:rPr>
              <a:t>на </a:t>
            </a:r>
            <a:r>
              <a:rPr lang="uk-UA" sz="3200" b="1" i="1" kern="0" dirty="0">
                <a:effectLst/>
              </a:rPr>
              <a:t>використовувати сотні вбудованих функцій, кожна з яких має унікальне ім'я. За призначенням функції поділяють на: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63806202"/>
              </p:ext>
            </p:extLst>
          </p:nvPr>
        </p:nvGraphicFramePr>
        <p:xfrm>
          <a:off x="-45700" y="2463276"/>
          <a:ext cx="4324979" cy="3919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3558" y="2953235"/>
            <a:ext cx="7784964" cy="2708015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863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4041" y="260648"/>
            <a:ext cx="10922693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Будь-яка функція в </a:t>
            </a:r>
            <a:r>
              <a:rPr lang="en-US" sz="2800" b="1" i="1" kern="0" dirty="0">
                <a:solidFill>
                  <a:srgbClr val="FFFFFF"/>
                </a:solidFill>
              </a:rPr>
              <a:t>Excel </a:t>
            </a:r>
            <a:r>
              <a:rPr lang="uk-UA" sz="2800" b="1" i="1" kern="0" dirty="0">
                <a:solidFill>
                  <a:srgbClr val="FFFFFF"/>
                </a:solidFill>
              </a:rPr>
              <a:t>характеризується: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41628254"/>
              </p:ext>
            </p:extLst>
          </p:nvPr>
        </p:nvGraphicFramePr>
        <p:xfrm>
          <a:off x="239599" y="1499674"/>
          <a:ext cx="5286088" cy="4424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525687" y="1484786"/>
            <a:ext cx="5668358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/>
              <a:t>Розглянемо відому вам із 7 класу функцію: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25687" y="2636913"/>
            <a:ext cx="6582903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800" b="1" i="1" kern="0" dirty="0"/>
              <a:t>ім'я — МАХ (МАКС);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800" b="1" i="1" kern="0" dirty="0"/>
              <a:t>кількість аргументів — не менше одного;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800" b="1" i="1" kern="0" dirty="0"/>
              <a:t>тип аргументу — числовий;</a:t>
            </a:r>
          </a:p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uk-UA" sz="2800" b="1" i="1" kern="0" dirty="0"/>
              <a:t>результат — найбільше значення зі списку аргументів.</a:t>
            </a:r>
          </a:p>
        </p:txBody>
      </p:sp>
    </p:spTree>
    <p:extLst>
      <p:ext uri="{BB962C8B-B14F-4D97-AF65-F5344CB8AC3E}">
        <p14:creationId xmlns:p14="http://schemas.microsoft.com/office/powerpoint/2010/main" val="101580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710" y="548680"/>
            <a:ext cx="1172550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/>
              <a:t>Дані, які опрацьовує функція, називають </a:t>
            </a:r>
            <a:r>
              <a:rPr lang="uk-UA" sz="2800" b="1" i="1" u="sng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аргументами</a:t>
            </a:r>
            <a:r>
              <a:rPr lang="uk-UA" sz="2800" b="1" i="1" kern="0" dirty="0"/>
              <a:t>.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042832645"/>
              </p:ext>
            </p:extLst>
          </p:nvPr>
        </p:nvGraphicFramePr>
        <p:xfrm>
          <a:off x="6534398" y="1916832"/>
          <a:ext cx="5288703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4" y="2204864"/>
            <a:ext cx="528349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https://udemy-images.udemy.com/course/750x422/297816_c765_4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17"/>
          <a:stretch/>
        </p:blipFill>
        <p:spPr bwMode="auto">
          <a:xfrm>
            <a:off x="676997" y="3068960"/>
            <a:ext cx="4600915" cy="2732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99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271" y="504267"/>
            <a:ext cx="11868989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Аргументи функції записують у </a:t>
            </a:r>
            <a:r>
              <a:rPr lang="uk-UA" sz="2800" b="1" i="1" kern="0" dirty="0">
                <a:solidFill>
                  <a:srgbClr val="FFFF00"/>
                </a:solidFill>
              </a:rPr>
              <a:t>дужках</a:t>
            </a:r>
            <a:r>
              <a:rPr lang="uk-UA" sz="2800" b="1" i="1" kern="0" dirty="0">
                <a:solidFill>
                  <a:srgbClr val="FFFFFF"/>
                </a:solidFill>
              </a:rPr>
              <a:t> і, за наявності у функції декількох аргументів, розділяють символом «</a:t>
            </a:r>
            <a:r>
              <a:rPr lang="uk-UA" sz="2800" b="1" i="1" kern="0" dirty="0">
                <a:solidFill>
                  <a:srgbClr val="FFFF00"/>
                </a:solidFill>
              </a:rPr>
              <a:t>;</a:t>
            </a:r>
            <a:r>
              <a:rPr lang="uk-UA" sz="2800" b="1" i="1" kern="0" dirty="0">
                <a:solidFill>
                  <a:srgbClr val="FFFFFF"/>
                </a:solidFill>
              </a:rPr>
              <a:t>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19057"/>
          <a:stretch/>
        </p:blipFill>
        <p:spPr>
          <a:xfrm>
            <a:off x="816263" y="2060848"/>
            <a:ext cx="9995510" cy="4722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070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</TotalTime>
  <Words>638</Words>
  <Application>Microsoft Office PowerPoint</Application>
  <PresentationFormat>Произвольный</PresentationFormat>
  <Paragraphs>102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формулах Excel для опрацювання даних можна використовувати сотні вбудованих функцій, кожна з яких має унікальне ім'я. За призначенням функції поділяють на: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</dc:creator>
  <cp:lastModifiedBy>Serg</cp:lastModifiedBy>
  <cp:revision>43</cp:revision>
  <dcterms:created xsi:type="dcterms:W3CDTF">2016-11-12T23:00:00Z</dcterms:created>
  <dcterms:modified xsi:type="dcterms:W3CDTF">2016-11-26T14:55:40Z</dcterms:modified>
</cp:coreProperties>
</file>