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65" r:id="rId5"/>
    <p:sldId id="262" r:id="rId6"/>
    <p:sldId id="263" r:id="rId7"/>
    <p:sldId id="266" r:id="rId8"/>
    <p:sldId id="264" r:id="rId9"/>
    <p:sldId id="267" r:id="rId10"/>
    <p:sldId id="259" r:id="rId11"/>
    <p:sldId id="260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18B53E-0626-4FD7-87C3-59820CAEDB43}" type="doc">
      <dgm:prSet loTypeId="urn:microsoft.com/office/officeart/2005/8/layout/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75E2D15-4F42-43AB-8B27-9ACB414E85D0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  <a:latin typeface="Century Schoolbook" pitchFamily="18" charset="0"/>
            </a:rPr>
            <a:t>Текстовий</a:t>
          </a:r>
          <a:endParaRPr lang="ru-RU" dirty="0">
            <a:solidFill>
              <a:srgbClr val="FFFF00"/>
            </a:solidFill>
            <a:latin typeface="Century Schoolbook" pitchFamily="18" charset="0"/>
          </a:endParaRPr>
        </a:p>
      </dgm:t>
    </dgm:pt>
    <dgm:pt modelId="{9E46D8D1-B44F-4093-969A-8E752CAF6CE9}" type="parTrans" cxnId="{0CCB65B6-753C-45B7-BA27-C3AB9CFC93E7}">
      <dgm:prSet/>
      <dgm:spPr/>
      <dgm:t>
        <a:bodyPr/>
        <a:lstStyle/>
        <a:p>
          <a:endParaRPr lang="ru-RU"/>
        </a:p>
      </dgm:t>
    </dgm:pt>
    <dgm:pt modelId="{08ADDF0E-7B82-4BE7-B9BE-398C75EED09C}" type="sibTrans" cxnId="{0CCB65B6-753C-45B7-BA27-C3AB9CFC93E7}">
      <dgm:prSet/>
      <dgm:spPr/>
      <dgm:t>
        <a:bodyPr/>
        <a:lstStyle/>
        <a:p>
          <a:endParaRPr lang="ru-RU"/>
        </a:p>
      </dgm:t>
    </dgm:pt>
    <dgm:pt modelId="{B01F538A-E354-45FC-B72D-EC1A0FE3426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>
              <a:latin typeface="Century Schoolbook" pitchFamily="18" charset="0"/>
            </a:rPr>
            <a:t>редактор</a:t>
          </a:r>
          <a:endParaRPr lang="ru-RU" dirty="0">
            <a:latin typeface="Century Schoolbook" pitchFamily="18" charset="0"/>
          </a:endParaRPr>
        </a:p>
      </dgm:t>
    </dgm:pt>
    <dgm:pt modelId="{5FFB3FEE-EE7C-4C2C-AFE4-30E8C8A6F454}" type="parTrans" cxnId="{35B0EB31-C175-4758-8E99-7479DC85830B}">
      <dgm:prSet/>
      <dgm:spPr/>
      <dgm:t>
        <a:bodyPr/>
        <a:lstStyle/>
        <a:p>
          <a:endParaRPr lang="ru-RU"/>
        </a:p>
      </dgm:t>
    </dgm:pt>
    <dgm:pt modelId="{A9B2DCF0-5C2A-45CE-9701-23DF41BFB74F}" type="sibTrans" cxnId="{35B0EB31-C175-4758-8E99-7479DC85830B}">
      <dgm:prSet/>
      <dgm:spPr/>
      <dgm:t>
        <a:bodyPr/>
        <a:lstStyle/>
        <a:p>
          <a:endParaRPr lang="ru-RU"/>
        </a:p>
      </dgm:t>
    </dgm:pt>
    <dgm:pt modelId="{506DBEE9-D30D-4521-939E-4F660DC74506}">
      <dgm:prSet phldrT="[Текст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>
              <a:latin typeface="Century Schoolbook" pitchFamily="18" charset="0"/>
            </a:rPr>
            <a:t>Текстовий </a:t>
          </a:r>
          <a:endParaRPr lang="ru-RU" dirty="0">
            <a:latin typeface="Century Schoolbook" pitchFamily="18" charset="0"/>
          </a:endParaRPr>
        </a:p>
      </dgm:t>
    </dgm:pt>
    <dgm:pt modelId="{5976290A-FD29-4887-BE55-94ECD699E5DE}" type="parTrans" cxnId="{5D52D7F1-E730-499D-990E-A1C9E68490A9}">
      <dgm:prSet/>
      <dgm:spPr/>
      <dgm:t>
        <a:bodyPr/>
        <a:lstStyle/>
        <a:p>
          <a:endParaRPr lang="ru-RU"/>
        </a:p>
      </dgm:t>
    </dgm:pt>
    <dgm:pt modelId="{671E6E28-E3FE-4C29-8315-A91EB49DB4C3}" type="sibTrans" cxnId="{5D52D7F1-E730-499D-990E-A1C9E68490A9}">
      <dgm:prSet/>
      <dgm:spPr/>
      <dgm:t>
        <a:bodyPr/>
        <a:lstStyle/>
        <a:p>
          <a:endParaRPr lang="ru-RU"/>
        </a:p>
      </dgm:t>
    </dgm:pt>
    <dgm:pt modelId="{B6607A6C-19D3-493D-806C-19DCF60829B4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>
              <a:latin typeface="Century Schoolbook" pitchFamily="18" charset="0"/>
            </a:rPr>
            <a:t>процесор</a:t>
          </a:r>
          <a:endParaRPr lang="ru-RU" dirty="0">
            <a:latin typeface="Century Schoolbook" pitchFamily="18" charset="0"/>
          </a:endParaRPr>
        </a:p>
      </dgm:t>
    </dgm:pt>
    <dgm:pt modelId="{5CF37E58-3DF0-44F4-94DF-B889A81E44FA}" type="parTrans" cxnId="{133E072B-2EC9-4AC5-B051-AB7B50183890}">
      <dgm:prSet/>
      <dgm:spPr/>
      <dgm:t>
        <a:bodyPr/>
        <a:lstStyle/>
        <a:p>
          <a:endParaRPr lang="ru-RU"/>
        </a:p>
      </dgm:t>
    </dgm:pt>
    <dgm:pt modelId="{0E67B14A-2EDF-4BFB-8AB1-0F7DDAD7E609}" type="sibTrans" cxnId="{133E072B-2EC9-4AC5-B051-AB7B50183890}">
      <dgm:prSet/>
      <dgm:spPr/>
      <dgm:t>
        <a:bodyPr/>
        <a:lstStyle/>
        <a:p>
          <a:endParaRPr lang="ru-RU"/>
        </a:p>
      </dgm:t>
    </dgm:pt>
    <dgm:pt modelId="{B693C467-80FB-4FCD-8218-7A048D360F43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>
              <a:latin typeface="Century Schoolbook" pitchFamily="18" charset="0"/>
            </a:rPr>
            <a:t>Видавнича </a:t>
          </a:r>
          <a:endParaRPr lang="ru-RU" dirty="0">
            <a:latin typeface="Century Schoolbook" pitchFamily="18" charset="0"/>
          </a:endParaRPr>
        </a:p>
      </dgm:t>
    </dgm:pt>
    <dgm:pt modelId="{DEB88772-CAA9-4F16-A711-2C506F0FF228}" type="parTrans" cxnId="{F05EF122-DDB3-4629-A546-FE294583BDC6}">
      <dgm:prSet/>
      <dgm:spPr/>
      <dgm:t>
        <a:bodyPr/>
        <a:lstStyle/>
        <a:p>
          <a:endParaRPr lang="ru-RU"/>
        </a:p>
      </dgm:t>
    </dgm:pt>
    <dgm:pt modelId="{7CF99B2B-3297-4B4A-9AC5-A46549BC743E}" type="sibTrans" cxnId="{F05EF122-DDB3-4629-A546-FE294583BDC6}">
      <dgm:prSet/>
      <dgm:spPr/>
      <dgm:t>
        <a:bodyPr/>
        <a:lstStyle/>
        <a:p>
          <a:endParaRPr lang="ru-RU"/>
        </a:p>
      </dgm:t>
    </dgm:pt>
    <dgm:pt modelId="{E9351E67-C178-4942-98AA-A493C8071F96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>
              <a:latin typeface="Century Schoolbook" pitchFamily="18" charset="0"/>
            </a:rPr>
            <a:t>система</a:t>
          </a:r>
          <a:endParaRPr lang="ru-RU" dirty="0">
            <a:latin typeface="Century Schoolbook" pitchFamily="18" charset="0"/>
          </a:endParaRPr>
        </a:p>
      </dgm:t>
    </dgm:pt>
    <dgm:pt modelId="{9F451A73-D86A-41DE-BC0C-6685DBE35695}" type="parTrans" cxnId="{4525BDAF-025C-40AA-9B73-D04426F48644}">
      <dgm:prSet/>
      <dgm:spPr/>
      <dgm:t>
        <a:bodyPr/>
        <a:lstStyle/>
        <a:p>
          <a:endParaRPr lang="ru-RU"/>
        </a:p>
      </dgm:t>
    </dgm:pt>
    <dgm:pt modelId="{4F05154E-3B85-4F7D-92CE-71EAA77CC574}" type="sibTrans" cxnId="{4525BDAF-025C-40AA-9B73-D04426F48644}">
      <dgm:prSet/>
      <dgm:spPr/>
      <dgm:t>
        <a:bodyPr/>
        <a:lstStyle/>
        <a:p>
          <a:endParaRPr lang="ru-RU"/>
        </a:p>
      </dgm:t>
    </dgm:pt>
    <dgm:pt modelId="{585200BF-93A5-4FA1-ABA8-89B57E01A376}" type="pres">
      <dgm:prSet presAssocID="{C918B53E-0626-4FD7-87C3-59820CAEDB43}" presName="linearFlow" presStyleCnt="0">
        <dgm:presLayoutVars>
          <dgm:dir/>
          <dgm:animLvl val="lvl"/>
          <dgm:resizeHandles val="exact"/>
        </dgm:presLayoutVars>
      </dgm:prSet>
      <dgm:spPr/>
    </dgm:pt>
    <dgm:pt modelId="{F875793D-8807-4575-9D2B-EA88F2E358AE}" type="pres">
      <dgm:prSet presAssocID="{175E2D15-4F42-43AB-8B27-9ACB414E85D0}" presName="composite" presStyleCnt="0"/>
      <dgm:spPr/>
    </dgm:pt>
    <dgm:pt modelId="{5687DB39-1132-4FFB-B611-16F2954063C7}" type="pres">
      <dgm:prSet presAssocID="{175E2D15-4F42-43AB-8B27-9ACB414E85D0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C628157-73FA-4161-B545-01E43A1BA77F}" type="pres">
      <dgm:prSet presAssocID="{175E2D15-4F42-43AB-8B27-9ACB414E85D0}" presName="parSh" presStyleLbl="node1" presStyleIdx="0" presStyleCnt="3"/>
      <dgm:spPr/>
    </dgm:pt>
    <dgm:pt modelId="{5D4131DF-9997-43C1-B3EE-29EDD3C07B86}" type="pres">
      <dgm:prSet presAssocID="{175E2D15-4F42-43AB-8B27-9ACB414E85D0}" presName="desTx" presStyleLbl="fgAcc1" presStyleIdx="0" presStyleCnt="3">
        <dgm:presLayoutVars>
          <dgm:bulletEnabled val="1"/>
        </dgm:presLayoutVars>
      </dgm:prSet>
      <dgm:spPr/>
    </dgm:pt>
    <dgm:pt modelId="{3393D5EA-03D4-440C-A696-52183A5E932D}" type="pres">
      <dgm:prSet presAssocID="{08ADDF0E-7B82-4BE7-B9BE-398C75EED09C}" presName="sibTrans" presStyleLbl="sibTrans2D1" presStyleIdx="0" presStyleCnt="2"/>
      <dgm:spPr/>
    </dgm:pt>
    <dgm:pt modelId="{3A7BBE75-7EC7-4034-9DAE-C4FF63CE61ED}" type="pres">
      <dgm:prSet presAssocID="{08ADDF0E-7B82-4BE7-B9BE-398C75EED09C}" presName="connTx" presStyleLbl="sibTrans2D1" presStyleIdx="0" presStyleCnt="2"/>
      <dgm:spPr/>
    </dgm:pt>
    <dgm:pt modelId="{18330E6E-A9E8-4012-9B96-487E41CAB1B5}" type="pres">
      <dgm:prSet presAssocID="{506DBEE9-D30D-4521-939E-4F660DC74506}" presName="composite" presStyleCnt="0"/>
      <dgm:spPr/>
    </dgm:pt>
    <dgm:pt modelId="{A2D5F10C-01CE-4CE6-80A4-E51C0A884703}" type="pres">
      <dgm:prSet presAssocID="{506DBEE9-D30D-4521-939E-4F660DC74506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9161C34D-ACFC-4086-B517-36FF81D30D4B}" type="pres">
      <dgm:prSet presAssocID="{506DBEE9-D30D-4521-939E-4F660DC74506}" presName="parSh" presStyleLbl="node1" presStyleIdx="1" presStyleCnt="3"/>
      <dgm:spPr/>
    </dgm:pt>
    <dgm:pt modelId="{83BB4C59-E937-45F7-B701-0BDB07917548}" type="pres">
      <dgm:prSet presAssocID="{506DBEE9-D30D-4521-939E-4F660DC74506}" presName="desTx" presStyleLbl="fgAcc1" presStyleIdx="1" presStyleCnt="3">
        <dgm:presLayoutVars>
          <dgm:bulletEnabled val="1"/>
        </dgm:presLayoutVars>
      </dgm:prSet>
      <dgm:spPr/>
    </dgm:pt>
    <dgm:pt modelId="{BEDC254A-6E77-4E5C-B8E1-CD2BB8DF9DCC}" type="pres">
      <dgm:prSet presAssocID="{671E6E28-E3FE-4C29-8315-A91EB49DB4C3}" presName="sibTrans" presStyleLbl="sibTrans2D1" presStyleIdx="1" presStyleCnt="2"/>
      <dgm:spPr/>
    </dgm:pt>
    <dgm:pt modelId="{469EE973-B13F-4D16-B3C9-F3140F014B4F}" type="pres">
      <dgm:prSet presAssocID="{671E6E28-E3FE-4C29-8315-A91EB49DB4C3}" presName="connTx" presStyleLbl="sibTrans2D1" presStyleIdx="1" presStyleCnt="2"/>
      <dgm:spPr/>
    </dgm:pt>
    <dgm:pt modelId="{5BC35EC9-6324-4850-8027-2FD3B694026B}" type="pres">
      <dgm:prSet presAssocID="{B693C467-80FB-4FCD-8218-7A048D360F43}" presName="composite" presStyleCnt="0"/>
      <dgm:spPr/>
    </dgm:pt>
    <dgm:pt modelId="{099377BC-8800-4484-B0AD-243BAE922031}" type="pres">
      <dgm:prSet presAssocID="{B693C467-80FB-4FCD-8218-7A048D360F43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4A1EB346-C6BF-45F9-B8BE-68A7A1FC32DC}" type="pres">
      <dgm:prSet presAssocID="{B693C467-80FB-4FCD-8218-7A048D360F43}" presName="parSh" presStyleLbl="node1" presStyleIdx="2" presStyleCnt="3"/>
      <dgm:spPr/>
    </dgm:pt>
    <dgm:pt modelId="{26AA5E3F-6434-4809-881F-FA992FFD94F5}" type="pres">
      <dgm:prSet presAssocID="{B693C467-80FB-4FCD-8218-7A048D360F43}" presName="desTx" presStyleLbl="fgAcc1" presStyleIdx="2" presStyleCnt="3">
        <dgm:presLayoutVars>
          <dgm:bulletEnabled val="1"/>
        </dgm:presLayoutVars>
      </dgm:prSet>
      <dgm:spPr/>
    </dgm:pt>
  </dgm:ptLst>
  <dgm:cxnLst>
    <dgm:cxn modelId="{0231A4EB-8073-49FA-90B6-B593949528CE}" type="presOf" srcId="{671E6E28-E3FE-4C29-8315-A91EB49DB4C3}" destId="{BEDC254A-6E77-4E5C-B8E1-CD2BB8DF9DCC}" srcOrd="0" destOrd="0" presId="urn:microsoft.com/office/officeart/2005/8/layout/process3"/>
    <dgm:cxn modelId="{8EDDDCCB-85DD-48FC-9B68-B22E255C1618}" type="presOf" srcId="{175E2D15-4F42-43AB-8B27-9ACB414E85D0}" destId="{1C628157-73FA-4161-B545-01E43A1BA77F}" srcOrd="1" destOrd="0" presId="urn:microsoft.com/office/officeart/2005/8/layout/process3"/>
    <dgm:cxn modelId="{6B29C6CD-F2E9-4ABD-8AB2-3E5E531F3255}" type="presOf" srcId="{E9351E67-C178-4942-98AA-A493C8071F96}" destId="{26AA5E3F-6434-4809-881F-FA992FFD94F5}" srcOrd="0" destOrd="0" presId="urn:microsoft.com/office/officeart/2005/8/layout/process3"/>
    <dgm:cxn modelId="{548F721F-3FB7-4DFA-9EE8-463999086F9E}" type="presOf" srcId="{B01F538A-E354-45FC-B72D-EC1A0FE34260}" destId="{5D4131DF-9997-43C1-B3EE-29EDD3C07B86}" srcOrd="0" destOrd="0" presId="urn:microsoft.com/office/officeart/2005/8/layout/process3"/>
    <dgm:cxn modelId="{D3FAC4E0-DB73-4E64-B0BC-4103DA551CD4}" type="presOf" srcId="{08ADDF0E-7B82-4BE7-B9BE-398C75EED09C}" destId="{3393D5EA-03D4-440C-A696-52183A5E932D}" srcOrd="0" destOrd="0" presId="urn:microsoft.com/office/officeart/2005/8/layout/process3"/>
    <dgm:cxn modelId="{133E072B-2EC9-4AC5-B051-AB7B50183890}" srcId="{506DBEE9-D30D-4521-939E-4F660DC74506}" destId="{B6607A6C-19D3-493D-806C-19DCF60829B4}" srcOrd="0" destOrd="0" parTransId="{5CF37E58-3DF0-44F4-94DF-B889A81E44FA}" sibTransId="{0E67B14A-2EDF-4BFB-8AB1-0F7DDAD7E609}"/>
    <dgm:cxn modelId="{20CF0BB4-2224-42F4-A097-314B3A13146E}" type="presOf" srcId="{B693C467-80FB-4FCD-8218-7A048D360F43}" destId="{4A1EB346-C6BF-45F9-B8BE-68A7A1FC32DC}" srcOrd="1" destOrd="0" presId="urn:microsoft.com/office/officeart/2005/8/layout/process3"/>
    <dgm:cxn modelId="{35B0EB31-C175-4758-8E99-7479DC85830B}" srcId="{175E2D15-4F42-43AB-8B27-9ACB414E85D0}" destId="{B01F538A-E354-45FC-B72D-EC1A0FE34260}" srcOrd="0" destOrd="0" parTransId="{5FFB3FEE-EE7C-4C2C-AFE4-30E8C8A6F454}" sibTransId="{A9B2DCF0-5C2A-45CE-9701-23DF41BFB74F}"/>
    <dgm:cxn modelId="{DBD221ED-9C14-42A1-A522-76C065819BD5}" type="presOf" srcId="{506DBEE9-D30D-4521-939E-4F660DC74506}" destId="{9161C34D-ACFC-4086-B517-36FF81D30D4B}" srcOrd="1" destOrd="0" presId="urn:microsoft.com/office/officeart/2005/8/layout/process3"/>
    <dgm:cxn modelId="{F05EF122-DDB3-4629-A546-FE294583BDC6}" srcId="{C918B53E-0626-4FD7-87C3-59820CAEDB43}" destId="{B693C467-80FB-4FCD-8218-7A048D360F43}" srcOrd="2" destOrd="0" parTransId="{DEB88772-CAA9-4F16-A711-2C506F0FF228}" sibTransId="{7CF99B2B-3297-4B4A-9AC5-A46549BC743E}"/>
    <dgm:cxn modelId="{4525BDAF-025C-40AA-9B73-D04426F48644}" srcId="{B693C467-80FB-4FCD-8218-7A048D360F43}" destId="{E9351E67-C178-4942-98AA-A493C8071F96}" srcOrd="0" destOrd="0" parTransId="{9F451A73-D86A-41DE-BC0C-6685DBE35695}" sibTransId="{4F05154E-3B85-4F7D-92CE-71EAA77CC574}"/>
    <dgm:cxn modelId="{0101B022-B7CC-4E8D-AE70-61FFE25CB028}" type="presOf" srcId="{506DBEE9-D30D-4521-939E-4F660DC74506}" destId="{A2D5F10C-01CE-4CE6-80A4-E51C0A884703}" srcOrd="0" destOrd="0" presId="urn:microsoft.com/office/officeart/2005/8/layout/process3"/>
    <dgm:cxn modelId="{5D52D7F1-E730-499D-990E-A1C9E68490A9}" srcId="{C918B53E-0626-4FD7-87C3-59820CAEDB43}" destId="{506DBEE9-D30D-4521-939E-4F660DC74506}" srcOrd="1" destOrd="0" parTransId="{5976290A-FD29-4887-BE55-94ECD699E5DE}" sibTransId="{671E6E28-E3FE-4C29-8315-A91EB49DB4C3}"/>
    <dgm:cxn modelId="{06C65663-B508-4A43-B3BA-32849A1EEB97}" type="presOf" srcId="{B6607A6C-19D3-493D-806C-19DCF60829B4}" destId="{83BB4C59-E937-45F7-B701-0BDB07917548}" srcOrd="0" destOrd="0" presId="urn:microsoft.com/office/officeart/2005/8/layout/process3"/>
    <dgm:cxn modelId="{56678F2C-3801-4BD0-9701-17F80A7A28D0}" type="presOf" srcId="{C918B53E-0626-4FD7-87C3-59820CAEDB43}" destId="{585200BF-93A5-4FA1-ABA8-89B57E01A376}" srcOrd="0" destOrd="0" presId="urn:microsoft.com/office/officeart/2005/8/layout/process3"/>
    <dgm:cxn modelId="{0CCB65B6-753C-45B7-BA27-C3AB9CFC93E7}" srcId="{C918B53E-0626-4FD7-87C3-59820CAEDB43}" destId="{175E2D15-4F42-43AB-8B27-9ACB414E85D0}" srcOrd="0" destOrd="0" parTransId="{9E46D8D1-B44F-4093-969A-8E752CAF6CE9}" sibTransId="{08ADDF0E-7B82-4BE7-B9BE-398C75EED09C}"/>
    <dgm:cxn modelId="{6EF9F6BE-ADAB-476E-B3AE-1205C2590F54}" type="presOf" srcId="{175E2D15-4F42-43AB-8B27-9ACB414E85D0}" destId="{5687DB39-1132-4FFB-B611-16F2954063C7}" srcOrd="0" destOrd="0" presId="urn:microsoft.com/office/officeart/2005/8/layout/process3"/>
    <dgm:cxn modelId="{A26FF226-2C56-4F4E-B9F5-D05B28706602}" type="presOf" srcId="{B693C467-80FB-4FCD-8218-7A048D360F43}" destId="{099377BC-8800-4484-B0AD-243BAE922031}" srcOrd="0" destOrd="0" presId="urn:microsoft.com/office/officeart/2005/8/layout/process3"/>
    <dgm:cxn modelId="{9CA9254C-5DAE-4F36-872E-C8FC35BECC34}" type="presOf" srcId="{671E6E28-E3FE-4C29-8315-A91EB49DB4C3}" destId="{469EE973-B13F-4D16-B3C9-F3140F014B4F}" srcOrd="1" destOrd="0" presId="urn:microsoft.com/office/officeart/2005/8/layout/process3"/>
    <dgm:cxn modelId="{37F1F5CB-1981-4F76-81C4-231A4F159FBB}" type="presOf" srcId="{08ADDF0E-7B82-4BE7-B9BE-398C75EED09C}" destId="{3A7BBE75-7EC7-4034-9DAE-C4FF63CE61ED}" srcOrd="1" destOrd="0" presId="urn:microsoft.com/office/officeart/2005/8/layout/process3"/>
    <dgm:cxn modelId="{9F4A1EA8-C067-4947-BC46-7419316D477E}" type="presParOf" srcId="{585200BF-93A5-4FA1-ABA8-89B57E01A376}" destId="{F875793D-8807-4575-9D2B-EA88F2E358AE}" srcOrd="0" destOrd="0" presId="urn:microsoft.com/office/officeart/2005/8/layout/process3"/>
    <dgm:cxn modelId="{FF64332D-32E5-4AEB-96BA-6AD4D7A0B681}" type="presParOf" srcId="{F875793D-8807-4575-9D2B-EA88F2E358AE}" destId="{5687DB39-1132-4FFB-B611-16F2954063C7}" srcOrd="0" destOrd="0" presId="urn:microsoft.com/office/officeart/2005/8/layout/process3"/>
    <dgm:cxn modelId="{E1FA4914-A3E9-4ACE-B7C2-F3ECB85B182F}" type="presParOf" srcId="{F875793D-8807-4575-9D2B-EA88F2E358AE}" destId="{1C628157-73FA-4161-B545-01E43A1BA77F}" srcOrd="1" destOrd="0" presId="urn:microsoft.com/office/officeart/2005/8/layout/process3"/>
    <dgm:cxn modelId="{D0C4CA58-ADCE-4EF7-84F2-5152DA6E15D0}" type="presParOf" srcId="{F875793D-8807-4575-9D2B-EA88F2E358AE}" destId="{5D4131DF-9997-43C1-B3EE-29EDD3C07B86}" srcOrd="2" destOrd="0" presId="urn:microsoft.com/office/officeart/2005/8/layout/process3"/>
    <dgm:cxn modelId="{36289C2A-9B6C-4C26-A12F-930688EFE0DA}" type="presParOf" srcId="{585200BF-93A5-4FA1-ABA8-89B57E01A376}" destId="{3393D5EA-03D4-440C-A696-52183A5E932D}" srcOrd="1" destOrd="0" presId="urn:microsoft.com/office/officeart/2005/8/layout/process3"/>
    <dgm:cxn modelId="{28331D30-B25C-4F72-85F1-222B9C1AF119}" type="presParOf" srcId="{3393D5EA-03D4-440C-A696-52183A5E932D}" destId="{3A7BBE75-7EC7-4034-9DAE-C4FF63CE61ED}" srcOrd="0" destOrd="0" presId="urn:microsoft.com/office/officeart/2005/8/layout/process3"/>
    <dgm:cxn modelId="{8F648C02-A131-444D-A025-5E0F9DFBB0AD}" type="presParOf" srcId="{585200BF-93A5-4FA1-ABA8-89B57E01A376}" destId="{18330E6E-A9E8-4012-9B96-487E41CAB1B5}" srcOrd="2" destOrd="0" presId="urn:microsoft.com/office/officeart/2005/8/layout/process3"/>
    <dgm:cxn modelId="{19F9E3B7-2359-4416-AD64-2E96D1F4852F}" type="presParOf" srcId="{18330E6E-A9E8-4012-9B96-487E41CAB1B5}" destId="{A2D5F10C-01CE-4CE6-80A4-E51C0A884703}" srcOrd="0" destOrd="0" presId="urn:microsoft.com/office/officeart/2005/8/layout/process3"/>
    <dgm:cxn modelId="{8C06EC0A-5DBB-4B49-83BA-5199CFD5B22C}" type="presParOf" srcId="{18330E6E-A9E8-4012-9B96-487E41CAB1B5}" destId="{9161C34D-ACFC-4086-B517-36FF81D30D4B}" srcOrd="1" destOrd="0" presId="urn:microsoft.com/office/officeart/2005/8/layout/process3"/>
    <dgm:cxn modelId="{CFB4CC29-DC92-4AD8-9080-B21BF755EE81}" type="presParOf" srcId="{18330E6E-A9E8-4012-9B96-487E41CAB1B5}" destId="{83BB4C59-E937-45F7-B701-0BDB07917548}" srcOrd="2" destOrd="0" presId="urn:microsoft.com/office/officeart/2005/8/layout/process3"/>
    <dgm:cxn modelId="{0566114C-D4F6-4B95-943D-591D87EEFDEA}" type="presParOf" srcId="{585200BF-93A5-4FA1-ABA8-89B57E01A376}" destId="{BEDC254A-6E77-4E5C-B8E1-CD2BB8DF9DCC}" srcOrd="3" destOrd="0" presId="urn:microsoft.com/office/officeart/2005/8/layout/process3"/>
    <dgm:cxn modelId="{B5E2AB3C-52F5-4706-A1A4-1DC28A999AEA}" type="presParOf" srcId="{BEDC254A-6E77-4E5C-B8E1-CD2BB8DF9DCC}" destId="{469EE973-B13F-4D16-B3C9-F3140F014B4F}" srcOrd="0" destOrd="0" presId="urn:microsoft.com/office/officeart/2005/8/layout/process3"/>
    <dgm:cxn modelId="{533E3896-F4AA-4285-8E05-A4283334ACE3}" type="presParOf" srcId="{585200BF-93A5-4FA1-ABA8-89B57E01A376}" destId="{5BC35EC9-6324-4850-8027-2FD3B694026B}" srcOrd="4" destOrd="0" presId="urn:microsoft.com/office/officeart/2005/8/layout/process3"/>
    <dgm:cxn modelId="{A26DDE52-1FC1-41EF-8C11-5807D106D835}" type="presParOf" srcId="{5BC35EC9-6324-4850-8027-2FD3B694026B}" destId="{099377BC-8800-4484-B0AD-243BAE922031}" srcOrd="0" destOrd="0" presId="urn:microsoft.com/office/officeart/2005/8/layout/process3"/>
    <dgm:cxn modelId="{CD91775A-DDF1-44EE-AF12-DB5B20C2D308}" type="presParOf" srcId="{5BC35EC9-6324-4850-8027-2FD3B694026B}" destId="{4A1EB346-C6BF-45F9-B8BE-68A7A1FC32DC}" srcOrd="1" destOrd="0" presId="urn:microsoft.com/office/officeart/2005/8/layout/process3"/>
    <dgm:cxn modelId="{45E945DE-485C-480E-9815-7EEE214DE368}" type="presParOf" srcId="{5BC35EC9-6324-4850-8027-2FD3B694026B}" destId="{26AA5E3F-6434-4809-881F-FA992FFD94F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28157-73FA-4161-B545-01E43A1BA77F}">
      <dsp:nvSpPr>
        <dsp:cNvPr id="0" name=""/>
        <dsp:cNvSpPr/>
      </dsp:nvSpPr>
      <dsp:spPr>
        <a:xfrm>
          <a:off x="4093" y="1335599"/>
          <a:ext cx="1861062" cy="9504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rgbClr val="FFFF00"/>
              </a:solidFill>
              <a:latin typeface="Century Schoolbook" pitchFamily="18" charset="0"/>
            </a:rPr>
            <a:t>Текстовий</a:t>
          </a:r>
          <a:endParaRPr lang="ru-RU" sz="2200" kern="1200" dirty="0">
            <a:solidFill>
              <a:srgbClr val="FFFF00"/>
            </a:solidFill>
            <a:latin typeface="Century Schoolbook" pitchFamily="18" charset="0"/>
          </a:endParaRPr>
        </a:p>
      </dsp:txBody>
      <dsp:txXfrm>
        <a:off x="4093" y="1335599"/>
        <a:ext cx="1861062" cy="633600"/>
      </dsp:txXfrm>
    </dsp:sp>
    <dsp:sp modelId="{5D4131DF-9997-43C1-B3EE-29EDD3C07B86}">
      <dsp:nvSpPr>
        <dsp:cNvPr id="0" name=""/>
        <dsp:cNvSpPr/>
      </dsp:nvSpPr>
      <dsp:spPr>
        <a:xfrm>
          <a:off x="385274" y="1969199"/>
          <a:ext cx="1861062" cy="12672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2">
                <a:shade val="63000"/>
                <a:tint val="82000"/>
              </a:schemeClr>
              <a:schemeClr val="accent2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latin typeface="Century Schoolbook" pitchFamily="18" charset="0"/>
            </a:rPr>
            <a:t>редактор</a:t>
          </a:r>
          <a:endParaRPr lang="ru-RU" sz="2200" kern="1200" dirty="0">
            <a:latin typeface="Century Schoolbook" pitchFamily="18" charset="0"/>
          </a:endParaRPr>
        </a:p>
      </dsp:txBody>
      <dsp:txXfrm>
        <a:off x="385274" y="1969199"/>
        <a:ext cx="1861062" cy="1267200"/>
      </dsp:txXfrm>
    </dsp:sp>
    <dsp:sp modelId="{3393D5EA-03D4-440C-A696-52183A5E932D}">
      <dsp:nvSpPr>
        <dsp:cNvPr id="0" name=""/>
        <dsp:cNvSpPr/>
      </dsp:nvSpPr>
      <dsp:spPr>
        <a:xfrm>
          <a:off x="2147286" y="1420724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147286" y="1420724"/>
        <a:ext cx="598116" cy="463350"/>
      </dsp:txXfrm>
    </dsp:sp>
    <dsp:sp modelId="{9161C34D-ACFC-4086-B517-36FF81D30D4B}">
      <dsp:nvSpPr>
        <dsp:cNvPr id="0" name=""/>
        <dsp:cNvSpPr/>
      </dsp:nvSpPr>
      <dsp:spPr>
        <a:xfrm>
          <a:off x="2993677" y="1335599"/>
          <a:ext cx="1861062" cy="950400"/>
        </a:xfrm>
        <a:prstGeom prst="roundRect">
          <a:avLst>
            <a:gd name="adj" fmla="val 10000"/>
          </a:avLst>
        </a:prstGeom>
        <a:solidFill>
          <a:schemeClr val="accent4"/>
        </a:solidFill>
        <a:ln w="63500" cap="flat" cmpd="sng" algn="ctr">
          <a:solidFill>
            <a:schemeClr val="lt1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56464" tIns="156464" rIns="156464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latin typeface="Century Schoolbook" pitchFamily="18" charset="0"/>
            </a:rPr>
            <a:t>Текстовий </a:t>
          </a:r>
          <a:endParaRPr lang="ru-RU" sz="2200" kern="1200" dirty="0">
            <a:latin typeface="Century Schoolbook" pitchFamily="18" charset="0"/>
          </a:endParaRPr>
        </a:p>
      </dsp:txBody>
      <dsp:txXfrm>
        <a:off x="2993677" y="1335599"/>
        <a:ext cx="1861062" cy="633600"/>
      </dsp:txXfrm>
    </dsp:sp>
    <dsp:sp modelId="{83BB4C59-E937-45F7-B701-0BDB07917548}">
      <dsp:nvSpPr>
        <dsp:cNvPr id="0" name=""/>
        <dsp:cNvSpPr/>
      </dsp:nvSpPr>
      <dsp:spPr>
        <a:xfrm>
          <a:off x="3374859" y="1969199"/>
          <a:ext cx="1861062" cy="12672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4">
                <a:shade val="63000"/>
                <a:tint val="82000"/>
              </a:schemeClr>
              <a:schemeClr val="accent4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4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latin typeface="Century Schoolbook" pitchFamily="18" charset="0"/>
            </a:rPr>
            <a:t>процесор</a:t>
          </a:r>
          <a:endParaRPr lang="ru-RU" sz="2200" kern="1200" dirty="0">
            <a:latin typeface="Century Schoolbook" pitchFamily="18" charset="0"/>
          </a:endParaRPr>
        </a:p>
      </dsp:txBody>
      <dsp:txXfrm>
        <a:off x="3374859" y="1969199"/>
        <a:ext cx="1861062" cy="1267200"/>
      </dsp:txXfrm>
    </dsp:sp>
    <dsp:sp modelId="{BEDC254A-6E77-4E5C-B8E1-CD2BB8DF9DCC}">
      <dsp:nvSpPr>
        <dsp:cNvPr id="0" name=""/>
        <dsp:cNvSpPr/>
      </dsp:nvSpPr>
      <dsp:spPr>
        <a:xfrm>
          <a:off x="5136871" y="1420724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136871" y="1420724"/>
        <a:ext cx="598116" cy="463350"/>
      </dsp:txXfrm>
    </dsp:sp>
    <dsp:sp modelId="{4A1EB346-C6BF-45F9-B8BE-68A7A1FC32DC}">
      <dsp:nvSpPr>
        <dsp:cNvPr id="0" name=""/>
        <dsp:cNvSpPr/>
      </dsp:nvSpPr>
      <dsp:spPr>
        <a:xfrm>
          <a:off x="5983262" y="1335599"/>
          <a:ext cx="1861062" cy="9504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6">
                <a:shade val="40000"/>
              </a:schemeClr>
              <a:schemeClr val="accent6">
                <a:tint val="42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6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56464" tIns="156464" rIns="156464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latin typeface="Century Schoolbook" pitchFamily="18" charset="0"/>
            </a:rPr>
            <a:t>Видавнича </a:t>
          </a:r>
          <a:endParaRPr lang="ru-RU" sz="2200" kern="1200" dirty="0">
            <a:latin typeface="Century Schoolbook" pitchFamily="18" charset="0"/>
          </a:endParaRPr>
        </a:p>
      </dsp:txBody>
      <dsp:txXfrm>
        <a:off x="5983262" y="1335599"/>
        <a:ext cx="1861062" cy="633600"/>
      </dsp:txXfrm>
    </dsp:sp>
    <dsp:sp modelId="{26AA5E3F-6434-4809-881F-FA992FFD94F5}">
      <dsp:nvSpPr>
        <dsp:cNvPr id="0" name=""/>
        <dsp:cNvSpPr/>
      </dsp:nvSpPr>
      <dsp:spPr>
        <a:xfrm>
          <a:off x="6364443" y="1969199"/>
          <a:ext cx="1861062" cy="12672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6">
                <a:shade val="63000"/>
                <a:tint val="82000"/>
              </a:schemeClr>
              <a:schemeClr val="accent6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6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latin typeface="Century Schoolbook" pitchFamily="18" charset="0"/>
            </a:rPr>
            <a:t>система</a:t>
          </a:r>
          <a:endParaRPr lang="ru-RU" sz="2200" kern="1200" dirty="0">
            <a:latin typeface="Century Schoolbook" pitchFamily="18" charset="0"/>
          </a:endParaRPr>
        </a:p>
      </dsp:txBody>
      <dsp:txXfrm>
        <a:off x="6364443" y="1969199"/>
        <a:ext cx="1861062" cy="1267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816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9 </a:t>
            </a:r>
            <a:r>
              <a:rPr lang="uk-UA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клас</a:t>
            </a: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37338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000" dirty="0" smtClean="0">
                <a:latin typeface="Century Schoolbook" pitchFamily="18" charset="0"/>
              </a:rPr>
              <a:t>Призначення, можливості та </a:t>
            </a:r>
            <a:r>
              <a:rPr lang="uk-UA" sz="4000" baseline="30000" dirty="0" smtClean="0">
                <a:latin typeface="Century Schoolbook" pitchFamily="18" charset="0"/>
              </a:rPr>
              <a:t> </a:t>
            </a:r>
            <a:r>
              <a:rPr lang="uk-UA" sz="4000" dirty="0" smtClean="0">
                <a:latin typeface="Century Schoolbook" pitchFamily="18" charset="0"/>
              </a:rPr>
              <a:t>класифікація систем обробки текстів</a:t>
            </a:r>
            <a:r>
              <a:rPr lang="uk-UA" sz="4000" dirty="0" smtClean="0">
                <a:latin typeface="Century Schoolbook" pitchFamily="18" charset="0"/>
              </a:rPr>
              <a:t>.</a:t>
            </a:r>
            <a:r>
              <a:rPr lang="en-US" sz="4000" dirty="0" smtClean="0">
                <a:latin typeface="Century Schoolbook" pitchFamily="18" charset="0"/>
              </a:rPr>
              <a:t/>
            </a:r>
            <a:br>
              <a:rPr lang="en-US" sz="4000" dirty="0" smtClean="0">
                <a:latin typeface="Century Schoolbook" pitchFamily="18" charset="0"/>
              </a:rPr>
            </a:br>
            <a:r>
              <a:rPr lang="ru-RU" sz="4000" dirty="0" smtClean="0">
                <a:latin typeface="Century Schoolbook" pitchFamily="18" charset="0"/>
              </a:rPr>
              <a:t/>
            </a:r>
            <a:br>
              <a:rPr lang="ru-RU" sz="4000" dirty="0" smtClean="0">
                <a:latin typeface="Century Schoolbook" pitchFamily="18" charset="0"/>
              </a:rPr>
            </a:br>
            <a:r>
              <a:rPr lang="uk-UA" sz="4000" dirty="0" smtClean="0">
                <a:latin typeface="Century Schoolbook" pitchFamily="18" charset="0"/>
              </a:rPr>
              <a:t>Основи роботи з текстовим процесором</a:t>
            </a:r>
            <a:endParaRPr lang="ru-RU" sz="4000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uk-UA" b="1" dirty="0" smtClean="0"/>
              <a:t>Символ</a:t>
            </a:r>
            <a:endParaRPr lang="ru-RU" dirty="0" smtClean="0"/>
          </a:p>
          <a:p>
            <a:r>
              <a:rPr lang="uk-UA" dirty="0" smtClean="0"/>
              <a:t>Шрифт, розмір, колір, накреслення, зсув, інтервал між символами.</a:t>
            </a:r>
            <a:endParaRPr lang="ru-RU" dirty="0" smtClean="0"/>
          </a:p>
          <a:p>
            <a:r>
              <a:rPr lang="uk-UA" b="1" dirty="0" smtClean="0"/>
              <a:t>Абзац</a:t>
            </a:r>
            <a:endParaRPr lang="ru-RU" dirty="0" smtClean="0"/>
          </a:p>
          <a:p>
            <a:r>
              <a:rPr lang="uk-UA" dirty="0" smtClean="0"/>
              <a:t>Відступи від країв лівого і правого поля, відступ першого рядка, вирівнювання, міжрядковий інтервал, інтервали перед абзацом і після.</a:t>
            </a:r>
            <a:endParaRPr lang="ru-RU" dirty="0" smtClean="0"/>
          </a:p>
          <a:p>
            <a:r>
              <a:rPr lang="uk-UA" b="1" dirty="0" smtClean="0"/>
              <a:t>Сторінка</a:t>
            </a:r>
            <a:endParaRPr lang="ru-RU" dirty="0" smtClean="0"/>
          </a:p>
          <a:p>
            <a:r>
              <a:rPr lang="uk-UA" dirty="0" smtClean="0"/>
              <a:t>Розмір аркуша сторінки, її орієнтація, розмір полів, нумерація, колонтитули.</a:t>
            </a:r>
            <a:endParaRPr lang="ru-RU" dirty="0" smtClean="0"/>
          </a:p>
          <a:p>
            <a:r>
              <a:rPr lang="uk-UA" b="1" dirty="0" smtClean="0"/>
              <a:t>Таблиця</a:t>
            </a:r>
            <a:endParaRPr lang="ru-RU" dirty="0" smtClean="0"/>
          </a:p>
          <a:p>
            <a:r>
              <a:rPr lang="uk-UA" dirty="0" smtClean="0"/>
              <a:t>Кількість рядків і стовпців, їх висота і ширина, вирівнювання по ширині і по висоті.</a:t>
            </a:r>
            <a:endParaRPr lang="ru-RU" dirty="0" smtClean="0"/>
          </a:p>
          <a:p>
            <a:r>
              <a:rPr lang="uk-UA" b="1" dirty="0" smtClean="0"/>
              <a:t>Графічні зображення</a:t>
            </a:r>
            <a:endParaRPr lang="ru-RU" dirty="0" smtClean="0"/>
          </a:p>
          <a:p>
            <a:r>
              <a:rPr lang="uk-UA" dirty="0" smtClean="0"/>
              <a:t>Тип, розмір, кольори, розміщення, спосіб обтікання текстом.</a:t>
            </a:r>
            <a:endParaRPr lang="ru-RU" dirty="0" smtClean="0"/>
          </a:p>
          <a:p>
            <a:pPr>
              <a:buNone/>
            </a:pPr>
            <a:endParaRPr lang="ru-RU" dirty="0">
              <a:latin typeface="Century Schoolbook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Приклади об’єктів текстового документа та їх властивості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7030A0"/>
                </a:solidFill>
                <a:latin typeface="Century Schoolbook" pitchFamily="18" charset="0"/>
              </a:rPr>
              <a:t>Системи обробки текстів</a:t>
            </a:r>
            <a:endParaRPr lang="ru-RU" dirty="0">
              <a:solidFill>
                <a:srgbClr val="7030A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2004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/>
              <a:t>це програми, призначені для введення, редагування та збереження у файлі </a:t>
            </a:r>
            <a:r>
              <a:rPr lang="uk-UA" dirty="0" err="1" smtClean="0"/>
              <a:t>неформатованого</a:t>
            </a:r>
            <a:r>
              <a:rPr lang="uk-UA" dirty="0" smtClean="0"/>
              <a:t> </a:t>
            </a:r>
            <a:r>
              <a:rPr lang="uk-UA" dirty="0" smtClean="0"/>
              <a:t>тексту,  тобто такого, всі символи якого мають однакові параметри відображення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Текстові </a:t>
            </a:r>
            <a:r>
              <a:rPr lang="uk-UA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редактори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800" dirty="0" smtClean="0">
                <a:latin typeface="Century Schoolbook" pitchFamily="18" charset="0"/>
              </a:rPr>
              <a:t>До складу всіх версій </a:t>
            </a:r>
            <a:r>
              <a:rPr lang="en-US" sz="2800" dirty="0" smtClean="0">
                <a:latin typeface="Century Schoolbook" pitchFamily="18" charset="0"/>
              </a:rPr>
              <a:t>Windows </a:t>
            </a:r>
            <a:r>
              <a:rPr lang="uk-UA" sz="2800" dirty="0" smtClean="0">
                <a:latin typeface="Century Schoolbook" pitchFamily="18" charset="0"/>
              </a:rPr>
              <a:t>входить текстовий редактор Блокнот(</a:t>
            </a:r>
            <a:r>
              <a:rPr lang="en-US" sz="2800" dirty="0" smtClean="0">
                <a:latin typeface="Century Schoolbook" pitchFamily="18" charset="0"/>
              </a:rPr>
              <a:t>Notepad</a:t>
            </a:r>
            <a:r>
              <a:rPr lang="uk-UA" sz="2800" dirty="0" smtClean="0">
                <a:latin typeface="Century Schoolbook" pitchFamily="18" charset="0"/>
              </a:rPr>
              <a:t>)</a:t>
            </a:r>
            <a:endParaRPr lang="ru-RU" sz="2800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/>
              <a:t>Приклади текстових редакторів</a:t>
            </a:r>
          </a:p>
          <a:p>
            <a:pPr algn="ctr"/>
            <a:r>
              <a:rPr lang="en-US" dirty="0" smtClean="0"/>
              <a:t>Multi – Edit</a:t>
            </a:r>
            <a:r>
              <a:rPr lang="uk-UA" dirty="0" smtClean="0"/>
              <a:t>, </a:t>
            </a:r>
          </a:p>
          <a:p>
            <a:pPr algn="ctr"/>
            <a:r>
              <a:rPr lang="uk-UA" dirty="0" smtClean="0"/>
              <a:t>Блокнот, </a:t>
            </a:r>
          </a:p>
          <a:p>
            <a:pPr algn="ctr"/>
            <a:r>
              <a:rPr lang="en-US" dirty="0" smtClean="0"/>
              <a:t>WordPad</a:t>
            </a:r>
            <a:r>
              <a:rPr lang="uk-UA" dirty="0" smtClean="0"/>
              <a:t>, </a:t>
            </a:r>
          </a:p>
          <a:p>
            <a:pPr algn="ctr"/>
            <a:r>
              <a:rPr lang="uk-UA" dirty="0" smtClean="0"/>
              <a:t>Твір,</a:t>
            </a:r>
          </a:p>
          <a:p>
            <a:pPr algn="ctr"/>
            <a:r>
              <a:rPr lang="uk-UA" dirty="0" smtClean="0"/>
              <a:t> Лексикон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latin typeface="Century Schoolbook" pitchFamily="18" charset="0"/>
              </a:rPr>
              <a:t>Файли створені за допомогою текстових редакторів, </a:t>
            </a:r>
            <a:endParaRPr lang="en-US" dirty="0" smtClean="0">
              <a:latin typeface="Century Schoolbook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Century Schoolbook" pitchFamily="18" charset="0"/>
              </a:rPr>
              <a:t>мають розширення імені </a:t>
            </a:r>
            <a:r>
              <a:rPr lang="en-US" dirty="0" smtClean="0">
                <a:latin typeface="Century Schoolbook" pitchFamily="18" charset="0"/>
              </a:rPr>
              <a:t>  .txt</a:t>
            </a:r>
            <a:endParaRPr lang="ru-RU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7400" y="4038600"/>
            <a:ext cx="6629400" cy="20875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smtClean="0">
                <a:latin typeface="Century Schoolbook" pitchFamily="18" charset="0"/>
              </a:rPr>
              <a:t>Кожен текст оформляється певним чином – заголовки подаються шрифтом більшого розміру, важливі поняття виділяються</a:t>
            </a:r>
            <a:endParaRPr lang="ru-RU" dirty="0" smtClean="0">
              <a:latin typeface="Century Schoolbook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591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smtClean="0">
                <a:latin typeface="Century Schoolbook" pitchFamily="18" charset="0"/>
              </a:rPr>
              <a:t>Форматування тексту полягає в наданні його фрагментам властивостей, від яких залежатиме їхній зовнішній вигляд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Century Schoolbook" pitchFamily="18" charset="0"/>
              </a:rPr>
              <a:t>називають програми, що забезпечують створення, редагування та збереження форматованого тексту у файлі</a:t>
            </a:r>
            <a:r>
              <a:rPr lang="uk-UA" dirty="0" smtClean="0">
                <a:latin typeface="Century Schoolbook" pitchFamily="18" charset="0"/>
              </a:rPr>
              <a:t>.</a:t>
            </a:r>
          </a:p>
          <a:p>
            <a:endParaRPr lang="uk-UA" dirty="0" smtClean="0">
              <a:latin typeface="Century Schoolbook" pitchFamily="18" charset="0"/>
            </a:endParaRPr>
          </a:p>
          <a:p>
            <a:r>
              <a:rPr lang="uk-UA" dirty="0" smtClean="0">
                <a:latin typeface="Century Schoolbook" pitchFamily="18" charset="0"/>
              </a:rPr>
              <a:t>Такий </a:t>
            </a:r>
            <a:r>
              <a:rPr lang="uk-UA" dirty="0" smtClean="0">
                <a:latin typeface="Century Schoolbook" pitchFamily="18" charset="0"/>
              </a:rPr>
              <a:t>файл  може містити зображення, діаграми, таблиці, формули, звукові вставки, відео кліпи та інші об'єкти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>
                <a:latin typeface="Century Schoolbook" pitchFamily="18" charset="0"/>
              </a:rPr>
              <a:t>Текстовими процесорами</a:t>
            </a:r>
            <a:endParaRPr lang="ru-RU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uk-UA" dirty="0" smtClean="0"/>
              <a:t>Текстові процесори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/>
              <a:t>Приклади текстових </a:t>
            </a:r>
            <a:r>
              <a:rPr lang="uk-UA" dirty="0" smtClean="0"/>
              <a:t>процесорів</a:t>
            </a:r>
            <a:endParaRPr lang="uk-UA" dirty="0" smtClean="0"/>
          </a:p>
          <a:p>
            <a:pPr algn="ctr"/>
            <a:r>
              <a:rPr lang="en-US" dirty="0" smtClean="0"/>
              <a:t>Microsoft Word</a:t>
            </a:r>
            <a:r>
              <a:rPr lang="uk-UA" dirty="0" smtClean="0"/>
              <a:t>, </a:t>
            </a:r>
            <a:endParaRPr lang="uk-UA" dirty="0" smtClean="0"/>
          </a:p>
          <a:p>
            <a:pPr algn="ctr"/>
            <a:r>
              <a:rPr lang="en-US" dirty="0" smtClean="0"/>
              <a:t>Word Prefect</a:t>
            </a:r>
            <a:r>
              <a:rPr lang="uk-UA" dirty="0" smtClean="0"/>
              <a:t>, </a:t>
            </a:r>
            <a:endParaRPr lang="uk-UA" dirty="0" smtClean="0"/>
          </a:p>
          <a:p>
            <a:pPr algn="ctr"/>
            <a:r>
              <a:rPr lang="en-US" dirty="0" err="1" smtClean="0"/>
              <a:t>OpenOffice</a:t>
            </a:r>
            <a:r>
              <a:rPr lang="uk-UA" dirty="0" smtClean="0"/>
              <a:t>,</a:t>
            </a:r>
            <a:endParaRPr lang="uk-UA" dirty="0" smtClean="0"/>
          </a:p>
          <a:p>
            <a:pPr algn="ctr"/>
            <a:r>
              <a:rPr lang="uk-UA" dirty="0" smtClean="0"/>
              <a:t> </a:t>
            </a:r>
            <a:r>
              <a:rPr lang="en-US" dirty="0" smtClean="0"/>
              <a:t>Word - Star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latin typeface="Century Schoolbook" pitchFamily="18" charset="0"/>
              </a:rPr>
              <a:t>Файли створені за допомогою текстових </a:t>
            </a:r>
            <a:r>
              <a:rPr lang="uk-UA" dirty="0" smtClean="0">
                <a:latin typeface="Century Schoolbook" pitchFamily="18" charset="0"/>
              </a:rPr>
              <a:t>процесорів, </a:t>
            </a:r>
            <a:endParaRPr lang="en-US" dirty="0" smtClean="0">
              <a:latin typeface="Century Schoolbook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Century Schoolbook" pitchFamily="18" charset="0"/>
              </a:rPr>
              <a:t>мають розширення імені </a:t>
            </a:r>
            <a:r>
              <a:rPr lang="en-US" dirty="0" smtClean="0">
                <a:latin typeface="Century Schoolbook" pitchFamily="18" charset="0"/>
              </a:rPr>
              <a:t>  </a:t>
            </a:r>
            <a:r>
              <a:rPr lang="en-US" dirty="0" smtClean="0">
                <a:latin typeface="Century Schoolbook" pitchFamily="18" charset="0"/>
              </a:rPr>
              <a:t>.doc</a:t>
            </a:r>
            <a:endParaRPr lang="ru-RU" dirty="0" smtClean="0">
              <a:latin typeface="Century Schoolbook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smtClean="0"/>
              <a:t>– це програма, за допомогою якої можна створювати високоякісні оригінал – макети, що містять текст і графічні зображення для тиражування в друкарні. </a:t>
            </a:r>
            <a:endParaRPr lang="uk-UA" dirty="0" smtClean="0"/>
          </a:p>
          <a:p>
            <a:r>
              <a:rPr lang="uk-UA" dirty="0" smtClean="0"/>
              <a:t>Для </a:t>
            </a:r>
            <a:r>
              <a:rPr lang="uk-UA" dirty="0" smtClean="0"/>
              <a:t>розробки професійного оформлення поліграфічної продукції (газет, книжок, журналів, рекламної продукції тощо) зазвичай використовують видавничі системи.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uk-UA" b="1" i="1" dirty="0" smtClean="0">
                <a:latin typeface="Century Schoolbook" pitchFamily="18" charset="0"/>
              </a:rPr>
              <a:t>Видавнича система</a:t>
            </a:r>
            <a:r>
              <a:rPr lang="uk-UA" dirty="0" smtClean="0">
                <a:latin typeface="Century Schoolbook" pitchFamily="18" charset="0"/>
              </a:rPr>
              <a:t> </a:t>
            </a:r>
            <a:r>
              <a:rPr lang="ru-RU" dirty="0" smtClean="0">
                <a:latin typeface="Century Schoolbook" pitchFamily="18" charset="0"/>
              </a:rPr>
              <a:t/>
            </a:r>
            <a:br>
              <a:rPr lang="ru-RU" dirty="0" smtClean="0">
                <a:latin typeface="Century Schoolbook" pitchFamily="18" charset="0"/>
              </a:rPr>
            </a:br>
            <a:endParaRPr lang="ru-RU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Видавничі системи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Приклади </a:t>
            </a:r>
            <a:r>
              <a:rPr lang="uk-UA" dirty="0" smtClean="0"/>
              <a:t>видавничих систем</a:t>
            </a:r>
            <a:endParaRPr lang="uk-UA" dirty="0" smtClean="0"/>
          </a:p>
          <a:p>
            <a:pPr algn="ctr"/>
            <a:r>
              <a:rPr lang="en-US" dirty="0" smtClean="0"/>
              <a:t>Publisher</a:t>
            </a:r>
            <a:r>
              <a:rPr lang="uk-UA" dirty="0" smtClean="0"/>
              <a:t>, </a:t>
            </a:r>
            <a:endParaRPr lang="uk-UA" dirty="0" smtClean="0"/>
          </a:p>
          <a:p>
            <a:pPr algn="ctr"/>
            <a:r>
              <a:rPr lang="en-US" dirty="0" smtClean="0"/>
              <a:t>Adobe PageMaker</a:t>
            </a:r>
            <a:r>
              <a:rPr lang="uk-UA" dirty="0" smtClean="0"/>
              <a:t>, </a:t>
            </a:r>
            <a:endParaRPr lang="uk-UA" dirty="0" smtClean="0"/>
          </a:p>
          <a:p>
            <a:pPr algn="ctr"/>
            <a:r>
              <a:rPr lang="en-US" dirty="0" smtClean="0"/>
              <a:t>Corel Ventura</a:t>
            </a:r>
            <a:r>
              <a:rPr lang="uk-UA" dirty="0" smtClean="0"/>
              <a:t>,</a:t>
            </a:r>
            <a:endParaRPr lang="uk-UA" dirty="0" smtClean="0"/>
          </a:p>
          <a:p>
            <a:pPr algn="ctr"/>
            <a:r>
              <a:rPr lang="uk-UA" dirty="0" smtClean="0"/>
              <a:t> </a:t>
            </a:r>
            <a:r>
              <a:rPr lang="en-US" dirty="0" smtClean="0"/>
              <a:t>QuarkXPress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>
                <a:latin typeface="Century Schoolbook" pitchFamily="18" charset="0"/>
              </a:rPr>
              <a:t>Файли створені за допомогою </a:t>
            </a:r>
            <a:r>
              <a:rPr lang="uk-UA" dirty="0" smtClean="0">
                <a:latin typeface="Century Schoolbook" pitchFamily="18" charset="0"/>
              </a:rPr>
              <a:t>видавничих систем, </a:t>
            </a:r>
            <a:endParaRPr lang="en-US" dirty="0" smtClean="0">
              <a:latin typeface="Century Schoolbook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Century Schoolbook" pitchFamily="18" charset="0"/>
              </a:rPr>
              <a:t>мають розширення імені </a:t>
            </a:r>
            <a:r>
              <a:rPr lang="en-US" dirty="0" smtClean="0">
                <a:latin typeface="Century Schoolbook" pitchFamily="18" charset="0"/>
              </a:rPr>
              <a:t>  </a:t>
            </a:r>
            <a:r>
              <a:rPr lang="en-US" dirty="0" smtClean="0">
                <a:latin typeface="Century Schoolbook" pitchFamily="18" charset="0"/>
              </a:rPr>
              <a:t>.rtf</a:t>
            </a:r>
            <a:endParaRPr lang="ru-RU" dirty="0" smtClean="0">
              <a:latin typeface="Century Schoolbook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45</TotalTime>
  <Words>351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Призначення, можливості та  класифікація систем обробки текстів.  Основи роботи з текстовим процесором</vt:lpstr>
      <vt:lpstr>Системи обробки текстів</vt:lpstr>
      <vt:lpstr>Текстові редактори</vt:lpstr>
      <vt:lpstr>До складу всіх версій Windows входить текстовий редактор Блокнот(Notepad)</vt:lpstr>
      <vt:lpstr>Форматування тексту полягає в наданні його фрагментам властивостей, від яких залежатиме їхній зовнішній вигляд.</vt:lpstr>
      <vt:lpstr>Текстовими процесорами</vt:lpstr>
      <vt:lpstr>Текстові процесори</vt:lpstr>
      <vt:lpstr>Видавнича система  </vt:lpstr>
      <vt:lpstr>Видавничі системи</vt:lpstr>
      <vt:lpstr>Приклади об’єктів текстового документа та їх властивості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Призначення, можливості та  класифікація систем обробки текстів. Основи роботи з текстовим процесором</dc:title>
  <cp:lastModifiedBy>Admin</cp:lastModifiedBy>
  <cp:revision>8</cp:revision>
  <dcterms:modified xsi:type="dcterms:W3CDTF">2012-02-26T23:18:04Z</dcterms:modified>
</cp:coreProperties>
</file>